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 id="2147483696"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embeddedFontLst>
    <p:embeddedFont>
      <p:font typeface="Helvetica Neue"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Cabin" panose="020B0604020202020204" charset="0"/>
      <p:regular r:id="rId48"/>
      <p:bold r:id="rId49"/>
      <p:italic r:id="rId50"/>
      <p:boldItalic r:id="rId51"/>
    </p:embeddedFont>
    <p:embeddedFont>
      <p:font typeface="Ubuntu" panose="020B0604020202020204" charset="0"/>
      <p:regular r:id="rId52"/>
      <p:bold r:id="rId53"/>
      <p:italic r:id="rId54"/>
      <p:boldItalic r:id="rId55"/>
    </p:embeddedFont>
    <p:embeddedFont>
      <p:font typeface="Gill Sans MT" panose="020B050202010402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935A5C-F0F7-4D62-92C0-E5362EF3A1F7}">
  <a:tblStyle styleId="{DC935A5C-F0F7-4D62-92C0-E5362EF3A1F7}" styleName="Table_0"/>
  <a:tblStyle styleId="{C061F12B-0900-4241-A1D6-E19C54BDA9D4}"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DE7E7"/>
          </a:solidFill>
        </a:fill>
      </a:tcStyle>
    </a:wholeTbl>
    <a:band1H>
      <a:tcStyle>
        <a:tcBdr/>
        <a:fill>
          <a:solidFill>
            <a:srgbClr val="D9CBCB"/>
          </a:solidFill>
        </a:fill>
      </a:tcStyle>
    </a:band1H>
    <a:band1V>
      <a:tcStyle>
        <a:tcBdr/>
        <a:fill>
          <a:solidFill>
            <a:srgbClr val="D9CBCB"/>
          </a:solidFill>
        </a:fill>
      </a:tcStyle>
    </a:band1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Carlos Gradil </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Animal Sciences professor.</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Digitized unique clinical teaching material to be used online in a non-linear format for use outside of class time to enhance learning.</a:t>
            </a:r>
          </a:p>
          <a:p>
            <a:pPr marL="171450" marR="0" lvl="0" indent="-17145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Miliann Kang</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Women’s Studies Professor</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Created an introductory Women’s Studies textbook</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Downloaded over 4,351 times worldwide, far over the initial class of 113 students </a:t>
            </a:r>
          </a:p>
          <a:p>
            <a:pPr marL="171450" marR="0" lvl="0" indent="-17145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Hossein Pishro-Nik</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Electrical and Computer Engineering professor.</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Created an introductory textbook on probability and random processes.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Used his book in 6 courses, representing 6 times for a projected savings of ($87,700); other </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Professors are using it as well.</a:t>
            </a:r>
          </a:p>
          <a:p>
            <a:pPr marL="171450" marR="0" lvl="0" indent="-17145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10</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R="0" lvl="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Intended Outcomes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50 faculty + over 100 classes taught = over $1 million saved for students. Average of  $128 saved per student, per class.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Course evaluations show the same quality of student satisfaction, if not better</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Service points on campus are partnering for student success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Unexpected Outcomes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Instructors are using new teaching styles and flipping their classrooms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Increased awareness on campus and queries from instructors about OERs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Professors report students are better prepared for class and more engaged </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The open education community: Created resources that can be added to available open education resources for everyone.</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Relationships between service point partners are stronger</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Student involvement and passion</a:t>
            </a:r>
          </a:p>
        </p:txBody>
      </p:sp>
      <p:sp>
        <p:nvSpPr>
          <p:cNvPr id="370" name="Shape 3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Click on website and tour various resources</a:t>
            </a:r>
          </a:p>
        </p:txBody>
      </p:sp>
      <p:sp>
        <p:nvSpPr>
          <p:cNvPr id="378" name="Shape 3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21</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Issue raised by:</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Boston College student government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Monserrat Task Force (1/3 of high financial need students do not buy the textbook)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October 2014- Jane Morris and I approached University Librarian and asked to put together a small task force to plan an initiate to address the high cost of textbooks by making greater use of open access and subscribed resources- we felt because of the libraries' expertise and mission we were the appropriate people on campus to lead the initiative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Looked at what others were doing- thankful for the focus/trend/conversations in Open Educational Resources  and the assistance of Marilyn Billings and UMASS Amherst</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43" name="Shape 44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22</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600" b="0" i="1" u="none" strike="noStrike" cap="none">
                <a:solidFill>
                  <a:srgbClr val="FF0000"/>
                </a:solidFill>
                <a:latin typeface="Calibri"/>
                <a:ea typeface="Calibri"/>
                <a:cs typeface="Calibri"/>
                <a:sym typeface="Calibri"/>
              </a:rPr>
              <a:t>Two distinct ways</a:t>
            </a:r>
            <a:r>
              <a:rPr lang="en" sz="1600" b="0" i="1" u="none" strike="noStrike" cap="none">
                <a:solidFill>
                  <a:schemeClr val="dk1"/>
                </a:solidFill>
                <a:latin typeface="Calibri"/>
                <a:ea typeface="Calibri"/>
                <a:cs typeface="Calibri"/>
                <a:sym typeface="Calibri"/>
              </a:rPr>
              <a:t>.  </a:t>
            </a:r>
          </a:p>
          <a:p>
            <a:pPr marL="0" marR="0" lvl="0" indent="0" algn="l" rtl="0">
              <a:spcBef>
                <a:spcPts val="0"/>
              </a:spcBef>
              <a:buNone/>
            </a:pPr>
            <a:endParaRPr sz="1600" b="0" i="1"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600" b="0" i="1" u="none" strike="noStrike" cap="none">
                <a:solidFill>
                  <a:srgbClr val="FF0000"/>
                </a:solidFill>
                <a:latin typeface="Calibri"/>
                <a:ea typeface="Calibri"/>
                <a:cs typeface="Calibri"/>
                <a:sym typeface="Calibri"/>
              </a:rPr>
              <a:t>First</a:t>
            </a:r>
            <a:r>
              <a:rPr lang="en" sz="1600" b="0" i="1" u="none" strike="noStrike" cap="none">
                <a:solidFill>
                  <a:schemeClr val="dk1"/>
                </a:solidFill>
                <a:latin typeface="Calibri"/>
                <a:ea typeface="Calibri"/>
                <a:cs typeface="Calibri"/>
                <a:sym typeface="Calibri"/>
              </a:rPr>
              <a:t>, the group will explore the establishment of an </a:t>
            </a:r>
            <a:r>
              <a:rPr lang="en" sz="1600" b="0" i="1" u="none" strike="noStrike" cap="none">
                <a:solidFill>
                  <a:srgbClr val="FF0000"/>
                </a:solidFill>
                <a:latin typeface="Calibri"/>
                <a:ea typeface="Calibri"/>
                <a:cs typeface="Calibri"/>
                <a:sym typeface="Calibri"/>
              </a:rPr>
              <a:t>initiative to support faculty who revise their curriculum </a:t>
            </a:r>
            <a:r>
              <a:rPr lang="en" sz="1600" b="0" i="1" u="none" strike="noStrike" cap="none">
                <a:solidFill>
                  <a:schemeClr val="dk1"/>
                </a:solidFill>
                <a:latin typeface="Calibri"/>
                <a:ea typeface="Calibri"/>
                <a:cs typeface="Calibri"/>
                <a:sym typeface="Calibri"/>
              </a:rPr>
              <a:t>to include only high quality materials that can be accessed at minimal cost to individual students.</a:t>
            </a:r>
          </a:p>
          <a:p>
            <a:pPr marL="0" marR="0" lvl="0" indent="0" algn="l" rtl="0">
              <a:spcBef>
                <a:spcPts val="0"/>
              </a:spcBef>
              <a:spcAft>
                <a:spcPts val="0"/>
              </a:spcAft>
              <a:buNone/>
            </a:pPr>
            <a:endParaRPr sz="16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ct val="25000"/>
              <a:buFont typeface="Calibri"/>
              <a:buNone/>
            </a:pPr>
            <a:r>
              <a:rPr lang="en" sz="1600" b="0" i="1" u="none" strike="noStrike" cap="none">
                <a:solidFill>
                  <a:srgbClr val="FF0000"/>
                </a:solidFill>
                <a:latin typeface="Calibri"/>
                <a:ea typeface="Calibri"/>
                <a:cs typeface="Calibri"/>
                <a:sym typeface="Calibri"/>
              </a:rPr>
              <a:t>Second, the group will gather data about the effect of the cost of course materials on Boston College students and plan to inform faculty </a:t>
            </a:r>
            <a:r>
              <a:rPr lang="en" sz="1600" b="0" i="1" u="none" strike="noStrike" cap="none">
                <a:solidFill>
                  <a:schemeClr val="dk1"/>
                </a:solidFill>
                <a:latin typeface="Calibri"/>
                <a:ea typeface="Calibri"/>
                <a:cs typeface="Calibri"/>
                <a:sym typeface="Calibri"/>
              </a:rPr>
              <a:t>about these costs. - some students spending over 1000.00 /semester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funding to support a pilot initiative aimed at supporting faculty in the creation of Affordable Course Materials-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Support of the Provost and University Librarian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50" name="Shape 45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After gaining support from the Provost and University Librarian </a:t>
            </a:r>
          </a:p>
          <a:p>
            <a:pPr marL="457200" marR="0" lvl="1"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ct val="25000"/>
              <a:buFont typeface="Calibri"/>
              <a:buNone/>
            </a:pPr>
            <a:r>
              <a:rPr lang="en" sz="1800" b="0" i="0" u="none" strike="noStrike" cap="none">
                <a:solidFill>
                  <a:schemeClr val="dk1"/>
                </a:solidFill>
                <a:latin typeface="Calibri"/>
                <a:ea typeface="Calibri"/>
                <a:cs typeface="Calibri"/>
                <a:sym typeface="Calibri"/>
              </a:rPr>
              <a:t>Grant Process announced in March 2015- completed by early May</a:t>
            </a:r>
          </a:p>
          <a:p>
            <a:pPr marL="457200" marR="0" lvl="1" indent="0" algn="l" rtl="0">
              <a:spcBef>
                <a:spcPts val="0"/>
              </a:spcBef>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Sent notices to the Academic Departments from the Vice Provost for Faculties; presented at the Provost </a:t>
            </a:r>
            <a:r>
              <a:rPr lang="en" sz="2000" b="0" i="0" u="none" strike="noStrike" cap="none">
                <a:solidFill>
                  <a:schemeClr val="dk1"/>
                </a:solidFill>
                <a:latin typeface="Calibri"/>
                <a:ea typeface="Calibri"/>
                <a:cs typeface="Calibri"/>
                <a:sym typeface="Calibri"/>
              </a:rPr>
              <a:t>Advisory</a:t>
            </a:r>
            <a:r>
              <a:rPr lang="en" sz="1800" b="0" i="0" u="none" strike="noStrike" cap="none">
                <a:solidFill>
                  <a:schemeClr val="dk1"/>
                </a:solidFill>
                <a:latin typeface="Calibri"/>
                <a:ea typeface="Calibri"/>
                <a:cs typeface="Calibri"/>
                <a:sym typeface="Calibri"/>
              </a:rPr>
              <a:t> Committee (Dean and faculty support)</a:t>
            </a:r>
          </a:p>
          <a:p>
            <a:pPr marL="457200" marR="0" lvl="1" indent="0" algn="l" rtl="0">
              <a:spcBef>
                <a:spcPts val="0"/>
              </a:spcBef>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Competitive Application process:</a:t>
            </a:r>
          </a:p>
          <a:p>
            <a:pPr marL="457200" marR="0" lvl="1" indent="0" algn="l" rtl="0">
              <a:spcBef>
                <a:spcPts val="0"/>
              </a:spcBef>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buSzPct val="25000"/>
              <a:buNone/>
            </a:pPr>
            <a:r>
              <a:rPr lang="en" sz="1200" b="1" i="0" u="none" strike="noStrike" cap="none">
                <a:solidFill>
                  <a:schemeClr val="dk1"/>
                </a:solidFill>
                <a:latin typeface="Calibri"/>
                <a:ea typeface="Calibri"/>
                <a:cs typeface="Calibri"/>
                <a:sym typeface="Calibri"/>
              </a:rPr>
              <a:t>What are your </a:t>
            </a:r>
            <a:r>
              <a:rPr lang="en" sz="1200" b="1" i="0" u="none" strike="noStrike" cap="none">
                <a:solidFill>
                  <a:srgbClr val="FFFF00"/>
                </a:solidFill>
                <a:latin typeface="Calibri"/>
                <a:ea typeface="Calibri"/>
                <a:cs typeface="Calibri"/>
                <a:sym typeface="Calibri"/>
              </a:rPr>
              <a:t>goals</a:t>
            </a:r>
            <a:r>
              <a:rPr lang="en" sz="1200" b="1" i="0" u="none" strike="noStrike" cap="none">
                <a:solidFill>
                  <a:schemeClr val="dk1"/>
                </a:solidFill>
                <a:latin typeface="Calibri"/>
                <a:ea typeface="Calibri"/>
                <a:cs typeface="Calibri"/>
                <a:sym typeface="Calibri"/>
              </a:rPr>
              <a:t> regarding this change in curricular materials? What are your intended outcomes for your students’ learning?</a:t>
            </a:r>
          </a:p>
          <a:p>
            <a:pPr marL="457200" marR="0" lvl="1" indent="0" algn="l" rtl="0">
              <a:spcBef>
                <a:spcPts val="0"/>
              </a:spcBef>
              <a:buSzPct val="25000"/>
              <a:buNone/>
            </a:pPr>
            <a:r>
              <a:rPr lang="en" sz="1200" b="1" i="0" u="none" strike="noStrike" cap="none">
                <a:solidFill>
                  <a:schemeClr val="dk1"/>
                </a:solidFill>
                <a:latin typeface="Calibri"/>
                <a:ea typeface="Calibri"/>
                <a:cs typeface="Calibri"/>
                <a:sym typeface="Calibri"/>
              </a:rPr>
              <a:t>Please give a brief description of the plan for which you seek support. How do you plan to identify resources and how will they be accessed? What types of resources do you expect to use or create and how sustainable will the resulting curriculum be?</a:t>
            </a:r>
          </a:p>
          <a:p>
            <a:pPr marL="457200" marR="0" lvl="1" indent="0" algn="l" rtl="0">
              <a:spcBef>
                <a:spcPts val="0"/>
              </a:spcBef>
              <a:buSzPct val="25000"/>
              <a:buNone/>
            </a:pPr>
            <a:r>
              <a:rPr lang="en" sz="1200" b="1" i="0" u="none" strike="noStrike" cap="none">
                <a:solidFill>
                  <a:schemeClr val="dk1"/>
                </a:solidFill>
                <a:latin typeface="Calibri"/>
                <a:ea typeface="Calibri"/>
                <a:cs typeface="Calibri"/>
                <a:sym typeface="Calibri"/>
              </a:rPr>
              <a:t>What challenges do you anticipate in implementing your goals? (for instance, access challenges for students, technology barriers, time constraints, etc.)</a:t>
            </a:r>
          </a:p>
          <a:p>
            <a:pPr marL="457200" marR="0" lvl="1" indent="0" algn="l" rtl="0">
              <a:spcBef>
                <a:spcPts val="0"/>
              </a:spcBef>
              <a:buSzPct val="25000"/>
              <a:buNone/>
            </a:pPr>
            <a:r>
              <a:rPr lang="en" sz="1200" b="1" i="0" u="none" strike="noStrike" cap="none">
                <a:solidFill>
                  <a:schemeClr val="dk1"/>
                </a:solidFill>
                <a:latin typeface="Calibri"/>
                <a:ea typeface="Calibri"/>
                <a:cs typeface="Calibri"/>
                <a:sym typeface="Calibri"/>
              </a:rPr>
              <a:t>What library, CTE or other support will your project require? (Choose all that apply.)</a:t>
            </a:r>
          </a:p>
          <a:p>
            <a:pPr marL="457200" marR="0" lvl="1" indent="0" algn="l" rtl="0">
              <a:spcBef>
                <a:spcPts val="0"/>
              </a:spcBef>
              <a:buSzPct val="25000"/>
              <a:buNone/>
            </a:pPr>
            <a:r>
              <a:rPr lang="en" sz="1200" b="1" i="0" u="none" strike="noStrike" cap="none">
                <a:solidFill>
                  <a:schemeClr val="dk1"/>
                </a:solidFill>
                <a:latin typeface="Calibri"/>
                <a:ea typeface="Calibri"/>
                <a:cs typeface="Calibri"/>
                <a:sym typeface="Calibri"/>
              </a:rPr>
              <a:t>How do you plan to assess the effectiveness of the new curricular materials? Will you be willing to participate in follow-up assessment?</a:t>
            </a:r>
          </a:p>
          <a:p>
            <a:pPr marL="457200" marR="0" lvl="1" indent="0" algn="l" rtl="0">
              <a:spcBef>
                <a:spcPts val="0"/>
              </a:spcBef>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Strength of application:</a:t>
            </a:r>
          </a:p>
          <a:p>
            <a:pPr marL="457200" marR="0" lvl="1" indent="0" algn="l" rtl="0">
              <a:spcBef>
                <a:spcPts val="0"/>
              </a:spcBef>
              <a:buNone/>
            </a:pPr>
            <a:endParaRPr sz="1800" b="0" i="0" u="none" strike="noStrike" cap="none">
              <a:solidFill>
                <a:schemeClr val="dk1"/>
              </a:solidFill>
              <a:latin typeface="Calibri"/>
              <a:ea typeface="Calibri"/>
              <a:cs typeface="Calibri"/>
              <a:sym typeface="Calibri"/>
            </a:endParaRP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expected outcomes from the new curriculum,</a:t>
            </a: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expected challenges of creating/assembling low cost materials,</a:t>
            </a: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sustainability of the resulting curriculum,</a:t>
            </a:r>
          </a:p>
          <a:p>
            <a:pPr marL="457200" marR="0" lvl="1" indent="0" algn="l" rtl="0">
              <a:spcBef>
                <a:spcPts val="0"/>
              </a:spcBef>
              <a:buSzPct val="25000"/>
              <a:buNone/>
            </a:pPr>
            <a:r>
              <a:rPr lang="en" sz="1800" b="0" i="0" u="none" strike="noStrike" cap="none">
                <a:solidFill>
                  <a:schemeClr val="dk1"/>
                </a:solidFill>
                <a:latin typeface="Calibri"/>
                <a:ea typeface="Calibri"/>
                <a:cs typeface="Calibri"/>
                <a:sym typeface="Calibri"/>
              </a:rPr>
              <a:t>planned method of assessing the success of the resulting curricular materials.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57" name="Shape 45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1" i="0" u="none" strike="noStrike" cap="none">
                <a:solidFill>
                  <a:schemeClr val="dk1"/>
                </a:solidFill>
                <a:latin typeface="Calibri"/>
                <a:ea typeface="Calibri"/>
                <a:cs typeface="Calibri"/>
                <a:sym typeface="Calibri"/>
              </a:rPr>
              <a:t>Workshop In April 2015 :</a:t>
            </a:r>
          </a:p>
          <a:p>
            <a:pPr marL="0" marR="0" lvl="0" indent="0" algn="l" rtl="0">
              <a:spcBef>
                <a:spcPts val="0"/>
              </a:spcBef>
              <a:buNone/>
            </a:pPr>
            <a:endParaRPr sz="1800" b="1"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overview of the initiative and grant availability</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availability of open educational resources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copyright and licensing issues/Creative Commons licenses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accessibility concerns</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creating a sustainable curriculum </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managing resources in Canvas </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assistance with creation of new content</a:t>
            </a:r>
          </a:p>
          <a:p>
            <a:pPr marL="171450" marR="0" lvl="0" indent="-171450" algn="l" rtl="0">
              <a:spcBef>
                <a:spcPts val="0"/>
              </a:spcBef>
              <a:buClr>
                <a:schemeClr val="dk1"/>
              </a:buClr>
              <a:buSzPct val="100000"/>
              <a:buFont typeface="Arial"/>
              <a:buChar char="•"/>
            </a:pPr>
            <a:r>
              <a:rPr lang="en" sz="1200" b="0" i="0" u="none" strike="noStrike" cap="none">
                <a:solidFill>
                  <a:schemeClr val="dk1"/>
                </a:solidFill>
                <a:latin typeface="Calibri"/>
                <a:ea typeface="Calibri"/>
                <a:cs typeface="Calibri"/>
                <a:sym typeface="Calibri"/>
              </a:rPr>
              <a:t>Library Resources</a:t>
            </a: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a:solidFill>
                  <a:schemeClr val="dk1"/>
                </a:solidFill>
                <a:latin typeface="Calibri"/>
                <a:ea typeface="Calibri"/>
                <a:cs typeface="Calibri"/>
                <a:sym typeface="Calibri"/>
              </a:rPr>
              <a:t>Role of the Subject specialist librarians will be available to provide consultation and support in finding appropriate resources.</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10 grants- awarded in May 2015</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Grants decided by a small subset of the task force</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Jane and I were the project managers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Each faculty member was assigned a team: staff from Instructional Designer and a subject liaison met at the initial stages of development after award of the grant  </a:t>
            </a:r>
          </a:p>
        </p:txBody>
      </p:sp>
      <p:sp>
        <p:nvSpPr>
          <p:cNvPr id="478" name="Shape 478"/>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27</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400" b="1">
                <a:solidFill>
                  <a:schemeClr val="dk1"/>
                </a:solidFill>
              </a:rPr>
              <a:t>Campus Wide</a:t>
            </a:r>
            <a:r>
              <a:rPr lang="en" sz="1400">
                <a:solidFill>
                  <a:schemeClr val="dk1"/>
                </a:solidFill>
              </a:rPr>
              <a:t/>
            </a:r>
            <a:br>
              <a:rPr lang="en" sz="1400">
                <a:solidFill>
                  <a:schemeClr val="dk1"/>
                </a:solidFill>
              </a:rPr>
            </a:br>
            <a:r>
              <a:rPr lang="en" sz="1400">
                <a:solidFill>
                  <a:schemeClr val="dk1"/>
                </a:solidFill>
              </a:rPr>
              <a:t>18 faculty to date working in OER projects</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400" b="1">
                <a:solidFill>
                  <a:schemeClr val="dk1"/>
                </a:solidFill>
              </a:rPr>
              <a:t>Campus Wide</a:t>
            </a:r>
            <a:r>
              <a:rPr lang="en" sz="1400">
                <a:solidFill>
                  <a:schemeClr val="dk1"/>
                </a:solidFill>
              </a:rPr>
              <a:t/>
            </a:r>
            <a:br>
              <a:rPr lang="en" sz="1400">
                <a:solidFill>
                  <a:schemeClr val="dk1"/>
                </a:solidFill>
              </a:rPr>
            </a:br>
            <a:r>
              <a:rPr lang="en" sz="1400">
                <a:solidFill>
                  <a:schemeClr val="dk1"/>
                </a:solidFill>
              </a:rPr>
              <a:t>18 faculty to date working in OER projects</a:t>
            </a:r>
          </a:p>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8</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Success Story: Tidewater Community College Z Degree in 21 course associate of science in business admin.</a:t>
            </a:r>
          </a:p>
        </p:txBody>
      </p:sp>
      <p:sp>
        <p:nvSpPr>
          <p:cNvPr id="330" name="Shape 3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DU Title B">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599" y="1778006"/>
            <a:ext cx="7866612" cy="679442"/>
          </a:xfrm>
          <a:prstGeom prst="rect">
            <a:avLst/>
          </a:prstGeom>
          <a:noFill/>
          <a:ln>
            <a:noFill/>
          </a:ln>
        </p:spPr>
        <p:txBody>
          <a:bodyPr lIns="91425" tIns="91425" rIns="91425" bIns="91425" anchor="t" anchorCtr="0"/>
          <a:lstStyle>
            <a:lvl1pPr marL="0" marR="0" lvl="0" indent="0" algn="l" rtl="0">
              <a:spcBef>
                <a:spcPts val="0"/>
              </a:spcBef>
              <a:buClr>
                <a:srgbClr val="1F497D"/>
              </a:buClr>
              <a:buFont typeface="Arial"/>
              <a:buNone/>
              <a:defRPr sz="4000" b="0" i="0" u="none" strike="noStrike" cap="none">
                <a:solidFill>
                  <a:srgbClr val="1F497D"/>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609600" y="4125191"/>
            <a:ext cx="8096594" cy="375548"/>
          </a:xfrm>
          <a:prstGeom prst="rect">
            <a:avLst/>
          </a:prstGeom>
          <a:noFill/>
          <a:ln>
            <a:noFill/>
          </a:ln>
        </p:spPr>
        <p:txBody>
          <a:bodyPr lIns="91425" tIns="91425" rIns="91425" bIns="91425" anchor="t" anchorCtr="0"/>
          <a:lstStyle>
            <a:lvl1pPr marL="0" marR="0" lvl="0" indent="0" algn="r" rtl="0">
              <a:spcBef>
                <a:spcPts val="360"/>
              </a:spcBef>
              <a:buClr>
                <a:srgbClr val="3F3F3F"/>
              </a:buClr>
              <a:buFont typeface="Arial"/>
              <a:buNone/>
              <a:defRPr sz="1800" b="0" i="0" u="none" strike="noStrike" cap="none">
                <a:solidFill>
                  <a:srgbClr val="3F3F3F"/>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609600" y="2457450"/>
            <a:ext cx="7866610" cy="375548"/>
          </a:xfrm>
          <a:prstGeom prst="rect">
            <a:avLst/>
          </a:prstGeom>
          <a:noFill/>
          <a:ln>
            <a:noFill/>
          </a:ln>
        </p:spPr>
        <p:txBody>
          <a:bodyPr lIns="91425" tIns="91425" rIns="91425" bIns="91425" anchor="t" anchorCtr="0"/>
          <a:lstStyle>
            <a:lvl1pPr marL="0" marR="0" lvl="0" indent="0" algn="l" rtl="0">
              <a:spcBef>
                <a:spcPts val="480"/>
              </a:spcBef>
              <a:buClr>
                <a:srgbClr val="3F3F3F"/>
              </a:buClr>
              <a:buFont typeface="Arial"/>
              <a:buNone/>
              <a:defRPr sz="2400" b="0" i="0" u="none" strike="noStrike" cap="none">
                <a:solidFill>
                  <a:srgbClr val="3F3F3F"/>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3"/>
        <p:cNvGrpSpPr/>
        <p:nvPr/>
      </p:nvGrpSpPr>
      <p:grpSpPr>
        <a:xfrm>
          <a:off x="0" y="0"/>
          <a:ext cx="0" cy="0"/>
          <a:chOff x="0" y="0"/>
          <a:chExt cx="0" cy="0"/>
        </a:xfrm>
      </p:grpSpPr>
      <p:sp>
        <p:nvSpPr>
          <p:cNvPr id="64" name="Shape 64"/>
          <p:cNvSpPr/>
          <p:nvPr/>
        </p:nvSpPr>
        <p:spPr>
          <a:xfrm>
            <a:off x="334900" y="2314323"/>
            <a:ext cx="8447100" cy="2478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5" name="Shape 65"/>
          <p:cNvSpPr txBox="1">
            <a:spLocks noGrp="1"/>
          </p:cNvSpPr>
          <p:nvPr>
            <p:ph type="ctrTitle"/>
          </p:nvPr>
        </p:nvSpPr>
        <p:spPr>
          <a:xfrm>
            <a:off x="435893" y="765323"/>
            <a:ext cx="8245200" cy="11064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abin"/>
              <a:buNone/>
              <a:defRPr sz="3600" b="0" i="0" u="none" strike="noStrike" cap="none">
                <a:solidFill>
                  <a:schemeClr val="accen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6" name="Shape 66"/>
          <p:cNvSpPr txBox="1">
            <a:spLocks noGrp="1"/>
          </p:cNvSpPr>
          <p:nvPr>
            <p:ph type="subTitle" idx="1"/>
          </p:nvPr>
        </p:nvSpPr>
        <p:spPr>
          <a:xfrm>
            <a:off x="435895" y="1871584"/>
            <a:ext cx="8245200" cy="442800"/>
          </a:xfrm>
          <a:prstGeom prst="rect">
            <a:avLst/>
          </a:prstGeom>
          <a:noFill/>
          <a:ln>
            <a:noFill/>
          </a:ln>
        </p:spPr>
        <p:txBody>
          <a:bodyPr lIns="91425" tIns="91425" rIns="91425" bIns="91425" anchor="t" anchorCtr="0"/>
          <a:lstStyle>
            <a:lvl1pPr marL="0" marR="0" lvl="0" indent="0" algn="l" rtl="0">
              <a:spcBef>
                <a:spcPts val="320"/>
              </a:spcBef>
              <a:spcAft>
                <a:spcPts val="600"/>
              </a:spcAft>
              <a:buClr>
                <a:schemeClr val="accent2"/>
              </a:buClr>
              <a:buFont typeface="Noto Sans Symbols"/>
              <a:buNone/>
              <a:defRPr sz="1600" b="0" i="0" u="none" strike="noStrike" cap="none">
                <a:solidFill>
                  <a:schemeClr val="accent2"/>
                </a:solidFill>
                <a:latin typeface="Cabin"/>
                <a:ea typeface="Cabin"/>
                <a:cs typeface="Cabin"/>
                <a:sym typeface="Cabin"/>
              </a:defRPr>
            </a:lvl1pPr>
            <a:lvl2pPr marL="457200" marR="0" lvl="1" indent="0" algn="ctr" rtl="0">
              <a:spcBef>
                <a:spcPts val="320"/>
              </a:spcBef>
              <a:spcAft>
                <a:spcPts val="600"/>
              </a:spcAft>
              <a:buClr>
                <a:schemeClr val="accent2"/>
              </a:buClr>
              <a:buFont typeface="Noto Sans Symbols"/>
              <a:buNone/>
              <a:defRPr sz="1600" b="0" i="0" u="none" strike="noStrike" cap="none">
                <a:solidFill>
                  <a:srgbClr val="888888"/>
                </a:solidFill>
                <a:latin typeface="Cabin"/>
                <a:ea typeface="Cabin"/>
                <a:cs typeface="Cabin"/>
                <a:sym typeface="Cabin"/>
              </a:defRPr>
            </a:lvl2pPr>
            <a:lvl3pPr marL="914400" marR="0" lvl="2" indent="0" algn="ctr"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3pPr>
            <a:lvl4pPr marL="1371600" marR="0" lvl="3" indent="0" algn="ctr" rtl="0">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4pPr>
            <a:lvl5pPr marL="1828800" marR="0" lvl="4" indent="0" algn="ctr" rtl="0">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5pPr>
            <a:lvl6pPr marL="2286000" marR="0" lvl="5" indent="0" algn="ctr" rtl="0">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6pPr>
            <a:lvl7pPr marL="2743200" marR="0" lvl="6" indent="0" algn="ctr" rtl="0">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7pPr>
            <a:lvl8pPr marL="3200400" marR="0" lvl="7" indent="0" algn="ctr" rtl="0">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8pPr>
            <a:lvl9pPr marL="3657600" marR="0" lvl="8" indent="0" algn="ctr" rtl="0">
              <a:spcBef>
                <a:spcPts val="240"/>
              </a:spcBef>
              <a:spcAft>
                <a:spcPts val="600"/>
              </a:spcAft>
              <a:buClr>
                <a:schemeClr val="accent2"/>
              </a:buClr>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67" name="Shape 67"/>
          <p:cNvSpPr txBox="1">
            <a:spLocks noGrp="1"/>
          </p:cNvSpPr>
          <p:nvPr>
            <p:ph type="dt" idx="10"/>
          </p:nvPr>
        </p:nvSpPr>
        <p:spPr>
          <a:xfrm>
            <a:off x="5704462"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sldNum" idx="12"/>
          </p:nvPr>
        </p:nvSpPr>
        <p:spPr>
          <a:xfrm>
            <a:off x="7918725" y="4467103"/>
            <a:ext cx="762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D0282A"/>
                </a:solidFill>
                <a:latin typeface="Cabin"/>
                <a:ea typeface="Cabin"/>
                <a:cs typeface="Cabin"/>
                <a:sym typeface="Cabin"/>
              </a:rPr>
              <a:t>‹#›</a:t>
            </a:fld>
            <a:endParaRPr lang="en" sz="900" b="0" i="0" u="none" strike="noStrike" cap="none">
              <a:solidFill>
                <a:srgbClr val="D0282A"/>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p:nvPr/>
        </p:nvSpPr>
        <p:spPr>
          <a:xfrm>
            <a:off x="334487" y="454916"/>
            <a:ext cx="8475000" cy="9441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txBox="1">
            <a:spLocks noGrp="1"/>
          </p:cNvSpPr>
          <p:nvPr>
            <p:ph type="title"/>
          </p:nvPr>
        </p:nvSpPr>
        <p:spPr>
          <a:xfrm>
            <a:off x="435895" y="547243"/>
            <a:ext cx="8272200" cy="7413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3" name="Shape 73"/>
          <p:cNvSpPr txBox="1">
            <a:spLocks noGrp="1"/>
          </p:cNvSpPr>
          <p:nvPr>
            <p:ph type="body" idx="1"/>
          </p:nvPr>
        </p:nvSpPr>
        <p:spPr>
          <a:xfrm>
            <a:off x="435895" y="1671002"/>
            <a:ext cx="4066800" cy="2724899"/>
          </a:xfrm>
          <a:prstGeom prst="rect">
            <a:avLst/>
          </a:prstGeom>
          <a:noFill/>
          <a:ln>
            <a:noFill/>
          </a:ln>
        </p:spPr>
        <p:txBody>
          <a:bodyPr lIns="91425" tIns="91425" rIns="91425" bIns="91425" anchor="ctr"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74" name="Shape 74"/>
          <p:cNvSpPr txBox="1">
            <a:spLocks noGrp="1"/>
          </p:cNvSpPr>
          <p:nvPr>
            <p:ph type="body" idx="2"/>
          </p:nvPr>
        </p:nvSpPr>
        <p:spPr>
          <a:xfrm>
            <a:off x="4641312" y="1671002"/>
            <a:ext cx="4066800" cy="2724899"/>
          </a:xfrm>
          <a:prstGeom prst="rect">
            <a:avLst/>
          </a:prstGeom>
          <a:noFill/>
          <a:ln>
            <a:noFill/>
          </a:ln>
        </p:spPr>
        <p:txBody>
          <a:bodyPr lIns="91425" tIns="91425" rIns="91425" bIns="91425" anchor="ctr"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75" name="Shape 75"/>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accent2"/>
                </a:solidFill>
                <a:latin typeface="Cabin"/>
                <a:ea typeface="Cabin"/>
                <a:cs typeface="Cabin"/>
                <a:sym typeface="Cabin"/>
              </a:rPr>
              <a:t>‹#›</a:t>
            </a:fld>
            <a:endParaRPr lang="en" sz="900" b="0" i="0" u="none" strike="noStrike" cap="none">
              <a:solidFill>
                <a:schemeClr val="accent2"/>
              </a:solidFill>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8"/>
        <p:cNvGrpSpPr/>
        <p:nvPr/>
      </p:nvGrpSpPr>
      <p:grpSpPr>
        <a:xfrm>
          <a:off x="0" y="0"/>
          <a:ext cx="0" cy="0"/>
          <a:chOff x="0" y="0"/>
          <a:chExt cx="0" cy="0"/>
        </a:xfrm>
      </p:grpSpPr>
      <p:sp>
        <p:nvSpPr>
          <p:cNvPr id="79" name="Shape 79"/>
          <p:cNvSpPr/>
          <p:nvPr/>
        </p:nvSpPr>
        <p:spPr>
          <a:xfrm>
            <a:off x="330213" y="460805"/>
            <a:ext cx="8481900" cy="891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0" name="Shape 80"/>
          <p:cNvSpPr txBox="1">
            <a:spLocks noGrp="1"/>
          </p:cNvSpPr>
          <p:nvPr>
            <p:ph type="title"/>
          </p:nvPr>
        </p:nvSpPr>
        <p:spPr>
          <a:xfrm>
            <a:off x="435893" y="526617"/>
            <a:ext cx="8272200" cy="7602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1" name="Shape 81"/>
          <p:cNvSpPr txBox="1">
            <a:spLocks noGrp="1"/>
          </p:cNvSpPr>
          <p:nvPr>
            <p:ph type="body" idx="1"/>
          </p:nvPr>
        </p:nvSpPr>
        <p:spPr>
          <a:xfrm>
            <a:off x="435895" y="1635372"/>
            <a:ext cx="8272200" cy="2758800"/>
          </a:xfrm>
          <a:prstGeom prst="rect">
            <a:avLst/>
          </a:prstGeom>
          <a:noFill/>
          <a:ln>
            <a:noFill/>
          </a:ln>
        </p:spPr>
        <p:txBody>
          <a:bodyPr lIns="91425" tIns="91425" rIns="91425" bIns="91425" anchor="ctr"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2" name="Shape 82"/>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3" name="Shape 83"/>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4" name="Shape 84"/>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chemeClr val="accent2"/>
                </a:solidFill>
                <a:latin typeface="Cabin"/>
                <a:ea typeface="Cabin"/>
                <a:cs typeface="Cabin"/>
                <a:sym typeface="Cabin"/>
              </a:rPr>
              <a:t>‹#›</a:t>
            </a:fld>
            <a:endParaRPr lang="en" sz="900">
              <a:solidFill>
                <a:schemeClr val="accent2"/>
              </a:solidFill>
              <a:latin typeface="Cabin"/>
              <a:ea typeface="Cabin"/>
              <a:cs typeface="Cabin"/>
              <a:sym typeface="Cab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5"/>
        <p:cNvGrpSpPr/>
        <p:nvPr/>
      </p:nvGrpSpPr>
      <p:grpSpPr>
        <a:xfrm>
          <a:off x="0" y="0"/>
          <a:ext cx="0" cy="0"/>
          <a:chOff x="0" y="0"/>
          <a:chExt cx="0" cy="0"/>
        </a:xfrm>
      </p:grpSpPr>
      <p:sp>
        <p:nvSpPr>
          <p:cNvPr id="86" name="Shape 86"/>
          <p:cNvSpPr/>
          <p:nvPr/>
        </p:nvSpPr>
        <p:spPr>
          <a:xfrm>
            <a:off x="330512" y="454916"/>
            <a:ext cx="8475000" cy="9441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7" name="Shape 87"/>
          <p:cNvSpPr txBox="1">
            <a:spLocks noGrp="1"/>
          </p:cNvSpPr>
          <p:nvPr>
            <p:ph type="title"/>
          </p:nvPr>
        </p:nvSpPr>
        <p:spPr>
          <a:xfrm>
            <a:off x="431920" y="547243"/>
            <a:ext cx="8272200" cy="7413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8" name="Shape 88"/>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9" name="Shape 89"/>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chemeClr val="accent2"/>
                </a:solidFill>
                <a:latin typeface="Cabin"/>
                <a:ea typeface="Cabin"/>
                <a:cs typeface="Cabin"/>
                <a:sym typeface="Cabin"/>
              </a:rPr>
              <a:t>‹#›</a:t>
            </a:fld>
            <a:endParaRPr lang="en" sz="900">
              <a:solidFill>
                <a:schemeClr val="accent2"/>
              </a:solidFill>
              <a:latin typeface="Cabin"/>
              <a:ea typeface="Cabin"/>
              <a:cs typeface="Cabin"/>
              <a:sym typeface="Cab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35895" y="3520041"/>
            <a:ext cx="8272200" cy="4251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abin"/>
              <a:buNone/>
              <a:defRPr sz="2400" b="0" i="0" u="none" strike="noStrike" cap="none">
                <a:solidFill>
                  <a:schemeClr val="accen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3" name="Shape 93"/>
          <p:cNvSpPr>
            <a:spLocks noGrp="1"/>
          </p:cNvSpPr>
          <p:nvPr>
            <p:ph type="pic" idx="2"/>
          </p:nvPr>
        </p:nvSpPr>
        <p:spPr>
          <a:xfrm>
            <a:off x="335862" y="449793"/>
            <a:ext cx="8468100" cy="2667900"/>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1pPr>
            <a:lvl2pPr marL="457200" marR="0" lvl="1"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2pPr>
            <a:lvl3pPr marL="914400" marR="0" lvl="2"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3pPr>
            <a:lvl4pPr marL="1371600" marR="0" lvl="3"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4pPr>
            <a:lvl5pPr marL="1828800" marR="0" lvl="4"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5pPr>
            <a:lvl6pPr marL="2286000" marR="0" lvl="5"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6pPr>
            <a:lvl7pPr marL="2743200" marR="0" lvl="6"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7pPr>
            <a:lvl8pPr marL="3200400" marR="0" lvl="7"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8pPr>
            <a:lvl9pPr marL="3657600" marR="0" lvl="8" indent="0" algn="l" rtl="0">
              <a:spcBef>
                <a:spcPts val="320"/>
              </a:spcBef>
              <a:spcAft>
                <a:spcPts val="600"/>
              </a:spcAft>
              <a:buClr>
                <a:schemeClr val="accent2"/>
              </a:buClr>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94" name="Shape 94"/>
          <p:cNvSpPr txBox="1">
            <a:spLocks noGrp="1"/>
          </p:cNvSpPr>
          <p:nvPr>
            <p:ph type="body" idx="1"/>
          </p:nvPr>
        </p:nvSpPr>
        <p:spPr>
          <a:xfrm>
            <a:off x="435893" y="3945096"/>
            <a:ext cx="8272200" cy="449100"/>
          </a:xfrm>
          <a:prstGeom prst="rect">
            <a:avLst/>
          </a:prstGeom>
          <a:noFill/>
          <a:ln>
            <a:noFill/>
          </a:ln>
        </p:spPr>
        <p:txBody>
          <a:bodyPr lIns="91425" tIns="91425" rIns="91425" bIns="91425" anchor="ctr" anchorCtr="0"/>
          <a:lstStyle>
            <a:lvl1pPr marL="0" marR="0" lvl="0" indent="0" algn="l" rtl="0">
              <a:spcBef>
                <a:spcPts val="240"/>
              </a:spcBef>
              <a:spcAft>
                <a:spcPts val="600"/>
              </a:spcAft>
              <a:buClr>
                <a:schemeClr val="accent2"/>
              </a:buClr>
              <a:buFont typeface="Noto Sans Symbols"/>
              <a:buNone/>
              <a:defRPr sz="1200" b="0" i="0" u="none" strike="noStrike" cap="none">
                <a:solidFill>
                  <a:schemeClr val="dk2"/>
                </a:solidFill>
                <a:latin typeface="Cabin"/>
                <a:ea typeface="Cabin"/>
                <a:cs typeface="Cabin"/>
                <a:sym typeface="Cabin"/>
              </a:defRPr>
            </a:lvl1pPr>
            <a:lvl2pPr marL="457200" marR="0" lvl="1" indent="0" algn="l" rtl="0">
              <a:spcBef>
                <a:spcPts val="240"/>
              </a:spcBef>
              <a:spcAft>
                <a:spcPts val="600"/>
              </a:spcAft>
              <a:buClr>
                <a:schemeClr val="accent2"/>
              </a:buClr>
              <a:buFont typeface="Noto Sans Symbols"/>
              <a:buNone/>
              <a:defRPr sz="1200" b="0" i="0" u="none" strike="noStrike" cap="none">
                <a:solidFill>
                  <a:schemeClr val="dk2"/>
                </a:solidFill>
                <a:latin typeface="Cabin"/>
                <a:ea typeface="Cabin"/>
                <a:cs typeface="Cabin"/>
                <a:sym typeface="Cabin"/>
              </a:defRPr>
            </a:lvl2pPr>
            <a:lvl3pPr marL="914400" marR="0" lvl="2" indent="0" algn="l" rtl="0">
              <a:spcBef>
                <a:spcPts val="200"/>
              </a:spcBef>
              <a:spcAft>
                <a:spcPts val="600"/>
              </a:spcAft>
              <a:buClr>
                <a:schemeClr val="accent2"/>
              </a:buClr>
              <a:buFont typeface="Noto Sans Symbols"/>
              <a:buNone/>
              <a:defRPr sz="1000" b="0" i="0" u="none" strike="noStrike" cap="none">
                <a:solidFill>
                  <a:schemeClr val="dk2"/>
                </a:solidFill>
                <a:latin typeface="Cabin"/>
                <a:ea typeface="Cabin"/>
                <a:cs typeface="Cabin"/>
                <a:sym typeface="Cabin"/>
              </a:defRPr>
            </a:lvl3pPr>
            <a:lvl4pPr marL="1371600" marR="0" lvl="3"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4pPr>
            <a:lvl5pPr marL="1828800" marR="0" lvl="4"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5pPr>
            <a:lvl6pPr marL="2286000" marR="0" lvl="5"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6pPr>
            <a:lvl7pPr marL="2743200" marR="0" lvl="6"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7pPr>
            <a:lvl8pPr marL="3200400" marR="0" lvl="7"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8pPr>
            <a:lvl9pPr marL="3657600" marR="0" lvl="8"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95" name="Shape 95"/>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chemeClr val="accent2"/>
                </a:solidFill>
                <a:latin typeface="Cabin"/>
                <a:ea typeface="Cabin"/>
                <a:cs typeface="Cabin"/>
                <a:sym typeface="Cabin"/>
              </a:rPr>
              <a:t>‹#›</a:t>
            </a:fld>
            <a:endParaRPr lang="en" sz="900">
              <a:solidFill>
                <a:schemeClr val="accent2"/>
              </a:solidFill>
              <a:latin typeface="Cabin"/>
              <a:ea typeface="Cabin"/>
              <a:cs typeface="Cabin"/>
              <a:sym typeface="Cab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sp>
        <p:nvSpPr>
          <p:cNvPr id="99" name="Shape 99"/>
          <p:cNvSpPr/>
          <p:nvPr/>
        </p:nvSpPr>
        <p:spPr>
          <a:xfrm>
            <a:off x="335862" y="3856481"/>
            <a:ext cx="8468100" cy="9441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0" name="Shape 100"/>
          <p:cNvSpPr txBox="1">
            <a:spLocks noGrp="1"/>
          </p:cNvSpPr>
          <p:nvPr>
            <p:ph type="title"/>
          </p:nvPr>
        </p:nvSpPr>
        <p:spPr>
          <a:xfrm>
            <a:off x="435895" y="2282933"/>
            <a:ext cx="8272200" cy="1123199"/>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abin"/>
              <a:buNone/>
              <a:defRPr sz="3600" b="0" i="0" u="none" strike="noStrike" cap="none">
                <a:solidFill>
                  <a:schemeClr val="accen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435895" y="3406062"/>
            <a:ext cx="8272200" cy="450300"/>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2"/>
              </a:buClr>
              <a:buFont typeface="Noto Sans Symbols"/>
              <a:buNone/>
              <a:defRPr sz="1800" b="0" i="0" u="none" strike="noStrike" cap="none">
                <a:solidFill>
                  <a:schemeClr val="accent2"/>
                </a:solidFill>
                <a:latin typeface="Cabin"/>
                <a:ea typeface="Cabin"/>
                <a:cs typeface="Cabin"/>
                <a:sym typeface="Cabin"/>
              </a:defRPr>
            </a:lvl1pPr>
            <a:lvl2pPr marL="457200" marR="0" lvl="1" indent="0" algn="l" rtl="0">
              <a:spcBef>
                <a:spcPts val="360"/>
              </a:spcBef>
              <a:spcAft>
                <a:spcPts val="600"/>
              </a:spcAft>
              <a:buClr>
                <a:schemeClr val="accent2"/>
              </a:buClr>
              <a:buFont typeface="Noto Sans Symbols"/>
              <a:buNone/>
              <a:defRPr sz="1800" b="0" i="0" u="none" strike="noStrike" cap="none">
                <a:solidFill>
                  <a:srgbClr val="888888"/>
                </a:solidFill>
                <a:latin typeface="Cabin"/>
                <a:ea typeface="Cabin"/>
                <a:cs typeface="Cabin"/>
                <a:sym typeface="Cabin"/>
              </a:defRPr>
            </a:lvl2pPr>
            <a:lvl3pPr marL="914400" marR="0" lvl="2" indent="0" algn="l" rtl="0">
              <a:spcBef>
                <a:spcPts val="320"/>
              </a:spcBef>
              <a:spcAft>
                <a:spcPts val="600"/>
              </a:spcAft>
              <a:buClr>
                <a:schemeClr val="accent2"/>
              </a:buClr>
              <a:buFont typeface="Noto Sans Symbols"/>
              <a:buNone/>
              <a:defRPr sz="1600" b="0" i="0" u="none" strike="noStrike" cap="none">
                <a:solidFill>
                  <a:srgbClr val="888888"/>
                </a:solidFill>
                <a:latin typeface="Cabin"/>
                <a:ea typeface="Cabin"/>
                <a:cs typeface="Cabin"/>
                <a:sym typeface="Cabin"/>
              </a:defRPr>
            </a:lvl3pPr>
            <a:lvl4pPr marL="1371600" marR="0" lvl="3" indent="0" algn="l"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4pPr>
            <a:lvl5pPr marL="1828800" marR="0" lvl="4" indent="0" algn="l"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5pPr>
            <a:lvl6pPr marL="2286000" marR="0" lvl="5" indent="0" algn="l"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6pPr>
            <a:lvl7pPr marL="2743200" marR="0" lvl="6" indent="0" algn="l"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7pPr>
            <a:lvl8pPr marL="3200400" marR="0" lvl="7" indent="0" algn="l"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8pPr>
            <a:lvl9pPr marL="3657600" marR="0" lvl="8" indent="0" algn="l" rtl="0">
              <a:spcBef>
                <a:spcPts val="280"/>
              </a:spcBef>
              <a:spcAft>
                <a:spcPts val="600"/>
              </a:spcAft>
              <a:buClr>
                <a:schemeClr val="accent2"/>
              </a:buClr>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102" name="Shape 102"/>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03" name="Shape 103"/>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04" name="Shape 104"/>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rgbClr val="D0282A"/>
                </a:solidFill>
                <a:latin typeface="Cabin"/>
                <a:ea typeface="Cabin"/>
                <a:cs typeface="Cabin"/>
                <a:sym typeface="Cabin"/>
              </a:rPr>
              <a:t>‹#›</a:t>
            </a:fld>
            <a:endParaRPr lang="en" sz="900">
              <a:solidFill>
                <a:srgbClr val="D0282A"/>
              </a:solidFill>
              <a:latin typeface="Cabin"/>
              <a:ea typeface="Cabin"/>
              <a:cs typeface="Cabin"/>
              <a:sym typeface="Cab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5"/>
        <p:cNvGrpSpPr/>
        <p:nvPr/>
      </p:nvGrpSpPr>
      <p:grpSpPr>
        <a:xfrm>
          <a:off x="0" y="0"/>
          <a:ext cx="0" cy="0"/>
          <a:chOff x="0" y="0"/>
          <a:chExt cx="0" cy="0"/>
        </a:xfrm>
      </p:grpSpPr>
      <p:sp>
        <p:nvSpPr>
          <p:cNvPr id="106" name="Shape 106"/>
          <p:cNvSpPr/>
          <p:nvPr/>
        </p:nvSpPr>
        <p:spPr>
          <a:xfrm>
            <a:off x="334487" y="454916"/>
            <a:ext cx="8475000" cy="9441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7" name="Shape 107"/>
          <p:cNvSpPr txBox="1">
            <a:spLocks noGrp="1"/>
          </p:cNvSpPr>
          <p:nvPr>
            <p:ph type="title"/>
          </p:nvPr>
        </p:nvSpPr>
        <p:spPr>
          <a:xfrm>
            <a:off x="435895" y="547243"/>
            <a:ext cx="8272200" cy="7413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8" name="Shape 108"/>
          <p:cNvSpPr txBox="1">
            <a:spLocks noGrp="1"/>
          </p:cNvSpPr>
          <p:nvPr>
            <p:ph type="body" idx="1"/>
          </p:nvPr>
        </p:nvSpPr>
        <p:spPr>
          <a:xfrm>
            <a:off x="665414" y="1688169"/>
            <a:ext cx="3815400" cy="402000"/>
          </a:xfrm>
          <a:prstGeom prst="rect">
            <a:avLst/>
          </a:prstGeom>
          <a:noFill/>
          <a:ln>
            <a:noFill/>
          </a:ln>
        </p:spPr>
        <p:txBody>
          <a:bodyPr lIns="91425" tIns="91425" rIns="91425" bIns="91425" anchor="b" anchorCtr="0"/>
          <a:lstStyle>
            <a:lvl1pPr marL="0" marR="0" lvl="0" indent="0" algn="l" rtl="0">
              <a:spcBef>
                <a:spcPts val="440"/>
              </a:spcBef>
              <a:spcAft>
                <a:spcPts val="600"/>
              </a:spcAft>
              <a:buClr>
                <a:schemeClr val="accent2"/>
              </a:buClr>
              <a:buFont typeface="Noto Sans Symbols"/>
              <a:buNone/>
              <a:defRPr sz="2200" b="0" i="0" u="none" strike="noStrike" cap="none">
                <a:solidFill>
                  <a:schemeClr val="accent2"/>
                </a:solidFill>
                <a:latin typeface="Cabin"/>
                <a:ea typeface="Cabin"/>
                <a:cs typeface="Cabin"/>
                <a:sym typeface="Cabin"/>
              </a:defRPr>
            </a:lvl1pPr>
            <a:lvl2pPr marL="457200" marR="0" lvl="1" indent="0" algn="l" rtl="0">
              <a:spcBef>
                <a:spcPts val="400"/>
              </a:spcBef>
              <a:spcAft>
                <a:spcPts val="600"/>
              </a:spcAft>
              <a:buClr>
                <a:schemeClr val="accent2"/>
              </a:buClr>
              <a:buFont typeface="Noto Sans Symbols"/>
              <a:buNone/>
              <a:defRPr sz="2000" b="1" i="0" u="none" strike="noStrike" cap="none">
                <a:solidFill>
                  <a:schemeClr val="dk2"/>
                </a:solidFill>
                <a:latin typeface="Cabin"/>
                <a:ea typeface="Cabin"/>
                <a:cs typeface="Cabin"/>
                <a:sym typeface="Cabin"/>
              </a:defRPr>
            </a:lvl2pPr>
            <a:lvl3pPr marL="914400" marR="0" lvl="2" indent="0" algn="l" rtl="0">
              <a:spcBef>
                <a:spcPts val="360"/>
              </a:spcBef>
              <a:spcAft>
                <a:spcPts val="600"/>
              </a:spcAft>
              <a:buClr>
                <a:schemeClr val="accent2"/>
              </a:buClr>
              <a:buFont typeface="Noto Sans Symbols"/>
              <a:buNone/>
              <a:defRPr sz="1800" b="1" i="0" u="none" strike="noStrike" cap="none">
                <a:solidFill>
                  <a:schemeClr val="dk2"/>
                </a:solidFill>
                <a:latin typeface="Cabin"/>
                <a:ea typeface="Cabin"/>
                <a:cs typeface="Cabin"/>
                <a:sym typeface="Cabin"/>
              </a:defRPr>
            </a:lvl3pPr>
            <a:lvl4pPr marL="1371600" marR="0" lvl="3"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4pPr>
            <a:lvl5pPr marL="1828800" marR="0" lvl="4"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5pPr>
            <a:lvl6pPr marL="2286000" marR="0" lvl="5"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6pPr>
            <a:lvl7pPr marL="2743200" marR="0" lvl="6"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7pPr>
            <a:lvl8pPr marL="3200400" marR="0" lvl="7"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8pPr>
            <a:lvl9pPr marL="3657600" marR="0" lvl="8"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109" name="Shape 109"/>
          <p:cNvSpPr txBox="1">
            <a:spLocks noGrp="1"/>
          </p:cNvSpPr>
          <p:nvPr>
            <p:ph type="body" idx="2"/>
          </p:nvPr>
        </p:nvSpPr>
        <p:spPr>
          <a:xfrm>
            <a:off x="435895" y="2194539"/>
            <a:ext cx="4044900" cy="2201099"/>
          </a:xfrm>
          <a:prstGeom prst="rect">
            <a:avLst/>
          </a:prstGeom>
          <a:noFill/>
          <a:ln>
            <a:noFill/>
          </a:ln>
        </p:spPr>
        <p:txBody>
          <a:bodyPr lIns="91425" tIns="91425" rIns="91425" bIns="91425" anchor="t"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10" name="Shape 110"/>
          <p:cNvSpPr txBox="1">
            <a:spLocks noGrp="1"/>
          </p:cNvSpPr>
          <p:nvPr>
            <p:ph type="body" idx="3"/>
          </p:nvPr>
        </p:nvSpPr>
        <p:spPr>
          <a:xfrm>
            <a:off x="4892801" y="1688169"/>
            <a:ext cx="3815400" cy="414900"/>
          </a:xfrm>
          <a:prstGeom prst="rect">
            <a:avLst/>
          </a:prstGeom>
          <a:noFill/>
          <a:ln>
            <a:noFill/>
          </a:ln>
        </p:spPr>
        <p:txBody>
          <a:bodyPr lIns="91425" tIns="91425" rIns="91425" bIns="91425" anchor="b" anchorCtr="0"/>
          <a:lstStyle>
            <a:lvl1pPr marL="0" marR="0" lvl="0" indent="0" algn="l" rtl="0">
              <a:spcBef>
                <a:spcPts val="440"/>
              </a:spcBef>
              <a:spcAft>
                <a:spcPts val="600"/>
              </a:spcAft>
              <a:buClr>
                <a:schemeClr val="accent2"/>
              </a:buClr>
              <a:buFont typeface="Noto Sans Symbols"/>
              <a:buNone/>
              <a:defRPr sz="2200" b="0" i="0" u="none" strike="noStrike" cap="none">
                <a:solidFill>
                  <a:schemeClr val="accent2"/>
                </a:solidFill>
                <a:latin typeface="Cabin"/>
                <a:ea typeface="Cabin"/>
                <a:cs typeface="Cabin"/>
                <a:sym typeface="Cabin"/>
              </a:defRPr>
            </a:lvl1pPr>
            <a:lvl2pPr marL="457200" marR="0" lvl="1" indent="0" algn="l" rtl="0">
              <a:spcBef>
                <a:spcPts val="400"/>
              </a:spcBef>
              <a:spcAft>
                <a:spcPts val="600"/>
              </a:spcAft>
              <a:buClr>
                <a:schemeClr val="accent2"/>
              </a:buClr>
              <a:buFont typeface="Noto Sans Symbols"/>
              <a:buNone/>
              <a:defRPr sz="2000" b="1" i="0" u="none" strike="noStrike" cap="none">
                <a:solidFill>
                  <a:schemeClr val="dk2"/>
                </a:solidFill>
                <a:latin typeface="Cabin"/>
                <a:ea typeface="Cabin"/>
                <a:cs typeface="Cabin"/>
                <a:sym typeface="Cabin"/>
              </a:defRPr>
            </a:lvl2pPr>
            <a:lvl3pPr marL="914400" marR="0" lvl="2" indent="0" algn="l" rtl="0">
              <a:spcBef>
                <a:spcPts val="360"/>
              </a:spcBef>
              <a:spcAft>
                <a:spcPts val="600"/>
              </a:spcAft>
              <a:buClr>
                <a:schemeClr val="accent2"/>
              </a:buClr>
              <a:buFont typeface="Noto Sans Symbols"/>
              <a:buNone/>
              <a:defRPr sz="1800" b="1" i="0" u="none" strike="noStrike" cap="none">
                <a:solidFill>
                  <a:schemeClr val="dk2"/>
                </a:solidFill>
                <a:latin typeface="Cabin"/>
                <a:ea typeface="Cabin"/>
                <a:cs typeface="Cabin"/>
                <a:sym typeface="Cabin"/>
              </a:defRPr>
            </a:lvl3pPr>
            <a:lvl4pPr marL="1371600" marR="0" lvl="3"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4pPr>
            <a:lvl5pPr marL="1828800" marR="0" lvl="4"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5pPr>
            <a:lvl6pPr marL="2286000" marR="0" lvl="5"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6pPr>
            <a:lvl7pPr marL="2743200" marR="0" lvl="6"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7pPr>
            <a:lvl8pPr marL="3200400" marR="0" lvl="7"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8pPr>
            <a:lvl9pPr marL="3657600" marR="0" lvl="8" indent="0" algn="l" rtl="0">
              <a:spcBef>
                <a:spcPts val="320"/>
              </a:spcBef>
              <a:spcAft>
                <a:spcPts val="600"/>
              </a:spcAft>
              <a:buClr>
                <a:schemeClr val="accent2"/>
              </a:buClr>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111" name="Shape 111"/>
          <p:cNvSpPr txBox="1">
            <a:spLocks noGrp="1"/>
          </p:cNvSpPr>
          <p:nvPr>
            <p:ph type="body" idx="4"/>
          </p:nvPr>
        </p:nvSpPr>
        <p:spPr>
          <a:xfrm>
            <a:off x="4663282" y="2194539"/>
            <a:ext cx="4044900" cy="2201099"/>
          </a:xfrm>
          <a:prstGeom prst="rect">
            <a:avLst/>
          </a:prstGeom>
          <a:noFill/>
          <a:ln>
            <a:noFill/>
          </a:ln>
        </p:spPr>
        <p:txBody>
          <a:bodyPr lIns="91425" tIns="91425" rIns="91425" bIns="91425" anchor="t"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12" name="Shape 112"/>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13" name="Shape 113"/>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14" name="Shape 114"/>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chemeClr val="accent2"/>
                </a:solidFill>
                <a:latin typeface="Cabin"/>
                <a:ea typeface="Cabin"/>
                <a:cs typeface="Cabin"/>
                <a:sym typeface="Cabin"/>
              </a:rPr>
              <a:t>‹#›</a:t>
            </a:fld>
            <a:endParaRPr lang="en" sz="900">
              <a:solidFill>
                <a:schemeClr val="accent2"/>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5"/>
        <p:cNvGrpSpPr/>
        <p:nvPr/>
      </p:nvGrpSpPr>
      <p:grpSpPr>
        <a:xfrm>
          <a:off x="0" y="0"/>
          <a:ext cx="0" cy="0"/>
          <a:chOff x="0" y="0"/>
          <a:chExt cx="0" cy="0"/>
        </a:xfrm>
      </p:grpSpPr>
      <p:sp>
        <p:nvSpPr>
          <p:cNvPr id="116" name="Shape 116"/>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17" name="Shape 117"/>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18" name="Shape 118"/>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chemeClr val="accent2"/>
                </a:solidFill>
                <a:latin typeface="Cabin"/>
                <a:ea typeface="Cabin"/>
                <a:cs typeface="Cabin"/>
                <a:sym typeface="Cabin"/>
              </a:rPr>
              <a:t>‹#›</a:t>
            </a:fld>
            <a:endParaRPr lang="en" sz="900">
              <a:solidFill>
                <a:schemeClr val="accent2"/>
              </a:solidFill>
              <a:latin typeface="Cabin"/>
              <a:ea typeface="Cabin"/>
              <a:cs typeface="Cabin"/>
              <a:sym typeface="Cabi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9"/>
        <p:cNvGrpSpPr/>
        <p:nvPr/>
      </p:nvGrpSpPr>
      <p:grpSpPr>
        <a:xfrm>
          <a:off x="0" y="0"/>
          <a:ext cx="0" cy="0"/>
          <a:chOff x="0" y="0"/>
          <a:chExt cx="0" cy="0"/>
        </a:xfrm>
      </p:grpSpPr>
      <p:sp>
        <p:nvSpPr>
          <p:cNvPr id="120" name="Shape 120"/>
          <p:cNvSpPr/>
          <p:nvPr/>
        </p:nvSpPr>
        <p:spPr>
          <a:xfrm>
            <a:off x="335862" y="3856479"/>
            <a:ext cx="8473500" cy="9561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1" name="Shape 121"/>
          <p:cNvSpPr txBox="1">
            <a:spLocks noGrp="1"/>
          </p:cNvSpPr>
          <p:nvPr>
            <p:ph type="title"/>
          </p:nvPr>
        </p:nvSpPr>
        <p:spPr>
          <a:xfrm>
            <a:off x="435893" y="3946722"/>
            <a:ext cx="3682200" cy="517200"/>
          </a:xfrm>
          <a:prstGeom prst="rect">
            <a:avLst/>
          </a:prstGeom>
          <a:noFill/>
          <a:ln>
            <a:noFill/>
          </a:ln>
        </p:spPr>
        <p:txBody>
          <a:bodyPr lIns="91425" tIns="91425" rIns="91425" bIns="91425" anchor="ctr" anchorCtr="0"/>
          <a:lstStyle>
            <a:lvl1pPr marL="0" marR="0" lvl="0" indent="0" algn="l" rtl="0">
              <a:spcBef>
                <a:spcPts val="0"/>
              </a:spcBef>
              <a:buClr>
                <a:srgbClr val="D0282A"/>
              </a:buClr>
              <a:buFont typeface="Cabin"/>
              <a:buNone/>
              <a:defRPr sz="2000" b="0" i="0" u="none" strike="noStrike" cap="none">
                <a:solidFill>
                  <a:srgbClr val="D0282A"/>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2" name="Shape 122"/>
          <p:cNvSpPr txBox="1">
            <a:spLocks noGrp="1"/>
          </p:cNvSpPr>
          <p:nvPr>
            <p:ph type="body" idx="1"/>
          </p:nvPr>
        </p:nvSpPr>
        <p:spPr>
          <a:xfrm>
            <a:off x="335862" y="450900"/>
            <a:ext cx="8469600" cy="3153600"/>
          </a:xfrm>
          <a:prstGeom prst="rect">
            <a:avLst/>
          </a:prstGeom>
          <a:noFill/>
          <a:ln>
            <a:noFill/>
          </a:ln>
        </p:spPr>
        <p:txBody>
          <a:bodyPr lIns="91425" tIns="91425" rIns="91425" bIns="91425" anchor="ctr" anchorCtr="0"/>
          <a:lstStyle>
            <a:lvl1pPr marL="306000" marR="0" lvl="0" indent="-189160" algn="l" rtl="0">
              <a:spcBef>
                <a:spcPts val="400"/>
              </a:spcBef>
              <a:spcAft>
                <a:spcPts val="600"/>
              </a:spcAft>
              <a:buClr>
                <a:schemeClr val="accent2"/>
              </a:buClr>
              <a:buSzPct val="91999"/>
              <a:buFont typeface="Noto Sans Symbols"/>
              <a:buChar char="◼"/>
              <a:defRPr sz="2000" b="0" i="0" u="none" strike="noStrike" cap="none">
                <a:solidFill>
                  <a:schemeClr val="dk2"/>
                </a:solidFill>
                <a:latin typeface="Cabin"/>
                <a:ea typeface="Cabin"/>
                <a:cs typeface="Cabin"/>
                <a:sym typeface="Cabin"/>
              </a:defRPr>
            </a:lvl1pPr>
            <a:lvl2pPr marL="630000" marR="0" lvl="1" indent="-2073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2pPr>
            <a:lvl3pPr marL="899999" marR="0" lvl="2" indent="-184227"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3pPr>
            <a:lvl4pPr marL="1242000" marR="0" lvl="3" indent="-156912"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4pPr>
            <a:lvl5pPr marL="1601999" marR="0" lvl="4" indent="-1613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5pPr>
            <a:lvl6pPr marL="1899999" marR="0" lvl="5" indent="-1545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6pPr>
            <a:lvl7pPr marL="2200000" marR="0" lvl="6" indent="-149712"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7pPr>
            <a:lvl8pPr marL="2500000" marR="0" lvl="7" indent="-157612"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8pPr>
            <a:lvl9pPr marL="2799999" marR="0" lvl="8" indent="-1528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123" name="Shape 123"/>
          <p:cNvSpPr txBox="1">
            <a:spLocks noGrp="1"/>
          </p:cNvSpPr>
          <p:nvPr>
            <p:ph type="body" idx="2"/>
          </p:nvPr>
        </p:nvSpPr>
        <p:spPr>
          <a:xfrm>
            <a:off x="4305617" y="3946722"/>
            <a:ext cx="4402500" cy="517200"/>
          </a:xfrm>
          <a:prstGeom prst="rect">
            <a:avLst/>
          </a:prstGeom>
          <a:noFill/>
          <a:ln>
            <a:noFill/>
          </a:ln>
        </p:spPr>
        <p:txBody>
          <a:bodyPr lIns="91425" tIns="91425" rIns="91425" bIns="91425" anchor="ctr" anchorCtr="0"/>
          <a:lstStyle>
            <a:lvl1pPr marL="0" marR="0" lvl="0" indent="0" algn="r" rtl="0">
              <a:spcBef>
                <a:spcPts val="220"/>
              </a:spcBef>
              <a:spcAft>
                <a:spcPts val="600"/>
              </a:spcAft>
              <a:buClr>
                <a:schemeClr val="accent2"/>
              </a:buClr>
              <a:buFont typeface="Noto Sans Symbols"/>
              <a:buNone/>
              <a:defRPr sz="1100" b="0" i="0" u="none" strike="noStrike" cap="none">
                <a:solidFill>
                  <a:schemeClr val="lt1"/>
                </a:solidFill>
                <a:latin typeface="Cabin"/>
                <a:ea typeface="Cabin"/>
                <a:cs typeface="Cabin"/>
                <a:sym typeface="Cabin"/>
              </a:defRPr>
            </a:lvl1pPr>
            <a:lvl2pPr marL="457200" marR="0" lvl="1" indent="0" algn="l" rtl="0">
              <a:spcBef>
                <a:spcPts val="220"/>
              </a:spcBef>
              <a:spcAft>
                <a:spcPts val="600"/>
              </a:spcAft>
              <a:buClr>
                <a:schemeClr val="accent2"/>
              </a:buClr>
              <a:buFont typeface="Noto Sans Symbols"/>
              <a:buNone/>
              <a:defRPr sz="1100" b="0" i="0" u="none" strike="noStrike" cap="none">
                <a:solidFill>
                  <a:schemeClr val="dk2"/>
                </a:solidFill>
                <a:latin typeface="Cabin"/>
                <a:ea typeface="Cabin"/>
                <a:cs typeface="Cabin"/>
                <a:sym typeface="Cabin"/>
              </a:defRPr>
            </a:lvl2pPr>
            <a:lvl3pPr marL="914400" marR="0" lvl="2" indent="0" algn="l" rtl="0">
              <a:spcBef>
                <a:spcPts val="200"/>
              </a:spcBef>
              <a:spcAft>
                <a:spcPts val="600"/>
              </a:spcAft>
              <a:buClr>
                <a:schemeClr val="accent2"/>
              </a:buClr>
              <a:buFont typeface="Noto Sans Symbols"/>
              <a:buNone/>
              <a:defRPr sz="1000" b="0" i="0" u="none" strike="noStrike" cap="none">
                <a:solidFill>
                  <a:schemeClr val="dk2"/>
                </a:solidFill>
                <a:latin typeface="Cabin"/>
                <a:ea typeface="Cabin"/>
                <a:cs typeface="Cabin"/>
                <a:sym typeface="Cabin"/>
              </a:defRPr>
            </a:lvl3pPr>
            <a:lvl4pPr marL="1371600" marR="0" lvl="3"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4pPr>
            <a:lvl5pPr marL="1828800" marR="0" lvl="4"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5pPr>
            <a:lvl6pPr marL="2286000" marR="0" lvl="5"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6pPr>
            <a:lvl7pPr marL="2743200" marR="0" lvl="6"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7pPr>
            <a:lvl8pPr marL="3200400" marR="0" lvl="7"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8pPr>
            <a:lvl9pPr marL="3657600" marR="0" lvl="8" indent="0" algn="l" rtl="0">
              <a:spcBef>
                <a:spcPts val="180"/>
              </a:spcBef>
              <a:spcAft>
                <a:spcPts val="600"/>
              </a:spcAft>
              <a:buClr>
                <a:schemeClr val="accent2"/>
              </a:buClr>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124" name="Shape 124"/>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25" name="Shape 125"/>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26" name="Shape 126"/>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rgbClr val="D0282A"/>
                </a:solidFill>
                <a:latin typeface="Cabin"/>
                <a:ea typeface="Cabin"/>
                <a:cs typeface="Cabin"/>
                <a:sym typeface="Cabin"/>
              </a:rPr>
              <a:t>‹#›</a:t>
            </a:fld>
            <a:endParaRPr lang="en" sz="900">
              <a:solidFill>
                <a:srgbClr val="D0282A"/>
              </a:solidFill>
              <a:latin typeface="Cabin"/>
              <a:ea typeface="Cabin"/>
              <a:cs typeface="Cabin"/>
              <a:sym typeface="Cabi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7"/>
        <p:cNvGrpSpPr/>
        <p:nvPr/>
      </p:nvGrpSpPr>
      <p:grpSpPr>
        <a:xfrm>
          <a:off x="0" y="0"/>
          <a:ext cx="0" cy="0"/>
          <a:chOff x="0" y="0"/>
          <a:chExt cx="0" cy="0"/>
        </a:xfrm>
      </p:grpSpPr>
      <p:sp>
        <p:nvSpPr>
          <p:cNvPr id="128" name="Shape 128"/>
          <p:cNvSpPr/>
          <p:nvPr/>
        </p:nvSpPr>
        <p:spPr>
          <a:xfrm>
            <a:off x="330213" y="460805"/>
            <a:ext cx="8481900" cy="8919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9" name="Shape 129"/>
          <p:cNvSpPr txBox="1">
            <a:spLocks noGrp="1"/>
          </p:cNvSpPr>
          <p:nvPr>
            <p:ph type="title"/>
          </p:nvPr>
        </p:nvSpPr>
        <p:spPr>
          <a:xfrm>
            <a:off x="435893" y="526617"/>
            <a:ext cx="8272200" cy="7602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0" name="Shape 130"/>
          <p:cNvSpPr txBox="1">
            <a:spLocks noGrp="1"/>
          </p:cNvSpPr>
          <p:nvPr>
            <p:ph type="body" idx="1"/>
          </p:nvPr>
        </p:nvSpPr>
        <p:spPr>
          <a:xfrm rot="5400000">
            <a:off x="3250956" y="-1063047"/>
            <a:ext cx="2642099" cy="8272200"/>
          </a:xfrm>
          <a:prstGeom prst="rect">
            <a:avLst/>
          </a:prstGeom>
          <a:noFill/>
          <a:ln>
            <a:noFill/>
          </a:ln>
        </p:spPr>
        <p:txBody>
          <a:bodyPr lIns="91425" tIns="91425" rIns="91425" bIns="91425" anchor="t"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31" name="Shape 131"/>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32" name="Shape 132"/>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33" name="Shape 133"/>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chemeClr val="accent2"/>
                </a:solidFill>
                <a:latin typeface="Cabin"/>
                <a:ea typeface="Cabin"/>
                <a:cs typeface="Cabin"/>
                <a:sym typeface="Cabin"/>
              </a:rPr>
              <a:t>‹#›</a:t>
            </a:fld>
            <a:endParaRPr lang="en" sz="900">
              <a:solidFill>
                <a:schemeClr val="accent2"/>
              </a:solidFill>
              <a:latin typeface="Cabin"/>
              <a:ea typeface="Cabin"/>
              <a:cs typeface="Cabin"/>
              <a:sym typeface="Cabi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4"/>
        <p:cNvGrpSpPr/>
        <p:nvPr/>
      </p:nvGrpSpPr>
      <p:grpSpPr>
        <a:xfrm>
          <a:off x="0" y="0"/>
          <a:ext cx="0" cy="0"/>
          <a:chOff x="0" y="0"/>
          <a:chExt cx="0" cy="0"/>
        </a:xfrm>
      </p:grpSpPr>
      <p:sp>
        <p:nvSpPr>
          <p:cNvPr id="135" name="Shape 135"/>
          <p:cNvSpPr/>
          <p:nvPr/>
        </p:nvSpPr>
        <p:spPr>
          <a:xfrm>
            <a:off x="6629400" y="449793"/>
            <a:ext cx="2180100" cy="43626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36" name="Shape 136"/>
          <p:cNvSpPr txBox="1">
            <a:spLocks noGrp="1"/>
          </p:cNvSpPr>
          <p:nvPr>
            <p:ph type="title"/>
          </p:nvPr>
        </p:nvSpPr>
        <p:spPr>
          <a:xfrm rot="5400000">
            <a:off x="5437324" y="1698995"/>
            <a:ext cx="3887400" cy="15030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7" name="Shape 137"/>
          <p:cNvSpPr txBox="1">
            <a:spLocks noGrp="1"/>
          </p:cNvSpPr>
          <p:nvPr>
            <p:ph type="body" idx="1"/>
          </p:nvPr>
        </p:nvSpPr>
        <p:spPr>
          <a:xfrm rot="5400000">
            <a:off x="1598551" y="-510654"/>
            <a:ext cx="3887400" cy="5922300"/>
          </a:xfrm>
          <a:prstGeom prst="rect">
            <a:avLst/>
          </a:prstGeom>
          <a:noFill/>
          <a:ln>
            <a:noFill/>
          </a:ln>
        </p:spPr>
        <p:txBody>
          <a:bodyPr lIns="91425" tIns="91425" rIns="91425" bIns="91425" anchor="t"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38" name="Shape 138"/>
          <p:cNvSpPr txBox="1">
            <a:spLocks noGrp="1"/>
          </p:cNvSpPr>
          <p:nvPr>
            <p:ph type="dt" idx="10"/>
          </p:nvPr>
        </p:nvSpPr>
        <p:spPr>
          <a:xfrm>
            <a:off x="6745254" y="4467103"/>
            <a:ext cx="996000" cy="273900"/>
          </a:xfrm>
          <a:prstGeom prst="rect">
            <a:avLst/>
          </a:prstGeom>
          <a:noFill/>
          <a:ln>
            <a:noFill/>
          </a:ln>
        </p:spPr>
        <p:txBody>
          <a:bodyPr lIns="91425" tIns="91425" rIns="91425" bIns="91425" anchor="ctr" anchorCtr="0"/>
          <a:lstStyle>
            <a:lvl1pPr marL="0" marR="0" lvl="0" indent="0" algn="r" rtl="0">
              <a:spcBef>
                <a:spcPts val="0"/>
              </a:spcBef>
              <a:buNone/>
              <a:defRPr sz="900">
                <a:solidFill>
                  <a:srgbClr val="D0282A"/>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39" name="Shape 139"/>
          <p:cNvSpPr txBox="1">
            <a:spLocks noGrp="1"/>
          </p:cNvSpPr>
          <p:nvPr>
            <p:ph type="ftr" idx="11"/>
          </p:nvPr>
        </p:nvSpPr>
        <p:spPr>
          <a:xfrm>
            <a:off x="581193" y="4463859"/>
            <a:ext cx="5922300" cy="273900"/>
          </a:xfrm>
          <a:prstGeom prst="rect">
            <a:avLst/>
          </a:prstGeom>
          <a:noFill/>
          <a:ln>
            <a:noFill/>
          </a:ln>
        </p:spPr>
        <p:txBody>
          <a:bodyPr lIns="91425" tIns="91425" rIns="91425" bIns="91425" anchor="ctr" anchorCtr="0"/>
          <a:lstStyle>
            <a:lvl1pPr marL="0" marR="0" lvl="0" indent="0" algn="l" rtl="0">
              <a:spcBef>
                <a:spcPts val="0"/>
              </a:spcBef>
              <a:buNone/>
              <a:defRPr sz="900"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40" name="Shape 140"/>
          <p:cNvSpPr txBox="1">
            <a:spLocks noGrp="1"/>
          </p:cNvSpPr>
          <p:nvPr>
            <p:ph type="sldNum" idx="12"/>
          </p:nvPr>
        </p:nvSpPr>
        <p:spPr>
          <a:xfrm>
            <a:off x="7834961" y="4467103"/>
            <a:ext cx="8730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a:solidFill>
                  <a:srgbClr val="D0282A"/>
                </a:solidFill>
                <a:latin typeface="Cabin"/>
                <a:ea typeface="Cabin"/>
                <a:cs typeface="Cabin"/>
                <a:sym typeface="Cabin"/>
              </a:rPr>
              <a:t>‹#›</a:t>
            </a:fld>
            <a:endParaRPr lang="en" sz="900">
              <a:solidFill>
                <a:srgbClr val="D0282A"/>
              </a:solidFill>
              <a:latin typeface="Cabin"/>
              <a:ea typeface="Cabin"/>
              <a:cs typeface="Cabin"/>
              <a:sym typeface="Cabi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6375"/>
            <a:ext cx="8229600" cy="8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0" name="Shape 160"/>
          <p:cNvSpPr txBox="1">
            <a:spLocks noGrp="1"/>
          </p:cNvSpPr>
          <p:nvPr>
            <p:ph type="body" idx="1"/>
          </p:nvPr>
        </p:nvSpPr>
        <p:spPr>
          <a:xfrm>
            <a:off x="457200" y="1244277"/>
            <a:ext cx="8229600" cy="33942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6375"/>
            <a:ext cx="8229600" cy="8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66" name="Shape 166"/>
          <p:cNvSpPr txBox="1">
            <a:spLocks noGrp="1"/>
          </p:cNvSpPr>
          <p:nvPr>
            <p:ph type="body" idx="1"/>
          </p:nvPr>
        </p:nvSpPr>
        <p:spPr>
          <a:xfrm>
            <a:off x="457200" y="1244277"/>
            <a:ext cx="4038600" cy="3394200"/>
          </a:xfrm>
          <a:prstGeom prst="rect">
            <a:avLst/>
          </a:prstGeom>
          <a:noFill/>
          <a:ln>
            <a:noFill/>
          </a:ln>
        </p:spPr>
        <p:txBody>
          <a:bodyPr lIns="91425" tIns="91425" rIns="91425" bIns="91425" anchor="t" anchorCtr="0"/>
          <a:lstStyle>
            <a:lvl1pPr marL="342900" marR="0" lvl="0" indent="-2159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2"/>
          </p:nvPr>
        </p:nvSpPr>
        <p:spPr>
          <a:xfrm>
            <a:off x="4648200" y="1244277"/>
            <a:ext cx="4038600" cy="3394200"/>
          </a:xfrm>
          <a:prstGeom prst="rect">
            <a:avLst/>
          </a:prstGeom>
          <a:no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6375"/>
            <a:ext cx="8229600" cy="8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3" name="Shape 173"/>
          <p:cNvSpPr txBox="1">
            <a:spLocks noGrp="1"/>
          </p:cNvSpPr>
          <p:nvPr>
            <p:ph type="body" idx="1"/>
          </p:nvPr>
        </p:nvSpPr>
        <p:spPr>
          <a:xfrm>
            <a:off x="457200" y="1150937"/>
            <a:ext cx="4040100" cy="4809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2"/>
          </p:nvPr>
        </p:nvSpPr>
        <p:spPr>
          <a:xfrm>
            <a:off x="457200" y="1631950"/>
            <a:ext cx="4040100" cy="29622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3"/>
          </p:nvPr>
        </p:nvSpPr>
        <p:spPr>
          <a:xfrm>
            <a:off x="4645026" y="1150937"/>
            <a:ext cx="4041899" cy="480900"/>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body" idx="4"/>
          </p:nvPr>
        </p:nvSpPr>
        <p:spPr>
          <a:xfrm>
            <a:off x="4645026" y="1631950"/>
            <a:ext cx="4041899" cy="29622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6375"/>
            <a:ext cx="8229600" cy="8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2" name="Shape 182"/>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5"/>
        <p:cNvGrpSpPr/>
        <p:nvPr/>
      </p:nvGrpSpPr>
      <p:grpSpPr>
        <a:xfrm>
          <a:off x="0" y="0"/>
          <a:ext cx="0" cy="0"/>
          <a:chOff x="0" y="0"/>
          <a:chExt cx="0" cy="0"/>
        </a:xfrm>
      </p:grpSpPr>
      <p:sp>
        <p:nvSpPr>
          <p:cNvPr id="186" name="Shape 186"/>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04789"/>
            <a:ext cx="3008400" cy="871500"/>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sz="2000" b="1"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1" name="Shape 191"/>
          <p:cNvSpPr txBox="1">
            <a:spLocks noGrp="1"/>
          </p:cNvSpPr>
          <p:nvPr>
            <p:ph type="body" idx="1"/>
          </p:nvPr>
        </p:nvSpPr>
        <p:spPr>
          <a:xfrm>
            <a:off x="3575050" y="204788"/>
            <a:ext cx="5111700" cy="43893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body" idx="2"/>
          </p:nvPr>
        </p:nvSpPr>
        <p:spPr>
          <a:xfrm>
            <a:off x="457200" y="1076325"/>
            <a:ext cx="3008400" cy="35178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792288" y="3600450"/>
            <a:ext cx="5486400" cy="425400"/>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Arial"/>
              <a:buNone/>
              <a:defRPr sz="2000" b="1"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98" name="Shape 198"/>
          <p:cNvSpPr>
            <a:spLocks noGrp="1"/>
          </p:cNvSpPr>
          <p:nvPr>
            <p:ph type="pic" idx="2"/>
          </p:nvPr>
        </p:nvSpPr>
        <p:spPr>
          <a:xfrm>
            <a:off x="1792288" y="460374"/>
            <a:ext cx="5486400"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1"/>
          </p:nvPr>
        </p:nvSpPr>
        <p:spPr>
          <a:xfrm>
            <a:off x="1792288" y="4025900"/>
            <a:ext cx="5486400" cy="6033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6375"/>
            <a:ext cx="8229600" cy="8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5" name="Shape 205"/>
          <p:cNvSpPr txBox="1">
            <a:spLocks noGrp="1"/>
          </p:cNvSpPr>
          <p:nvPr>
            <p:ph type="body" idx="1"/>
          </p:nvPr>
        </p:nvSpPr>
        <p:spPr>
          <a:xfrm rot="5400000">
            <a:off x="2874900" y="-1173422"/>
            <a:ext cx="3394200" cy="8229600"/>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rot="5400000">
            <a:off x="5464200" y="1371575"/>
            <a:ext cx="4387800" cy="20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1" name="Shape 211"/>
          <p:cNvSpPr txBox="1">
            <a:spLocks noGrp="1"/>
          </p:cNvSpPr>
          <p:nvPr>
            <p:ph type="body" idx="1"/>
          </p:nvPr>
        </p:nvSpPr>
        <p:spPr>
          <a:xfrm rot="5400000">
            <a:off x="1273200" y="-609624"/>
            <a:ext cx="4387800" cy="6019800"/>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533400" y="514350"/>
            <a:ext cx="80772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26" name="Shape 226"/>
          <p:cNvSpPr txBox="1">
            <a:spLocks noGrp="1"/>
          </p:cNvSpPr>
          <p:nvPr>
            <p:ph type="body" idx="1"/>
          </p:nvPr>
        </p:nvSpPr>
        <p:spPr>
          <a:xfrm>
            <a:off x="533400" y="1485900"/>
            <a:ext cx="8077200" cy="3086100"/>
          </a:xfrm>
          <a:prstGeom prst="rect">
            <a:avLst/>
          </a:prstGeom>
          <a:noFill/>
          <a:ln>
            <a:noFill/>
          </a:ln>
        </p:spPr>
        <p:txBody>
          <a:bodyPr lIns="91425" tIns="91425" rIns="91425" bIns="91425" anchor="t" anchorCtr="0"/>
          <a:lstStyle>
            <a:lvl1pPr marL="342900" marR="0" lvl="0" indent="-342900" algn="l" rtl="0">
              <a:spcBef>
                <a:spcPts val="640"/>
              </a:spcBef>
              <a:spcAft>
                <a:spcPts val="0"/>
              </a:spcAft>
              <a:buNone/>
              <a:defRPr sz="3200" b="0" i="0" u="none" strike="noStrike" cap="none">
                <a:solidFill>
                  <a:schemeClr val="dk1"/>
                </a:solidFill>
                <a:latin typeface="Georgia"/>
                <a:ea typeface="Georgia"/>
                <a:cs typeface="Georgia"/>
                <a:sym typeface="Georgia"/>
              </a:defRPr>
            </a:lvl1pPr>
            <a:lvl2pPr marL="914400" marR="0" lvl="1" indent="-279400" algn="l" rtl="0">
              <a:spcBef>
                <a:spcPts val="560"/>
              </a:spcBef>
              <a:spcAft>
                <a:spcPts val="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2pPr>
            <a:lvl3pPr marL="1143000" marR="0" lvl="2" indent="-76200" algn="l" rtl="0">
              <a:spcBef>
                <a:spcPts val="480"/>
              </a:spcBef>
              <a:spcAft>
                <a:spcPts val="0"/>
              </a:spcAft>
              <a:buClr>
                <a:schemeClr val="dk1"/>
              </a:buClr>
              <a:buSzPct val="100000"/>
              <a:buFont typeface="Georgia"/>
              <a:buChar char="•"/>
              <a:defRPr sz="2400" b="0" i="0" u="none" strike="noStrike" cap="none">
                <a:solidFill>
                  <a:schemeClr val="dk1"/>
                </a:solidFill>
                <a:latin typeface="Georgia"/>
                <a:ea typeface="Georgia"/>
                <a:cs typeface="Georgia"/>
                <a:sym typeface="Georgia"/>
              </a:defRPr>
            </a:lvl3pPr>
            <a:lvl4pPr marL="1600200" marR="0" lvl="3"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4pPr>
            <a:lvl5pPr marL="2057400" marR="0" lvl="4"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0" name="Shape 230"/>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Georgia"/>
              <a:buNone/>
              <a:defRPr sz="3200" b="0" i="0" u="none" strike="noStrike" cap="none">
                <a:solidFill>
                  <a:schemeClr val="dk1"/>
                </a:solidFill>
                <a:latin typeface="Georgia"/>
                <a:ea typeface="Georgia"/>
                <a:cs typeface="Georgia"/>
                <a:sym typeface="Georgia"/>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Georgia"/>
                <a:ea typeface="Georgia"/>
                <a:cs typeface="Georgia"/>
                <a:sym typeface="Georgia"/>
              </a:defRPr>
            </a:lvl2pPr>
            <a:lvl3pPr marL="914400" marR="0" lvl="2" indent="0" algn="ctr" rtl="0">
              <a:spcBef>
                <a:spcPts val="480"/>
              </a:spcBef>
              <a:spcAft>
                <a:spcPts val="0"/>
              </a:spcAft>
              <a:buClr>
                <a:schemeClr val="dk1"/>
              </a:buClr>
              <a:buFont typeface="Georgia"/>
              <a:buNone/>
              <a:defRPr sz="2400" b="0" i="0" u="none" strike="noStrike" cap="none">
                <a:solidFill>
                  <a:schemeClr val="dk1"/>
                </a:solidFill>
                <a:latin typeface="Georgia"/>
                <a:ea typeface="Georgia"/>
                <a:cs typeface="Georgia"/>
                <a:sym typeface="Georgia"/>
              </a:defRPr>
            </a:lvl3pPr>
            <a:lvl4pPr marL="1371600" marR="0" lvl="3" indent="0" algn="ctr" rtl="0">
              <a:spcBef>
                <a:spcPts val="400"/>
              </a:spcBef>
              <a:spcAft>
                <a:spcPts val="0"/>
              </a:spcAft>
              <a:buClr>
                <a:schemeClr val="dk1"/>
              </a:buClr>
              <a:buFont typeface="Georgia"/>
              <a:buNone/>
              <a:defRPr sz="2000" b="0" i="0" u="none" strike="noStrike" cap="none">
                <a:solidFill>
                  <a:schemeClr val="dk1"/>
                </a:solidFill>
                <a:latin typeface="Georgia"/>
                <a:ea typeface="Georgia"/>
                <a:cs typeface="Georgia"/>
                <a:sym typeface="Georgia"/>
              </a:defRPr>
            </a:lvl4pPr>
            <a:lvl5pPr marL="1828800" marR="0" lvl="4" indent="0" algn="ctr" rtl="0">
              <a:spcBef>
                <a:spcPts val="400"/>
              </a:spcBef>
              <a:spcAft>
                <a:spcPts val="0"/>
              </a:spcAft>
              <a:buClr>
                <a:schemeClr val="dk1"/>
              </a:buClr>
              <a:buFont typeface="Georgia"/>
              <a:buNone/>
              <a:defRPr sz="2000" b="0" i="0" u="none" strike="noStrike" cap="none">
                <a:solidFill>
                  <a:schemeClr val="dk1"/>
                </a:solidFill>
                <a:latin typeface="Georgia"/>
                <a:ea typeface="Georgia"/>
                <a:cs typeface="Georgia"/>
                <a:sym typeface="Georgia"/>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3" name="Shape 233"/>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Georgia"/>
              <a:buNone/>
              <a:defRPr sz="2000" b="0" i="0" u="none" strike="noStrike" cap="none">
                <a:solidFill>
                  <a:schemeClr val="dk1"/>
                </a:solidFill>
                <a:latin typeface="Georgia"/>
                <a:ea typeface="Georgia"/>
                <a:cs typeface="Georgia"/>
                <a:sym typeface="Georgia"/>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Georgia"/>
                <a:ea typeface="Georgia"/>
                <a:cs typeface="Georgia"/>
                <a:sym typeface="Georgia"/>
              </a:defRPr>
            </a:lvl2pPr>
            <a:lvl3pPr marL="914400" marR="0" lvl="2" indent="0" algn="l" rtl="0">
              <a:spcBef>
                <a:spcPts val="320"/>
              </a:spcBef>
              <a:spcAft>
                <a:spcPts val="0"/>
              </a:spcAft>
              <a:buClr>
                <a:schemeClr val="dk1"/>
              </a:buClr>
              <a:buFont typeface="Georgia"/>
              <a:buNone/>
              <a:defRPr sz="1600" b="0" i="0" u="none" strike="noStrike" cap="none">
                <a:solidFill>
                  <a:schemeClr val="dk1"/>
                </a:solidFill>
                <a:latin typeface="Georgia"/>
                <a:ea typeface="Georgia"/>
                <a:cs typeface="Georgia"/>
                <a:sym typeface="Georgia"/>
              </a:defRPr>
            </a:lvl3pPr>
            <a:lvl4pPr marL="1371600" marR="0" lvl="3" indent="0" algn="l" rtl="0">
              <a:spcBef>
                <a:spcPts val="280"/>
              </a:spcBef>
              <a:spcAft>
                <a:spcPts val="0"/>
              </a:spcAft>
              <a:buClr>
                <a:schemeClr val="dk1"/>
              </a:buClr>
              <a:buFont typeface="Georgia"/>
              <a:buNone/>
              <a:defRPr sz="1400" b="0" i="0" u="none" strike="noStrike" cap="none">
                <a:solidFill>
                  <a:schemeClr val="dk1"/>
                </a:solidFill>
                <a:latin typeface="Georgia"/>
                <a:ea typeface="Georgia"/>
                <a:cs typeface="Georgia"/>
                <a:sym typeface="Georgia"/>
              </a:defRPr>
            </a:lvl4pPr>
            <a:lvl5pPr marL="1828800" marR="0" lvl="4" indent="0" algn="l" rtl="0">
              <a:spcBef>
                <a:spcPts val="280"/>
              </a:spcBef>
              <a:spcAft>
                <a:spcPts val="0"/>
              </a:spcAft>
              <a:buClr>
                <a:schemeClr val="dk1"/>
              </a:buClr>
              <a:buFont typeface="Georgia"/>
              <a:buNone/>
              <a:defRPr sz="1400" b="0" i="0" u="none" strike="noStrike" cap="none">
                <a:solidFill>
                  <a:schemeClr val="dk1"/>
                </a:solidFill>
                <a:latin typeface="Georgia"/>
                <a:ea typeface="Georgia"/>
                <a:cs typeface="Georgia"/>
                <a:sym typeface="Georgia"/>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33400" y="514350"/>
            <a:ext cx="80772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6" name="Shape 236"/>
          <p:cNvSpPr txBox="1">
            <a:spLocks noGrp="1"/>
          </p:cNvSpPr>
          <p:nvPr>
            <p:ph type="body" idx="1"/>
          </p:nvPr>
        </p:nvSpPr>
        <p:spPr>
          <a:xfrm>
            <a:off x="685800" y="1428750"/>
            <a:ext cx="3810000" cy="3200400"/>
          </a:xfrm>
          <a:prstGeom prst="rect">
            <a:avLst/>
          </a:prstGeom>
          <a:noFill/>
          <a:ln>
            <a:noFill/>
          </a:ln>
        </p:spPr>
        <p:txBody>
          <a:bodyPr lIns="91425" tIns="91425" rIns="91425" bIns="91425" anchor="t" anchorCtr="0"/>
          <a:lstStyle>
            <a:lvl1pPr marL="342900" marR="0" lvl="0" indent="-342900" algn="l" rtl="0">
              <a:spcBef>
                <a:spcPts val="560"/>
              </a:spcBef>
              <a:spcAft>
                <a:spcPts val="0"/>
              </a:spcAft>
              <a:buNone/>
              <a:defRPr sz="2800" b="0" i="0" u="none" strike="noStrike" cap="none">
                <a:solidFill>
                  <a:schemeClr val="dk1"/>
                </a:solidFill>
                <a:latin typeface="Georgia"/>
                <a:ea typeface="Georgia"/>
                <a:cs typeface="Georgia"/>
                <a:sym typeface="Georgia"/>
              </a:defRPr>
            </a:lvl1pPr>
            <a:lvl2pPr marL="914400" marR="0" lvl="1" indent="-304800" algn="l" rtl="0">
              <a:spcBef>
                <a:spcPts val="480"/>
              </a:spcBef>
              <a:spcAft>
                <a:spcPts val="0"/>
              </a:spcAft>
              <a:buClr>
                <a:schemeClr val="dk1"/>
              </a:buClr>
              <a:buSzPct val="100000"/>
              <a:buFont typeface="Arial"/>
              <a:buChar char="•"/>
              <a:defRPr sz="2400" b="0" i="0" u="none" strike="noStrike" cap="none">
                <a:solidFill>
                  <a:schemeClr val="dk1"/>
                </a:solidFill>
                <a:latin typeface="Georgia"/>
                <a:ea typeface="Georgia"/>
                <a:cs typeface="Georgia"/>
                <a:sym typeface="Georgia"/>
              </a:defRPr>
            </a:lvl2pPr>
            <a:lvl3pPr marL="1143000" marR="0" lvl="2"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3pPr>
            <a:lvl4pPr marL="1600200" marR="0" lvl="3" indent="-114300" algn="l" rtl="0">
              <a:spcBef>
                <a:spcPts val="360"/>
              </a:spcBef>
              <a:spcAft>
                <a:spcPts val="0"/>
              </a:spcAft>
              <a:buClr>
                <a:schemeClr val="dk1"/>
              </a:buClr>
              <a:buSzPct val="100000"/>
              <a:buFont typeface="Georgia"/>
              <a:buChar char="–"/>
              <a:defRPr sz="1800" b="0" i="0" u="none" strike="noStrike" cap="none">
                <a:solidFill>
                  <a:schemeClr val="dk1"/>
                </a:solidFill>
                <a:latin typeface="Georgia"/>
                <a:ea typeface="Georgia"/>
                <a:cs typeface="Georgia"/>
                <a:sym typeface="Georgia"/>
              </a:defRPr>
            </a:lvl4pPr>
            <a:lvl5pPr marL="2057400" marR="0" lvl="4" indent="-114300" algn="l" rtl="0">
              <a:spcBef>
                <a:spcPts val="360"/>
              </a:spcBef>
              <a:spcAft>
                <a:spcPts val="0"/>
              </a:spcAft>
              <a:buClr>
                <a:schemeClr val="dk1"/>
              </a:buClr>
              <a:buSzPct val="100000"/>
              <a:buFont typeface="Georgia"/>
              <a:buChar char="»"/>
              <a:defRPr sz="1800" b="0" i="0" u="none" strike="noStrike" cap="none">
                <a:solidFill>
                  <a:schemeClr val="dk1"/>
                </a:solidFill>
                <a:latin typeface="Georgia"/>
                <a:ea typeface="Georgia"/>
                <a:cs typeface="Georgia"/>
                <a:sym typeface="Georgia"/>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body" idx="2"/>
          </p:nvPr>
        </p:nvSpPr>
        <p:spPr>
          <a:xfrm>
            <a:off x="4648200" y="1428750"/>
            <a:ext cx="3810000" cy="3200400"/>
          </a:xfrm>
          <a:prstGeom prst="rect">
            <a:avLst/>
          </a:prstGeom>
          <a:noFill/>
          <a:ln>
            <a:noFill/>
          </a:ln>
        </p:spPr>
        <p:txBody>
          <a:bodyPr lIns="91425" tIns="91425" rIns="91425" bIns="91425" anchor="t" anchorCtr="0"/>
          <a:lstStyle>
            <a:lvl1pPr marL="342900" marR="0" lvl="0" indent="-342900" algn="l" rtl="0">
              <a:spcBef>
                <a:spcPts val="560"/>
              </a:spcBef>
              <a:spcAft>
                <a:spcPts val="0"/>
              </a:spcAft>
              <a:buNone/>
              <a:defRPr sz="2800" b="0" i="0" u="none" strike="noStrike" cap="none">
                <a:solidFill>
                  <a:schemeClr val="dk1"/>
                </a:solidFill>
                <a:latin typeface="Georgia"/>
                <a:ea typeface="Georgia"/>
                <a:cs typeface="Georgia"/>
                <a:sym typeface="Georgia"/>
              </a:defRPr>
            </a:lvl1pPr>
            <a:lvl2pPr marL="914400" marR="0" lvl="1" indent="-304800" algn="l" rtl="0">
              <a:spcBef>
                <a:spcPts val="480"/>
              </a:spcBef>
              <a:spcAft>
                <a:spcPts val="0"/>
              </a:spcAft>
              <a:buClr>
                <a:schemeClr val="dk1"/>
              </a:buClr>
              <a:buSzPct val="100000"/>
              <a:buFont typeface="Arial"/>
              <a:buChar char="•"/>
              <a:defRPr sz="2400" b="0" i="0" u="none" strike="noStrike" cap="none">
                <a:solidFill>
                  <a:schemeClr val="dk1"/>
                </a:solidFill>
                <a:latin typeface="Georgia"/>
                <a:ea typeface="Georgia"/>
                <a:cs typeface="Georgia"/>
                <a:sym typeface="Georgia"/>
              </a:defRPr>
            </a:lvl2pPr>
            <a:lvl3pPr marL="1143000" marR="0" lvl="2"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3pPr>
            <a:lvl4pPr marL="1600200" marR="0" lvl="3" indent="-114300" algn="l" rtl="0">
              <a:spcBef>
                <a:spcPts val="360"/>
              </a:spcBef>
              <a:spcAft>
                <a:spcPts val="0"/>
              </a:spcAft>
              <a:buClr>
                <a:schemeClr val="dk1"/>
              </a:buClr>
              <a:buSzPct val="100000"/>
              <a:buFont typeface="Georgia"/>
              <a:buChar char="–"/>
              <a:defRPr sz="1800" b="0" i="0" u="none" strike="noStrike" cap="none">
                <a:solidFill>
                  <a:schemeClr val="dk1"/>
                </a:solidFill>
                <a:latin typeface="Georgia"/>
                <a:ea typeface="Georgia"/>
                <a:cs typeface="Georgia"/>
                <a:sym typeface="Georgia"/>
              </a:defRPr>
            </a:lvl4pPr>
            <a:lvl5pPr marL="2057400" marR="0" lvl="4" indent="-114300" algn="l" rtl="0">
              <a:spcBef>
                <a:spcPts val="360"/>
              </a:spcBef>
              <a:spcAft>
                <a:spcPts val="0"/>
              </a:spcAft>
              <a:buClr>
                <a:schemeClr val="dk1"/>
              </a:buClr>
              <a:buSzPct val="100000"/>
              <a:buFont typeface="Georgia"/>
              <a:buChar char="»"/>
              <a:defRPr sz="1800" b="0" i="0" u="none" strike="noStrike" cap="none">
                <a:solidFill>
                  <a:schemeClr val="dk1"/>
                </a:solidFill>
                <a:latin typeface="Georgia"/>
                <a:ea typeface="Georgia"/>
                <a:cs typeface="Georgia"/>
                <a:sym typeface="Georgia"/>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0" name="Shape 240"/>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Georgia"/>
              <a:buNone/>
              <a:defRPr sz="2400" b="1" i="0" u="none" strike="noStrike" cap="none">
                <a:solidFill>
                  <a:schemeClr val="dk1"/>
                </a:solidFill>
                <a:latin typeface="Georgia"/>
                <a:ea typeface="Georgia"/>
                <a:cs typeface="Georgia"/>
                <a:sym typeface="Georgi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Georgia"/>
                <a:ea typeface="Georgia"/>
                <a:cs typeface="Georgia"/>
                <a:sym typeface="Georgia"/>
              </a:defRPr>
            </a:lvl2pPr>
            <a:lvl3pPr marL="914400" marR="0" lvl="2" indent="0" algn="l" rtl="0">
              <a:spcBef>
                <a:spcPts val="360"/>
              </a:spcBef>
              <a:spcAft>
                <a:spcPts val="0"/>
              </a:spcAft>
              <a:buClr>
                <a:schemeClr val="dk1"/>
              </a:buClr>
              <a:buFont typeface="Georgia"/>
              <a:buNone/>
              <a:defRPr sz="1800" b="1" i="0" u="none" strike="noStrike" cap="none">
                <a:solidFill>
                  <a:schemeClr val="dk1"/>
                </a:solidFill>
                <a:latin typeface="Georgia"/>
                <a:ea typeface="Georgia"/>
                <a:cs typeface="Georgia"/>
                <a:sym typeface="Georgia"/>
              </a:defRPr>
            </a:lvl3pPr>
            <a:lvl4pPr marL="1371600" marR="0" lvl="3" indent="0" algn="l" rtl="0">
              <a:spcBef>
                <a:spcPts val="320"/>
              </a:spcBef>
              <a:spcAft>
                <a:spcPts val="0"/>
              </a:spcAft>
              <a:buClr>
                <a:schemeClr val="dk1"/>
              </a:buClr>
              <a:buFont typeface="Georgia"/>
              <a:buNone/>
              <a:defRPr sz="1600" b="1" i="0" u="none" strike="noStrike" cap="none">
                <a:solidFill>
                  <a:schemeClr val="dk1"/>
                </a:solidFill>
                <a:latin typeface="Georgia"/>
                <a:ea typeface="Georgia"/>
                <a:cs typeface="Georgia"/>
                <a:sym typeface="Georgia"/>
              </a:defRPr>
            </a:lvl4pPr>
            <a:lvl5pPr marL="1828800" marR="0" lvl="4" indent="0" algn="l" rtl="0">
              <a:spcBef>
                <a:spcPts val="320"/>
              </a:spcBef>
              <a:spcAft>
                <a:spcPts val="0"/>
              </a:spcAft>
              <a:buClr>
                <a:schemeClr val="dk1"/>
              </a:buClr>
              <a:buFont typeface="Georgia"/>
              <a:buNone/>
              <a:defRPr sz="1600" b="1" i="0" u="none" strike="noStrike" cap="none">
                <a:solidFill>
                  <a:schemeClr val="dk1"/>
                </a:solidFill>
                <a:latin typeface="Georgia"/>
                <a:ea typeface="Georgia"/>
                <a:cs typeface="Georgia"/>
                <a:sym typeface="Georgia"/>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342900" algn="l" rtl="0">
              <a:spcBef>
                <a:spcPts val="480"/>
              </a:spcBef>
              <a:spcAft>
                <a:spcPts val="0"/>
              </a:spcAft>
              <a:buNone/>
              <a:defRPr sz="2400" b="0" i="0" u="none" strike="noStrike" cap="none">
                <a:solidFill>
                  <a:schemeClr val="dk1"/>
                </a:solidFill>
                <a:latin typeface="Georgia"/>
                <a:ea typeface="Georgia"/>
                <a:cs typeface="Georgia"/>
                <a:sym typeface="Georgia"/>
              </a:defRPr>
            </a:lvl1pPr>
            <a:lvl2pPr marL="914400" marR="0" lvl="1" indent="-330200" algn="l" rtl="0">
              <a:spcBef>
                <a:spcPts val="400"/>
              </a:spcBef>
              <a:spcAft>
                <a:spcPts val="0"/>
              </a:spcAft>
              <a:buClr>
                <a:schemeClr val="dk1"/>
              </a:buClr>
              <a:buSzPct val="100000"/>
              <a:buFont typeface="Arial"/>
              <a:buChar char="•"/>
              <a:defRPr sz="2000" b="0" i="0" u="none" strike="noStrike" cap="none">
                <a:solidFill>
                  <a:schemeClr val="dk1"/>
                </a:solidFill>
                <a:latin typeface="Georgia"/>
                <a:ea typeface="Georgia"/>
                <a:cs typeface="Georgia"/>
                <a:sym typeface="Georgia"/>
              </a:defRPr>
            </a:lvl2pPr>
            <a:lvl3pPr marL="1143000" marR="0" lvl="2" indent="-114300" algn="l" rtl="0">
              <a:spcBef>
                <a:spcPts val="360"/>
              </a:spcBef>
              <a:spcAft>
                <a:spcPts val="0"/>
              </a:spcAft>
              <a:buClr>
                <a:schemeClr val="dk1"/>
              </a:buClr>
              <a:buSzPct val="100000"/>
              <a:buFont typeface="Georgia"/>
              <a:buChar char="•"/>
              <a:defRPr sz="1800" b="0" i="0" u="none" strike="noStrike" cap="none">
                <a:solidFill>
                  <a:schemeClr val="dk1"/>
                </a:solidFill>
                <a:latin typeface="Georgia"/>
                <a:ea typeface="Georgia"/>
                <a:cs typeface="Georgia"/>
                <a:sym typeface="Georgia"/>
              </a:defRPr>
            </a:lvl3pPr>
            <a:lvl4pPr marL="1600200" marR="0" lvl="3" indent="-127000" algn="l" rtl="0">
              <a:spcBef>
                <a:spcPts val="320"/>
              </a:spcBef>
              <a:spcAft>
                <a:spcPts val="0"/>
              </a:spcAft>
              <a:buClr>
                <a:schemeClr val="dk1"/>
              </a:buClr>
              <a:buSzPct val="100000"/>
              <a:buFont typeface="Georgia"/>
              <a:buChar char="–"/>
              <a:defRPr sz="1600" b="0" i="0" u="none" strike="noStrike" cap="none">
                <a:solidFill>
                  <a:schemeClr val="dk1"/>
                </a:solidFill>
                <a:latin typeface="Georgia"/>
                <a:ea typeface="Georgia"/>
                <a:cs typeface="Georgia"/>
                <a:sym typeface="Georgia"/>
              </a:defRPr>
            </a:lvl4pPr>
            <a:lvl5pPr marL="2057400" marR="0" lvl="4" indent="-127000" algn="l" rtl="0">
              <a:spcBef>
                <a:spcPts val="320"/>
              </a:spcBef>
              <a:spcAft>
                <a:spcPts val="0"/>
              </a:spcAft>
              <a:buClr>
                <a:schemeClr val="dk1"/>
              </a:buClr>
              <a:buSzPct val="100000"/>
              <a:buFont typeface="Georgia"/>
              <a:buChar char="»"/>
              <a:defRPr sz="1600" b="0" i="0" u="none" strike="noStrike" cap="none">
                <a:solidFill>
                  <a:schemeClr val="dk1"/>
                </a:solidFill>
                <a:latin typeface="Georgia"/>
                <a:ea typeface="Georgia"/>
                <a:cs typeface="Georgia"/>
                <a:sym typeface="Georgia"/>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Georgia"/>
              <a:buNone/>
              <a:defRPr sz="2400" b="1" i="0" u="none" strike="noStrike" cap="none">
                <a:solidFill>
                  <a:schemeClr val="dk1"/>
                </a:solidFill>
                <a:latin typeface="Georgia"/>
                <a:ea typeface="Georgia"/>
                <a:cs typeface="Georgia"/>
                <a:sym typeface="Georgi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Georgia"/>
                <a:ea typeface="Georgia"/>
                <a:cs typeface="Georgia"/>
                <a:sym typeface="Georgia"/>
              </a:defRPr>
            </a:lvl2pPr>
            <a:lvl3pPr marL="914400" marR="0" lvl="2" indent="0" algn="l" rtl="0">
              <a:spcBef>
                <a:spcPts val="360"/>
              </a:spcBef>
              <a:spcAft>
                <a:spcPts val="0"/>
              </a:spcAft>
              <a:buClr>
                <a:schemeClr val="dk1"/>
              </a:buClr>
              <a:buFont typeface="Georgia"/>
              <a:buNone/>
              <a:defRPr sz="1800" b="1" i="0" u="none" strike="noStrike" cap="none">
                <a:solidFill>
                  <a:schemeClr val="dk1"/>
                </a:solidFill>
                <a:latin typeface="Georgia"/>
                <a:ea typeface="Georgia"/>
                <a:cs typeface="Georgia"/>
                <a:sym typeface="Georgia"/>
              </a:defRPr>
            </a:lvl3pPr>
            <a:lvl4pPr marL="1371600" marR="0" lvl="3" indent="0" algn="l" rtl="0">
              <a:spcBef>
                <a:spcPts val="320"/>
              </a:spcBef>
              <a:spcAft>
                <a:spcPts val="0"/>
              </a:spcAft>
              <a:buClr>
                <a:schemeClr val="dk1"/>
              </a:buClr>
              <a:buFont typeface="Georgia"/>
              <a:buNone/>
              <a:defRPr sz="1600" b="1" i="0" u="none" strike="noStrike" cap="none">
                <a:solidFill>
                  <a:schemeClr val="dk1"/>
                </a:solidFill>
                <a:latin typeface="Georgia"/>
                <a:ea typeface="Georgia"/>
                <a:cs typeface="Georgia"/>
                <a:sym typeface="Georgia"/>
              </a:defRPr>
            </a:lvl4pPr>
            <a:lvl5pPr marL="1828800" marR="0" lvl="4" indent="0" algn="l" rtl="0">
              <a:spcBef>
                <a:spcPts val="320"/>
              </a:spcBef>
              <a:spcAft>
                <a:spcPts val="0"/>
              </a:spcAft>
              <a:buClr>
                <a:schemeClr val="dk1"/>
              </a:buClr>
              <a:buFont typeface="Georgia"/>
              <a:buNone/>
              <a:defRPr sz="1600" b="1" i="0" u="none" strike="noStrike" cap="none">
                <a:solidFill>
                  <a:schemeClr val="dk1"/>
                </a:solidFill>
                <a:latin typeface="Georgia"/>
                <a:ea typeface="Georgia"/>
                <a:cs typeface="Georgia"/>
                <a:sym typeface="Georgia"/>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342900" algn="l" rtl="0">
              <a:spcBef>
                <a:spcPts val="480"/>
              </a:spcBef>
              <a:spcAft>
                <a:spcPts val="0"/>
              </a:spcAft>
              <a:buNone/>
              <a:defRPr sz="2400" b="0" i="0" u="none" strike="noStrike" cap="none">
                <a:solidFill>
                  <a:schemeClr val="dk1"/>
                </a:solidFill>
                <a:latin typeface="Georgia"/>
                <a:ea typeface="Georgia"/>
                <a:cs typeface="Georgia"/>
                <a:sym typeface="Georgia"/>
              </a:defRPr>
            </a:lvl1pPr>
            <a:lvl2pPr marL="914400" marR="0" lvl="1" indent="-330200" algn="l" rtl="0">
              <a:spcBef>
                <a:spcPts val="400"/>
              </a:spcBef>
              <a:spcAft>
                <a:spcPts val="0"/>
              </a:spcAft>
              <a:buClr>
                <a:schemeClr val="dk1"/>
              </a:buClr>
              <a:buSzPct val="100000"/>
              <a:buFont typeface="Arial"/>
              <a:buChar char="•"/>
              <a:defRPr sz="2000" b="0" i="0" u="none" strike="noStrike" cap="none">
                <a:solidFill>
                  <a:schemeClr val="dk1"/>
                </a:solidFill>
                <a:latin typeface="Georgia"/>
                <a:ea typeface="Georgia"/>
                <a:cs typeface="Georgia"/>
                <a:sym typeface="Georgia"/>
              </a:defRPr>
            </a:lvl2pPr>
            <a:lvl3pPr marL="1143000" marR="0" lvl="2" indent="-114300" algn="l" rtl="0">
              <a:spcBef>
                <a:spcPts val="360"/>
              </a:spcBef>
              <a:spcAft>
                <a:spcPts val="0"/>
              </a:spcAft>
              <a:buClr>
                <a:schemeClr val="dk1"/>
              </a:buClr>
              <a:buSzPct val="100000"/>
              <a:buFont typeface="Georgia"/>
              <a:buChar char="•"/>
              <a:defRPr sz="1800" b="0" i="0" u="none" strike="noStrike" cap="none">
                <a:solidFill>
                  <a:schemeClr val="dk1"/>
                </a:solidFill>
                <a:latin typeface="Georgia"/>
                <a:ea typeface="Georgia"/>
                <a:cs typeface="Georgia"/>
                <a:sym typeface="Georgia"/>
              </a:defRPr>
            </a:lvl3pPr>
            <a:lvl4pPr marL="1600200" marR="0" lvl="3" indent="-127000" algn="l" rtl="0">
              <a:spcBef>
                <a:spcPts val="320"/>
              </a:spcBef>
              <a:spcAft>
                <a:spcPts val="0"/>
              </a:spcAft>
              <a:buClr>
                <a:schemeClr val="dk1"/>
              </a:buClr>
              <a:buSzPct val="100000"/>
              <a:buFont typeface="Georgia"/>
              <a:buChar char="–"/>
              <a:defRPr sz="1600" b="0" i="0" u="none" strike="noStrike" cap="none">
                <a:solidFill>
                  <a:schemeClr val="dk1"/>
                </a:solidFill>
                <a:latin typeface="Georgia"/>
                <a:ea typeface="Georgia"/>
                <a:cs typeface="Georgia"/>
                <a:sym typeface="Georgia"/>
              </a:defRPr>
            </a:lvl4pPr>
            <a:lvl5pPr marL="2057400" marR="0" lvl="4" indent="-127000" algn="l" rtl="0">
              <a:spcBef>
                <a:spcPts val="320"/>
              </a:spcBef>
              <a:spcAft>
                <a:spcPts val="0"/>
              </a:spcAft>
              <a:buClr>
                <a:schemeClr val="dk1"/>
              </a:buClr>
              <a:buSzPct val="100000"/>
              <a:buFont typeface="Georgia"/>
              <a:buChar char="»"/>
              <a:defRPr sz="1600" b="0" i="0" u="none" strike="noStrike" cap="none">
                <a:solidFill>
                  <a:schemeClr val="dk1"/>
                </a:solidFill>
                <a:latin typeface="Georgia"/>
                <a:ea typeface="Georgia"/>
                <a:cs typeface="Georgia"/>
                <a:sym typeface="Georgia"/>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533400" y="514350"/>
            <a:ext cx="80772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8" name="Shape 248"/>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342900" algn="l" rtl="0">
              <a:spcBef>
                <a:spcPts val="640"/>
              </a:spcBef>
              <a:spcAft>
                <a:spcPts val="0"/>
              </a:spcAft>
              <a:buNone/>
              <a:defRPr sz="3200" b="0" i="0" u="none" strike="noStrike" cap="none">
                <a:solidFill>
                  <a:schemeClr val="dk1"/>
                </a:solidFill>
                <a:latin typeface="Georgia"/>
                <a:ea typeface="Georgia"/>
                <a:cs typeface="Georgia"/>
                <a:sym typeface="Georgia"/>
              </a:defRPr>
            </a:lvl1pPr>
            <a:lvl2pPr marL="914400" marR="0" lvl="1" indent="-279400" algn="l" rtl="0">
              <a:spcBef>
                <a:spcPts val="560"/>
              </a:spcBef>
              <a:spcAft>
                <a:spcPts val="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2pPr>
            <a:lvl3pPr marL="1143000" marR="0" lvl="2" indent="-76200" algn="l" rtl="0">
              <a:spcBef>
                <a:spcPts val="480"/>
              </a:spcBef>
              <a:spcAft>
                <a:spcPts val="0"/>
              </a:spcAft>
              <a:buClr>
                <a:schemeClr val="dk1"/>
              </a:buClr>
              <a:buSzPct val="100000"/>
              <a:buFont typeface="Georgia"/>
              <a:buChar char="•"/>
              <a:defRPr sz="2400" b="0" i="0" u="none" strike="noStrike" cap="none">
                <a:solidFill>
                  <a:schemeClr val="dk1"/>
                </a:solidFill>
                <a:latin typeface="Georgia"/>
                <a:ea typeface="Georgia"/>
                <a:cs typeface="Georgia"/>
                <a:sym typeface="Georgia"/>
              </a:defRPr>
            </a:lvl3pPr>
            <a:lvl4pPr marL="1600200" marR="0" lvl="3"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4pPr>
            <a:lvl5pPr marL="2057400" marR="0" lvl="4"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Georgia"/>
              <a:buNone/>
              <a:defRPr sz="1400" b="0" i="0" u="none" strike="noStrike" cap="none">
                <a:solidFill>
                  <a:schemeClr val="dk1"/>
                </a:solidFill>
                <a:latin typeface="Georgia"/>
                <a:ea typeface="Georgia"/>
                <a:cs typeface="Georgia"/>
                <a:sym typeface="Georgi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Georgia"/>
                <a:ea typeface="Georgia"/>
                <a:cs typeface="Georgia"/>
                <a:sym typeface="Georgia"/>
              </a:defRPr>
            </a:lvl2pPr>
            <a:lvl3pPr marL="914400" marR="0" lvl="2" indent="0" algn="l" rtl="0">
              <a:spcBef>
                <a:spcPts val="200"/>
              </a:spcBef>
              <a:spcAft>
                <a:spcPts val="0"/>
              </a:spcAft>
              <a:buClr>
                <a:schemeClr val="dk1"/>
              </a:buClr>
              <a:buFont typeface="Georgia"/>
              <a:buNone/>
              <a:defRPr sz="1000" b="0" i="0" u="none" strike="noStrike" cap="none">
                <a:solidFill>
                  <a:schemeClr val="dk1"/>
                </a:solidFill>
                <a:latin typeface="Georgia"/>
                <a:ea typeface="Georgia"/>
                <a:cs typeface="Georgia"/>
                <a:sym typeface="Georgia"/>
              </a:defRPr>
            </a:lvl3pPr>
            <a:lvl4pPr marL="1371600" marR="0" lvl="3" indent="0" algn="l" rtl="0">
              <a:spcBef>
                <a:spcPts val="180"/>
              </a:spcBef>
              <a:spcAft>
                <a:spcPts val="0"/>
              </a:spcAft>
              <a:buClr>
                <a:schemeClr val="dk1"/>
              </a:buClr>
              <a:buFont typeface="Georgia"/>
              <a:buNone/>
              <a:defRPr sz="900" b="0" i="0" u="none" strike="noStrike" cap="none">
                <a:solidFill>
                  <a:schemeClr val="dk1"/>
                </a:solidFill>
                <a:latin typeface="Georgia"/>
                <a:ea typeface="Georgia"/>
                <a:cs typeface="Georgia"/>
                <a:sym typeface="Georgia"/>
              </a:defRPr>
            </a:lvl4pPr>
            <a:lvl5pPr marL="1828800" marR="0" lvl="4" indent="0" algn="l" rtl="0">
              <a:spcBef>
                <a:spcPts val="180"/>
              </a:spcBef>
              <a:spcAft>
                <a:spcPts val="0"/>
              </a:spcAft>
              <a:buClr>
                <a:schemeClr val="dk1"/>
              </a:buClr>
              <a:buFont typeface="Georgia"/>
              <a:buNone/>
              <a:defRPr sz="900" b="0" i="0" u="none" strike="noStrike" cap="none">
                <a:solidFill>
                  <a:schemeClr val="dk1"/>
                </a:solidFill>
                <a:latin typeface="Georgia"/>
                <a:ea typeface="Georgia"/>
                <a:cs typeface="Georgia"/>
                <a:sym typeface="Georgia"/>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2" name="Shape 252"/>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Georgia"/>
              <a:buNone/>
              <a:defRPr sz="3200" b="0" i="0" u="none" strike="noStrike" cap="none">
                <a:solidFill>
                  <a:schemeClr val="dk1"/>
                </a:solidFill>
                <a:latin typeface="Georgia"/>
                <a:ea typeface="Georgia"/>
                <a:cs typeface="Georgia"/>
                <a:sym typeface="Georgia"/>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Georgia"/>
                <a:ea typeface="Georgia"/>
                <a:cs typeface="Georgia"/>
                <a:sym typeface="Georgia"/>
              </a:defRPr>
            </a:lvl2pPr>
            <a:lvl3pPr marL="914400" marR="0" lvl="2" indent="0" algn="l" rtl="0">
              <a:spcBef>
                <a:spcPts val="480"/>
              </a:spcBef>
              <a:spcAft>
                <a:spcPts val="0"/>
              </a:spcAft>
              <a:buClr>
                <a:schemeClr val="dk1"/>
              </a:buClr>
              <a:buFont typeface="Georgia"/>
              <a:buNone/>
              <a:defRPr sz="2400" b="0" i="0" u="none" strike="noStrike" cap="none">
                <a:solidFill>
                  <a:schemeClr val="dk1"/>
                </a:solidFill>
                <a:latin typeface="Georgia"/>
                <a:ea typeface="Georgia"/>
                <a:cs typeface="Georgia"/>
                <a:sym typeface="Georgia"/>
              </a:defRPr>
            </a:lvl3pPr>
            <a:lvl4pPr marL="1371600" marR="0" lvl="3" indent="0" algn="l" rtl="0">
              <a:spcBef>
                <a:spcPts val="400"/>
              </a:spcBef>
              <a:spcAft>
                <a:spcPts val="0"/>
              </a:spcAft>
              <a:buClr>
                <a:schemeClr val="dk1"/>
              </a:buClr>
              <a:buFont typeface="Georgia"/>
              <a:buNone/>
              <a:defRPr sz="2000" b="0" i="0" u="none" strike="noStrike" cap="none">
                <a:solidFill>
                  <a:schemeClr val="dk1"/>
                </a:solidFill>
                <a:latin typeface="Georgia"/>
                <a:ea typeface="Georgia"/>
                <a:cs typeface="Georgia"/>
                <a:sym typeface="Georgia"/>
              </a:defRPr>
            </a:lvl4pPr>
            <a:lvl5pPr marL="1828800" marR="0" lvl="4" indent="0" algn="l" rtl="0">
              <a:spcBef>
                <a:spcPts val="400"/>
              </a:spcBef>
              <a:spcAft>
                <a:spcPts val="0"/>
              </a:spcAft>
              <a:buClr>
                <a:schemeClr val="dk1"/>
              </a:buClr>
              <a:buFont typeface="Georgia"/>
              <a:buNone/>
              <a:defRPr sz="2000" b="0" i="0" u="none" strike="noStrike" cap="none">
                <a:solidFill>
                  <a:schemeClr val="dk1"/>
                </a:solidFill>
                <a:latin typeface="Georgia"/>
                <a:ea typeface="Georgia"/>
                <a:cs typeface="Georgia"/>
                <a:sym typeface="Georgia"/>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Georgia"/>
              <a:buNone/>
              <a:defRPr sz="1400" b="0" i="0" u="none" strike="noStrike" cap="none">
                <a:solidFill>
                  <a:schemeClr val="dk1"/>
                </a:solidFill>
                <a:latin typeface="Georgia"/>
                <a:ea typeface="Georgia"/>
                <a:cs typeface="Georgia"/>
                <a:sym typeface="Georgi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Georgia"/>
                <a:ea typeface="Georgia"/>
                <a:cs typeface="Georgia"/>
                <a:sym typeface="Georgia"/>
              </a:defRPr>
            </a:lvl2pPr>
            <a:lvl3pPr marL="914400" marR="0" lvl="2" indent="0" algn="l" rtl="0">
              <a:spcBef>
                <a:spcPts val="200"/>
              </a:spcBef>
              <a:spcAft>
                <a:spcPts val="0"/>
              </a:spcAft>
              <a:buClr>
                <a:schemeClr val="dk1"/>
              </a:buClr>
              <a:buFont typeface="Georgia"/>
              <a:buNone/>
              <a:defRPr sz="1000" b="0" i="0" u="none" strike="noStrike" cap="none">
                <a:solidFill>
                  <a:schemeClr val="dk1"/>
                </a:solidFill>
                <a:latin typeface="Georgia"/>
                <a:ea typeface="Georgia"/>
                <a:cs typeface="Georgia"/>
                <a:sym typeface="Georgia"/>
              </a:defRPr>
            </a:lvl3pPr>
            <a:lvl4pPr marL="1371600" marR="0" lvl="3" indent="0" algn="l" rtl="0">
              <a:spcBef>
                <a:spcPts val="180"/>
              </a:spcBef>
              <a:spcAft>
                <a:spcPts val="0"/>
              </a:spcAft>
              <a:buClr>
                <a:schemeClr val="dk1"/>
              </a:buClr>
              <a:buFont typeface="Georgia"/>
              <a:buNone/>
              <a:defRPr sz="900" b="0" i="0" u="none" strike="noStrike" cap="none">
                <a:solidFill>
                  <a:schemeClr val="dk1"/>
                </a:solidFill>
                <a:latin typeface="Georgia"/>
                <a:ea typeface="Georgia"/>
                <a:cs typeface="Georgia"/>
                <a:sym typeface="Georgia"/>
              </a:defRPr>
            </a:lvl4pPr>
            <a:lvl5pPr marL="1828800" marR="0" lvl="4" indent="0" algn="l" rtl="0">
              <a:spcBef>
                <a:spcPts val="180"/>
              </a:spcBef>
              <a:spcAft>
                <a:spcPts val="0"/>
              </a:spcAft>
              <a:buClr>
                <a:schemeClr val="dk1"/>
              </a:buClr>
              <a:buFont typeface="Georgia"/>
              <a:buNone/>
              <a:defRPr sz="900" b="0" i="0" u="none" strike="noStrike" cap="none">
                <a:solidFill>
                  <a:schemeClr val="dk1"/>
                </a:solidFill>
                <a:latin typeface="Georgia"/>
                <a:ea typeface="Georgia"/>
                <a:cs typeface="Georgia"/>
                <a:sym typeface="Georgia"/>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533400" y="514350"/>
            <a:ext cx="80772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6" name="Shape 256"/>
          <p:cNvSpPr txBox="1">
            <a:spLocks noGrp="1"/>
          </p:cNvSpPr>
          <p:nvPr>
            <p:ph type="body" idx="1"/>
          </p:nvPr>
        </p:nvSpPr>
        <p:spPr>
          <a:xfrm rot="5400000">
            <a:off x="3028950" y="-1009650"/>
            <a:ext cx="3086100" cy="8077200"/>
          </a:xfrm>
          <a:prstGeom prst="rect">
            <a:avLst/>
          </a:prstGeom>
          <a:noFill/>
          <a:ln>
            <a:noFill/>
          </a:ln>
        </p:spPr>
        <p:txBody>
          <a:bodyPr lIns="91425" tIns="91425" rIns="91425" bIns="91425" anchor="t" anchorCtr="0"/>
          <a:lstStyle>
            <a:lvl1pPr marL="342900" marR="0" lvl="0" indent="-342900" algn="l" rtl="0">
              <a:spcBef>
                <a:spcPts val="640"/>
              </a:spcBef>
              <a:spcAft>
                <a:spcPts val="0"/>
              </a:spcAft>
              <a:buNone/>
              <a:defRPr sz="3200" b="0" i="0" u="none" strike="noStrike" cap="none">
                <a:solidFill>
                  <a:schemeClr val="dk1"/>
                </a:solidFill>
                <a:latin typeface="Georgia"/>
                <a:ea typeface="Georgia"/>
                <a:cs typeface="Georgia"/>
                <a:sym typeface="Georgia"/>
              </a:defRPr>
            </a:lvl1pPr>
            <a:lvl2pPr marL="914400" marR="0" lvl="1" indent="-279400" algn="l" rtl="0">
              <a:spcBef>
                <a:spcPts val="560"/>
              </a:spcBef>
              <a:spcAft>
                <a:spcPts val="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2pPr>
            <a:lvl3pPr marL="1143000" marR="0" lvl="2" indent="-76200" algn="l" rtl="0">
              <a:spcBef>
                <a:spcPts val="480"/>
              </a:spcBef>
              <a:spcAft>
                <a:spcPts val="0"/>
              </a:spcAft>
              <a:buClr>
                <a:schemeClr val="dk1"/>
              </a:buClr>
              <a:buSzPct val="100000"/>
              <a:buFont typeface="Georgia"/>
              <a:buChar char="•"/>
              <a:defRPr sz="2400" b="0" i="0" u="none" strike="noStrike" cap="none">
                <a:solidFill>
                  <a:schemeClr val="dk1"/>
                </a:solidFill>
                <a:latin typeface="Georgia"/>
                <a:ea typeface="Georgia"/>
                <a:cs typeface="Georgia"/>
                <a:sym typeface="Georgia"/>
              </a:defRPr>
            </a:lvl3pPr>
            <a:lvl4pPr marL="1600200" marR="0" lvl="3"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4pPr>
            <a:lvl5pPr marL="2057400" marR="0" lvl="4"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rot="5400000">
            <a:off x="5400750" y="1571550"/>
            <a:ext cx="41718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9" name="Shape 259"/>
          <p:cNvSpPr txBox="1">
            <a:spLocks noGrp="1"/>
          </p:cNvSpPr>
          <p:nvPr>
            <p:ph type="body" idx="1"/>
          </p:nvPr>
        </p:nvSpPr>
        <p:spPr>
          <a:xfrm rot="5400000">
            <a:off x="1438350" y="-295350"/>
            <a:ext cx="4171800" cy="5676900"/>
          </a:xfrm>
          <a:prstGeom prst="rect">
            <a:avLst/>
          </a:prstGeom>
          <a:noFill/>
          <a:ln>
            <a:noFill/>
          </a:ln>
        </p:spPr>
        <p:txBody>
          <a:bodyPr lIns="91425" tIns="91425" rIns="91425" bIns="91425" anchor="t" anchorCtr="0"/>
          <a:lstStyle>
            <a:lvl1pPr marL="342900" marR="0" lvl="0" indent="-342900" algn="l" rtl="0">
              <a:spcBef>
                <a:spcPts val="640"/>
              </a:spcBef>
              <a:spcAft>
                <a:spcPts val="0"/>
              </a:spcAft>
              <a:buNone/>
              <a:defRPr sz="3200" b="0" i="0" u="none" strike="noStrike" cap="none">
                <a:solidFill>
                  <a:schemeClr val="dk1"/>
                </a:solidFill>
                <a:latin typeface="Georgia"/>
                <a:ea typeface="Georgia"/>
                <a:cs typeface="Georgia"/>
                <a:sym typeface="Georgia"/>
              </a:defRPr>
            </a:lvl1pPr>
            <a:lvl2pPr marL="914400" marR="0" lvl="1" indent="-279400" algn="l" rtl="0">
              <a:spcBef>
                <a:spcPts val="560"/>
              </a:spcBef>
              <a:spcAft>
                <a:spcPts val="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2pPr>
            <a:lvl3pPr marL="1143000" marR="0" lvl="2" indent="-76200" algn="l" rtl="0">
              <a:spcBef>
                <a:spcPts val="480"/>
              </a:spcBef>
              <a:spcAft>
                <a:spcPts val="0"/>
              </a:spcAft>
              <a:buClr>
                <a:schemeClr val="dk1"/>
              </a:buClr>
              <a:buSzPct val="100000"/>
              <a:buFont typeface="Georgia"/>
              <a:buChar char="•"/>
              <a:defRPr sz="2400" b="0" i="0" u="none" strike="noStrike" cap="none">
                <a:solidFill>
                  <a:schemeClr val="dk1"/>
                </a:solidFill>
                <a:latin typeface="Georgia"/>
                <a:ea typeface="Georgia"/>
                <a:cs typeface="Georgia"/>
                <a:sym typeface="Georgia"/>
              </a:defRPr>
            </a:lvl3pPr>
            <a:lvl4pPr marL="1600200" marR="0" lvl="3"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4pPr>
            <a:lvl5pPr marL="2057400" marR="0" lvl="4"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35893" y="528843"/>
            <a:ext cx="8272200" cy="8922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bin"/>
              <a:buNone/>
              <a:defRPr sz="2800" b="0" i="0" u="none" strike="noStrike" cap="none">
                <a:solidFill>
                  <a:schemeClr val="lt1"/>
                </a:solidFill>
                <a:latin typeface="Cabin"/>
                <a:ea typeface="Cabin"/>
                <a:cs typeface="Cabin"/>
                <a:sym typeface="Cabin"/>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435893" y="1752002"/>
            <a:ext cx="8272200" cy="2642099"/>
          </a:xfrm>
          <a:prstGeom prst="rect">
            <a:avLst/>
          </a:prstGeom>
          <a:noFill/>
          <a:ln>
            <a:noFill/>
          </a:ln>
        </p:spPr>
        <p:txBody>
          <a:bodyPr lIns="91425" tIns="91425" rIns="91425" bIns="91425" anchor="ctr" anchorCtr="0"/>
          <a:lstStyle>
            <a:lvl1pPr marL="306000" marR="0" lvl="0" indent="-200844" algn="l" rtl="0">
              <a:spcBef>
                <a:spcPts val="360"/>
              </a:spcBef>
              <a:spcAft>
                <a:spcPts val="600"/>
              </a:spcAft>
              <a:buClr>
                <a:schemeClr val="accent2"/>
              </a:buClr>
              <a:buSzPct val="91999"/>
              <a:buFont typeface="Noto Sans Symbols"/>
              <a:buChar char="◼"/>
              <a:defRPr sz="1800" b="0" i="0" u="none" strike="noStrike" cap="none">
                <a:solidFill>
                  <a:schemeClr val="dk2"/>
                </a:solidFill>
                <a:latin typeface="Cabin"/>
                <a:ea typeface="Cabin"/>
                <a:cs typeface="Cabin"/>
                <a:sym typeface="Cabin"/>
              </a:defRPr>
            </a:lvl1pPr>
            <a:lvl2pPr marL="630000" marR="0" lvl="1" indent="-219028" algn="l" rtl="0">
              <a:spcBef>
                <a:spcPts val="320"/>
              </a:spcBef>
              <a:spcAft>
                <a:spcPts val="600"/>
              </a:spcAft>
              <a:buClr>
                <a:schemeClr val="accent2"/>
              </a:buClr>
              <a:buSzPct val="92000"/>
              <a:buFont typeface="Noto Sans Symbols"/>
              <a:buChar char="◼"/>
              <a:defRPr sz="1600" b="0" i="0" u="none" strike="noStrike" cap="none">
                <a:solidFill>
                  <a:schemeClr val="dk2"/>
                </a:solidFill>
                <a:latin typeface="Cabin"/>
                <a:ea typeface="Cabin"/>
                <a:cs typeface="Cabin"/>
                <a:sym typeface="Cabin"/>
              </a:defRPr>
            </a:lvl2pPr>
            <a:lvl3pPr marL="899999" marR="0" lvl="2" indent="-195911" algn="l" rtl="0">
              <a:spcBef>
                <a:spcPts val="280"/>
              </a:spcBef>
              <a:spcAft>
                <a:spcPts val="600"/>
              </a:spcAft>
              <a:buClr>
                <a:schemeClr val="accent2"/>
              </a:buClr>
              <a:buSzPct val="92000"/>
              <a:buFont typeface="Noto Sans Symbols"/>
              <a:buChar char="◼"/>
              <a:defRPr sz="1400" b="0" i="0" u="none" strike="noStrike" cap="none">
                <a:solidFill>
                  <a:schemeClr val="dk2"/>
                </a:solidFill>
                <a:latin typeface="Cabin"/>
                <a:ea typeface="Cabin"/>
                <a:cs typeface="Cabin"/>
                <a:sym typeface="Cabin"/>
              </a:defRPr>
            </a:lvl3pPr>
            <a:lvl4pPr marL="1242000" marR="0" lvl="3" indent="-1685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4pPr>
            <a:lvl5pPr marL="1601999" marR="0" lvl="4" indent="-1729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5pPr>
            <a:lvl6pPr marL="1899999" marR="0" lvl="5" indent="-1661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6pPr>
            <a:lvl7pPr marL="2200000" marR="0" lvl="6" indent="-1613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7pPr>
            <a:lvl8pPr marL="2500000" marR="0" lvl="7" indent="-169296"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8pPr>
            <a:lvl9pPr marL="2799999" marR="0" lvl="8" indent="-164495" algn="l" rtl="0">
              <a:spcBef>
                <a:spcPts val="240"/>
              </a:spcBef>
              <a:spcAft>
                <a:spcPts val="600"/>
              </a:spcAft>
              <a:buClr>
                <a:schemeClr val="accent2"/>
              </a:buClr>
              <a:buSzPct val="92000"/>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57" name="Shape 57"/>
          <p:cNvSpPr txBox="1">
            <a:spLocks noGrp="1"/>
          </p:cNvSpPr>
          <p:nvPr>
            <p:ph type="dt" idx="10"/>
          </p:nvPr>
        </p:nvSpPr>
        <p:spPr>
          <a:xfrm>
            <a:off x="5704464" y="4467103"/>
            <a:ext cx="2133600" cy="273900"/>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ftr" idx="11"/>
          </p:nvPr>
        </p:nvSpPr>
        <p:spPr>
          <a:xfrm>
            <a:off x="435893" y="4463859"/>
            <a:ext cx="5187900" cy="273900"/>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accent2"/>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9" name="Shape 59"/>
          <p:cNvSpPr txBox="1">
            <a:spLocks noGrp="1"/>
          </p:cNvSpPr>
          <p:nvPr>
            <p:ph type="sldNum" idx="12"/>
          </p:nvPr>
        </p:nvSpPr>
        <p:spPr>
          <a:xfrm>
            <a:off x="7918725" y="4467103"/>
            <a:ext cx="78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900" b="0" i="0" u="none" strike="noStrike" cap="none">
                <a:solidFill>
                  <a:schemeClr val="accent2"/>
                </a:solidFill>
                <a:latin typeface="Cabin"/>
                <a:ea typeface="Cabin"/>
                <a:cs typeface="Cabin"/>
                <a:sym typeface="Cabin"/>
              </a:rPr>
              <a:t>‹#›</a:t>
            </a:fld>
            <a:endParaRPr lang="en" sz="900" b="0" i="0" u="none" strike="noStrike" cap="none">
              <a:solidFill>
                <a:schemeClr val="accent2"/>
              </a:solidFill>
              <a:latin typeface="Cabin"/>
              <a:ea typeface="Cabin"/>
              <a:cs typeface="Cabin"/>
              <a:sym typeface="Cabin"/>
            </a:endParaRPr>
          </a:p>
        </p:txBody>
      </p:sp>
      <p:sp>
        <p:nvSpPr>
          <p:cNvPr id="60" name="Shape 60"/>
          <p:cNvSpPr/>
          <p:nvPr/>
        </p:nvSpPr>
        <p:spPr>
          <a:xfrm>
            <a:off x="334901" y="342900"/>
            <a:ext cx="2777400" cy="711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6031610" y="340232"/>
            <a:ext cx="2777400" cy="738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3181373" y="342900"/>
            <a:ext cx="2777400" cy="68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9"/>
            <a:ext cx="8229600" cy="8574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3" name="Shape 14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413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1pPr>
            <a:lvl2pPr marL="742950" marR="0" lvl="1" indent="-18415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2pPr>
            <a:lvl3pPr marL="1143000" marR="0" lvl="2"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3pPr>
            <a:lvl4pPr marL="1600200" marR="0" lvl="3"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4pPr>
            <a:lvl5pPr marL="2057400" marR="0" lvl="4" indent="-127000" algn="l" rtl="0">
              <a:spcBef>
                <a:spcPts val="320"/>
              </a:spcBef>
              <a:buClr>
                <a:srgbClr val="595959"/>
              </a:buClr>
              <a:buSzPct val="100000"/>
              <a:buFont typeface="Arial"/>
              <a:buChar char="»"/>
              <a:defRPr sz="1600" b="0" i="0" u="none" strike="noStrike" cap="none">
                <a:solidFill>
                  <a:srgbClr val="595959"/>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4767263"/>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4767263"/>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4767263"/>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Shape 152"/>
          <p:cNvSpPr/>
          <p:nvPr/>
        </p:nvSpPr>
        <p:spPr>
          <a:xfrm>
            <a:off x="-34325" y="0"/>
            <a:ext cx="9178200" cy="1200000"/>
          </a:xfrm>
          <a:prstGeom prst="rect">
            <a:avLst/>
          </a:prstGeom>
          <a:solidFill>
            <a:srgbClr val="100E2F"/>
          </a:solidFill>
          <a:ln w="9525" cap="flat" cmpd="sng">
            <a:solidFill>
              <a:srgbClr val="4A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3" name="Shape 153"/>
          <p:cNvSpPr txBox="1">
            <a:spLocks noGrp="1"/>
          </p:cNvSpPr>
          <p:nvPr>
            <p:ph type="title"/>
          </p:nvPr>
        </p:nvSpPr>
        <p:spPr>
          <a:xfrm>
            <a:off x="457200" y="206375"/>
            <a:ext cx="8229600" cy="857400"/>
          </a:xfrm>
          <a:prstGeom prst="rect">
            <a:avLst/>
          </a:prstGeom>
          <a:noFill/>
          <a:ln>
            <a:noFill/>
          </a:ln>
        </p:spPr>
        <p:txBody>
          <a:bodyPr lIns="91425" tIns="91425" rIns="91425" bIns="91425" anchor="ctr" anchorCtr="0"/>
          <a:lstStyle>
            <a:lvl1pPr marL="0" marR="0" lvl="0" indent="0" algn="l" rtl="0">
              <a:spcBef>
                <a:spcPts val="0"/>
              </a:spcBef>
              <a:buClr>
                <a:srgbClr val="FFFFFF"/>
              </a:buClr>
              <a:buFont typeface="Arial"/>
              <a:buNone/>
              <a:defRPr sz="4400" b="0" i="0" u="none" strike="noStrike" cap="none">
                <a:solidFill>
                  <a:srgbClr val="FFFFFF"/>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54" name="Shape 154"/>
          <p:cNvSpPr txBox="1">
            <a:spLocks noGrp="1"/>
          </p:cNvSpPr>
          <p:nvPr>
            <p:ph type="body" idx="1"/>
          </p:nvPr>
        </p:nvSpPr>
        <p:spPr>
          <a:xfrm>
            <a:off x="457200" y="1244277"/>
            <a:ext cx="8229600" cy="3394200"/>
          </a:xfrm>
          <a:prstGeom prst="rect">
            <a:avLst/>
          </a:prstGeom>
          <a:noFill/>
          <a:ln>
            <a:noFill/>
          </a:ln>
        </p:spPr>
        <p:txBody>
          <a:bodyPr lIns="91425" tIns="91425" rIns="91425" bIns="91425" anchor="t" anchorCtr="0"/>
          <a:lstStyle>
            <a:lvl1pPr marL="342900" marR="0" lvl="0" indent="-2413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457200" y="4767263"/>
            <a:ext cx="2133600" cy="2745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3124200" y="4767263"/>
            <a:ext cx="2895600" cy="2745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6553200" y="4767263"/>
            <a:ext cx="2133600" cy="2745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Shape 216"/>
          <p:cNvSpPr/>
          <p:nvPr/>
        </p:nvSpPr>
        <p:spPr>
          <a:xfrm>
            <a:off x="0" y="4686300"/>
            <a:ext cx="9144000" cy="514200"/>
          </a:xfrm>
          <a:prstGeom prst="rect">
            <a:avLst/>
          </a:prstGeom>
          <a:solidFill>
            <a:srgbClr val="68141F"/>
          </a:solid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lt1"/>
                </a:solidFill>
                <a:latin typeface="Arial"/>
                <a:ea typeface="Arial"/>
                <a:cs typeface="Arial"/>
                <a:sym typeface="Arial"/>
              </a:rPr>
              <a:t>	</a:t>
            </a:r>
          </a:p>
          <a:p>
            <a:pPr marL="0" marR="0" lvl="0" indent="0" algn="l" rtl="0">
              <a:spcBef>
                <a:spcPts val="0"/>
              </a:spcBef>
              <a:buNone/>
            </a:pPr>
            <a:endParaRPr sz="1400" b="0" i="0" u="none" strike="noStrike" cap="none">
              <a:solidFill>
                <a:schemeClr val="lt1"/>
              </a:solidFill>
              <a:latin typeface="Arial"/>
              <a:ea typeface="Arial"/>
              <a:cs typeface="Arial"/>
              <a:sym typeface="Arial"/>
            </a:endParaRPr>
          </a:p>
        </p:txBody>
      </p:sp>
      <p:sp>
        <p:nvSpPr>
          <p:cNvPr id="217" name="Shape 217"/>
          <p:cNvSpPr txBox="1">
            <a:spLocks noGrp="1"/>
          </p:cNvSpPr>
          <p:nvPr>
            <p:ph type="title"/>
          </p:nvPr>
        </p:nvSpPr>
        <p:spPr>
          <a:xfrm>
            <a:off x="533400" y="514350"/>
            <a:ext cx="80772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chemeClr val="dk2"/>
                </a:solidFill>
                <a:latin typeface="Georgia"/>
                <a:ea typeface="Georgia"/>
                <a:cs typeface="Georgia"/>
                <a:sym typeface="Georgia"/>
              </a:defRPr>
            </a:lvl1pPr>
            <a:lvl2pPr marL="0" marR="0" lvl="1" indent="0" algn="ctr" rtl="0">
              <a:spcBef>
                <a:spcPts val="0"/>
              </a:spcBef>
              <a:spcAft>
                <a:spcPts val="0"/>
              </a:spcAft>
              <a:buNone/>
              <a:defRPr sz="4000" b="1" i="0" u="none" strike="noStrike" cap="none">
                <a:solidFill>
                  <a:schemeClr val="dk2"/>
                </a:solidFill>
                <a:latin typeface="Georgia"/>
                <a:ea typeface="Georgia"/>
                <a:cs typeface="Georgia"/>
                <a:sym typeface="Georgia"/>
              </a:defRPr>
            </a:lvl2pPr>
            <a:lvl3pPr marL="0" marR="0" lvl="2" indent="0" algn="ctr" rtl="0">
              <a:spcBef>
                <a:spcPts val="0"/>
              </a:spcBef>
              <a:spcAft>
                <a:spcPts val="0"/>
              </a:spcAft>
              <a:buNone/>
              <a:defRPr sz="4000" b="1" i="0" u="none" strike="noStrike" cap="none">
                <a:solidFill>
                  <a:schemeClr val="dk2"/>
                </a:solidFill>
                <a:latin typeface="Georgia"/>
                <a:ea typeface="Georgia"/>
                <a:cs typeface="Georgia"/>
                <a:sym typeface="Georgia"/>
              </a:defRPr>
            </a:lvl3pPr>
            <a:lvl4pPr marL="0" marR="0" lvl="3" indent="0" algn="ctr" rtl="0">
              <a:spcBef>
                <a:spcPts val="0"/>
              </a:spcBef>
              <a:spcAft>
                <a:spcPts val="0"/>
              </a:spcAft>
              <a:buNone/>
              <a:defRPr sz="4000" b="1" i="0" u="none" strike="noStrike" cap="none">
                <a:solidFill>
                  <a:schemeClr val="dk2"/>
                </a:solidFill>
                <a:latin typeface="Georgia"/>
                <a:ea typeface="Georgia"/>
                <a:cs typeface="Georgia"/>
                <a:sym typeface="Georgia"/>
              </a:defRPr>
            </a:lvl4pPr>
            <a:lvl5pPr marL="0" marR="0" lvl="4" indent="0" algn="ctr" rtl="0">
              <a:spcBef>
                <a:spcPts val="0"/>
              </a:spcBef>
              <a:spcAft>
                <a:spcPts val="0"/>
              </a:spcAft>
              <a:buNone/>
              <a:defRPr sz="4000" b="1" i="0" u="none" strike="noStrike" cap="none">
                <a:solidFill>
                  <a:schemeClr val="dk2"/>
                </a:solidFill>
                <a:latin typeface="Georgia"/>
                <a:ea typeface="Georgia"/>
                <a:cs typeface="Georgia"/>
                <a:sym typeface="Georgi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8" name="Shape 218"/>
          <p:cNvSpPr txBox="1">
            <a:spLocks noGrp="1"/>
          </p:cNvSpPr>
          <p:nvPr>
            <p:ph type="body" idx="1"/>
          </p:nvPr>
        </p:nvSpPr>
        <p:spPr>
          <a:xfrm>
            <a:off x="533400" y="1485900"/>
            <a:ext cx="8077200" cy="3086100"/>
          </a:xfrm>
          <a:prstGeom prst="rect">
            <a:avLst/>
          </a:prstGeom>
          <a:noFill/>
          <a:ln>
            <a:noFill/>
          </a:ln>
        </p:spPr>
        <p:txBody>
          <a:bodyPr lIns="91425" tIns="91425" rIns="91425" bIns="91425" anchor="t" anchorCtr="0"/>
          <a:lstStyle>
            <a:lvl1pPr marL="342900" marR="0" lvl="0" indent="-342900" algn="l" rtl="0">
              <a:spcBef>
                <a:spcPts val="640"/>
              </a:spcBef>
              <a:spcAft>
                <a:spcPts val="0"/>
              </a:spcAft>
              <a:buNone/>
              <a:defRPr sz="3200" b="0" i="0" u="none" strike="noStrike" cap="none">
                <a:solidFill>
                  <a:schemeClr val="dk1"/>
                </a:solidFill>
                <a:latin typeface="Georgia"/>
                <a:ea typeface="Georgia"/>
                <a:cs typeface="Georgia"/>
                <a:sym typeface="Georgia"/>
              </a:defRPr>
            </a:lvl1pPr>
            <a:lvl2pPr marL="914400" marR="0" lvl="1" indent="-279400" algn="l" rtl="0">
              <a:spcBef>
                <a:spcPts val="560"/>
              </a:spcBef>
              <a:spcAft>
                <a:spcPts val="0"/>
              </a:spcAft>
              <a:buClr>
                <a:schemeClr val="dk1"/>
              </a:buClr>
              <a:buSzPct val="100000"/>
              <a:buFont typeface="Arial"/>
              <a:buChar char="•"/>
              <a:defRPr sz="2800" b="0" i="0" u="none" strike="noStrike" cap="none">
                <a:solidFill>
                  <a:schemeClr val="dk1"/>
                </a:solidFill>
                <a:latin typeface="Georgia"/>
                <a:ea typeface="Georgia"/>
                <a:cs typeface="Georgia"/>
                <a:sym typeface="Georgia"/>
              </a:defRPr>
            </a:lvl2pPr>
            <a:lvl3pPr marL="1143000" marR="0" lvl="2" indent="-76200" algn="l" rtl="0">
              <a:spcBef>
                <a:spcPts val="480"/>
              </a:spcBef>
              <a:spcAft>
                <a:spcPts val="0"/>
              </a:spcAft>
              <a:buClr>
                <a:schemeClr val="dk1"/>
              </a:buClr>
              <a:buSzPct val="100000"/>
              <a:buFont typeface="Georgia"/>
              <a:buChar char="•"/>
              <a:defRPr sz="2400" b="0" i="0" u="none" strike="noStrike" cap="none">
                <a:solidFill>
                  <a:schemeClr val="dk1"/>
                </a:solidFill>
                <a:latin typeface="Georgia"/>
                <a:ea typeface="Georgia"/>
                <a:cs typeface="Georgia"/>
                <a:sym typeface="Georgia"/>
              </a:defRPr>
            </a:lvl3pPr>
            <a:lvl4pPr marL="1600200" marR="0" lvl="3"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4pPr>
            <a:lvl5pPr marL="2057400" marR="0" lvl="4" indent="-101600" algn="l" rtl="0">
              <a:spcBef>
                <a:spcPts val="400"/>
              </a:spcBef>
              <a:spcAft>
                <a:spcPts val="0"/>
              </a:spcAft>
              <a:buClr>
                <a:schemeClr val="dk1"/>
              </a:buClr>
              <a:buSzPct val="100000"/>
              <a:buFont typeface="Georgia"/>
              <a:buChar char="»"/>
              <a:defRPr sz="2000" b="0" i="0" u="none" strike="noStrike" cap="none">
                <a:solidFill>
                  <a:schemeClr val="dk1"/>
                </a:solidFill>
                <a:latin typeface="Georgia"/>
                <a:ea typeface="Georgia"/>
                <a:cs typeface="Georgia"/>
                <a:sym typeface="Georgia"/>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9" name="Shape 219"/>
          <p:cNvSpPr/>
          <p:nvPr/>
        </p:nvSpPr>
        <p:spPr>
          <a:xfrm>
            <a:off x="0" y="0"/>
            <a:ext cx="9144000" cy="514200"/>
          </a:xfrm>
          <a:prstGeom prst="rect">
            <a:avLst/>
          </a:prstGeom>
          <a:solidFill>
            <a:srgbClr val="68141F"/>
          </a:solidFill>
          <a:ln>
            <a:noFill/>
          </a:ln>
        </p:spPr>
        <p:txBody>
          <a:bodyPr lIns="91425" tIns="45700" rIns="91425" bIns="45700" anchor="t" anchorCtr="0">
            <a:noAutofit/>
          </a:bodyPr>
          <a:lstStyle/>
          <a:p>
            <a:pPr marL="0" marR="0" lvl="0" indent="0" algn="l" rtl="0">
              <a:spcBef>
                <a:spcPts val="0"/>
              </a:spcBef>
              <a:buSzPct val="25000"/>
              <a:buNone/>
            </a:pPr>
            <a:r>
              <a:rPr lang="en" sz="1200" b="0" i="0" u="none" strike="noStrike" cap="none">
                <a:solidFill>
                  <a:schemeClr val="lt1"/>
                </a:solidFill>
                <a:latin typeface="Arial"/>
                <a:ea typeface="Arial"/>
                <a:cs typeface="Arial"/>
                <a:sym typeface="Arial"/>
              </a:rPr>
              <a:t>	</a:t>
            </a:r>
          </a:p>
          <a:p>
            <a:pPr marL="0" marR="0" lvl="0" indent="0" algn="l" rtl="0">
              <a:spcBef>
                <a:spcPts val="0"/>
              </a:spcBef>
              <a:buNone/>
            </a:pPr>
            <a:endParaRPr sz="1400" b="0" i="0" u="none" strike="noStrike" cap="none">
              <a:solidFill>
                <a:schemeClr val="lt1"/>
              </a:solidFill>
              <a:latin typeface="Arial"/>
              <a:ea typeface="Arial"/>
              <a:cs typeface="Arial"/>
              <a:sym typeface="Arial"/>
            </a:endParaRPr>
          </a:p>
        </p:txBody>
      </p:sp>
      <p:pic>
        <p:nvPicPr>
          <p:cNvPr id="220" name="Shape 220"/>
          <p:cNvPicPr preferRelativeResize="0"/>
          <p:nvPr/>
        </p:nvPicPr>
        <p:blipFill rotWithShape="1">
          <a:blip r:embed="rId13">
            <a:alphaModFix/>
          </a:blip>
          <a:srcRect/>
          <a:stretch/>
        </p:blipFill>
        <p:spPr>
          <a:xfrm>
            <a:off x="136525" y="4775597"/>
            <a:ext cx="356100" cy="356100"/>
          </a:xfrm>
          <a:prstGeom prst="rect">
            <a:avLst/>
          </a:prstGeom>
          <a:noFill/>
          <a:ln>
            <a:noFill/>
          </a:ln>
        </p:spPr>
      </p:pic>
      <p:sp>
        <p:nvSpPr>
          <p:cNvPr id="221" name="Shape 221"/>
          <p:cNvSpPr/>
          <p:nvPr/>
        </p:nvSpPr>
        <p:spPr>
          <a:xfrm rot="10800000" flipH="1">
            <a:off x="0" y="514350"/>
            <a:ext cx="9144000" cy="114300"/>
          </a:xfrm>
          <a:prstGeom prst="rect">
            <a:avLst/>
          </a:prstGeom>
          <a:solidFill>
            <a:srgbClr val="7F582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222" name="Shape 222"/>
          <p:cNvSpPr/>
          <p:nvPr/>
        </p:nvSpPr>
        <p:spPr>
          <a:xfrm rot="10800000" flipH="1">
            <a:off x="0" y="4572000"/>
            <a:ext cx="9144000" cy="114300"/>
          </a:xfrm>
          <a:prstGeom prst="rect">
            <a:avLst/>
          </a:prstGeom>
          <a:solidFill>
            <a:srgbClr val="7F5821"/>
          </a:solid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223" name="Shape 223"/>
          <p:cNvSpPr txBox="1"/>
          <p:nvPr/>
        </p:nvSpPr>
        <p:spPr>
          <a:xfrm>
            <a:off x="762000" y="4776500"/>
            <a:ext cx="2743200" cy="300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a:solidFill>
                  <a:schemeClr val="lt1"/>
                </a:solidFill>
                <a:latin typeface="Arial"/>
                <a:ea typeface="Arial"/>
                <a:cs typeface="Arial"/>
                <a:sym typeface="Arial"/>
              </a:rPr>
              <a:t>Boston College</a:t>
            </a: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library.umass.edu/services/teaching-and-learning/oer/"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cohenlm@bc.edu"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http://escholarship.bc.edu/"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escholarship.bc.edu/"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libguides.bc.edu/affordable"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com/v/Ru4ZGi6AK58" TargetMode="External"/><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8" Type="http://schemas.openxmlformats.org/officeDocument/2006/relationships/hyperlink" Target="mailto:kathy.labadorf@uconn.edu" TargetMode="External"/><Relationship Id="rId3" Type="http://schemas.openxmlformats.org/officeDocument/2006/relationships/hyperlink" Target="mailto:sstearns@blc.org" TargetMode="External"/><Relationship Id="rId7" Type="http://schemas.openxmlformats.org/officeDocument/2006/relationships/hyperlink" Target="mailto:jlsmith@library.umass.edu"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mailto:amilliga@northshore.edu" TargetMode="External"/><Relationship Id="rId5" Type="http://schemas.openxmlformats.org/officeDocument/2006/relationships/hyperlink" Target="mailto:leaton@northshore.edu" TargetMode="External"/><Relationship Id="rId4" Type="http://schemas.openxmlformats.org/officeDocument/2006/relationships/hyperlink" Target="mailto:tdukes@northsore.edu" TargetMode="External"/><Relationship Id="rId9" Type="http://schemas.openxmlformats.org/officeDocument/2006/relationships/hyperlink" Target="mailto:cohenlm@b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flic.kr/p/fKcz8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nscclets.blogspot.com/2015/09/the-open-textbook-initiative-at-north.html"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goo.gl/k3wlFh" TargetMode="External"/><Relationship Id="rId4" Type="http://schemas.openxmlformats.org/officeDocument/2006/relationships/hyperlink" Target="http://libguides.northshore.edu/op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09600" y="993275"/>
            <a:ext cx="8096700" cy="679500"/>
          </a:xfrm>
          <a:prstGeom prst="rect">
            <a:avLst/>
          </a:prstGeom>
          <a:noFill/>
          <a:ln>
            <a:noFill/>
          </a:ln>
        </p:spPr>
        <p:txBody>
          <a:bodyPr lIns="91425" tIns="45700" rIns="91425" bIns="45700" anchor="t" anchorCtr="0">
            <a:noAutofit/>
          </a:bodyPr>
          <a:lstStyle/>
          <a:p>
            <a:pPr lvl="0" rtl="0">
              <a:lnSpc>
                <a:spcPct val="89285"/>
              </a:lnSpc>
              <a:spcBef>
                <a:spcPts val="0"/>
              </a:spcBef>
              <a:spcAft>
                <a:spcPts val="2300"/>
              </a:spcAft>
              <a:buClr>
                <a:schemeClr val="dk1"/>
              </a:buClr>
              <a:buSzPct val="52380"/>
              <a:buFont typeface="Arial"/>
              <a:buNone/>
            </a:pPr>
            <a:r>
              <a:rPr lang="en" sz="2100">
                <a:solidFill>
                  <a:srgbClr val="800000"/>
                </a:solidFill>
              </a:rPr>
              <a:t>SUSTAINABLE MODELS FOR CREATING OPEN AND AFFORDABLE COURSE MATERIALS: PARTNERSHIPS AMONG LIBRARIANS, FACULTY, AND INSTRUCTIONAL DESIGNERS</a:t>
            </a:r>
          </a:p>
          <a:p>
            <a:pPr marL="0" marR="0" lvl="0" indent="0" algn="l" rtl="0">
              <a:spcBef>
                <a:spcPts val="0"/>
              </a:spcBef>
              <a:buClr>
                <a:srgbClr val="1F497D"/>
              </a:buClr>
              <a:buSzPct val="25000"/>
              <a:buFont typeface="Arial"/>
              <a:buNone/>
            </a:pPr>
            <a:endParaRPr/>
          </a:p>
        </p:txBody>
      </p:sp>
      <p:sp>
        <p:nvSpPr>
          <p:cNvPr id="265" name="Shape 265"/>
          <p:cNvSpPr txBox="1">
            <a:spLocks noGrp="1"/>
          </p:cNvSpPr>
          <p:nvPr>
            <p:ph type="body" idx="2"/>
          </p:nvPr>
        </p:nvSpPr>
        <p:spPr>
          <a:xfrm>
            <a:off x="609600" y="2093625"/>
            <a:ext cx="7866600" cy="3756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61111"/>
              <a:buFont typeface="Arial"/>
              <a:buNone/>
            </a:pPr>
            <a:r>
              <a:rPr lang="en" sz="1800">
                <a:solidFill>
                  <a:schemeClr val="dk2"/>
                </a:solidFill>
              </a:rPr>
              <a:t>Speakers from:</a:t>
            </a:r>
          </a:p>
          <a:p>
            <a:pPr marL="457200" lvl="0" indent="-342900" rtl="0">
              <a:lnSpc>
                <a:spcPct val="138000"/>
              </a:lnSpc>
              <a:spcBef>
                <a:spcPts val="0"/>
              </a:spcBef>
              <a:spcAft>
                <a:spcPts val="0"/>
              </a:spcAft>
              <a:buClr>
                <a:schemeClr val="dk2"/>
              </a:buClr>
              <a:buSzPct val="100000"/>
              <a:buFont typeface="Arial"/>
              <a:buChar char="●"/>
            </a:pPr>
            <a:r>
              <a:rPr lang="en" sz="1800">
                <a:solidFill>
                  <a:schemeClr val="dk2"/>
                </a:solidFill>
              </a:rPr>
              <a:t>North Shore Community College</a:t>
            </a:r>
          </a:p>
          <a:p>
            <a:pPr marL="457200" lvl="0" indent="-342900" rtl="0">
              <a:lnSpc>
                <a:spcPct val="138000"/>
              </a:lnSpc>
              <a:spcBef>
                <a:spcPts val="0"/>
              </a:spcBef>
              <a:spcAft>
                <a:spcPts val="0"/>
              </a:spcAft>
              <a:buClr>
                <a:schemeClr val="dk2"/>
              </a:buClr>
              <a:buSzPct val="100000"/>
              <a:buFont typeface="Arial"/>
              <a:buChar char="●"/>
            </a:pPr>
            <a:r>
              <a:rPr lang="en" sz="1800">
                <a:solidFill>
                  <a:schemeClr val="dk2"/>
                </a:solidFill>
              </a:rPr>
              <a:t>University of Massachusetts, Amherst</a:t>
            </a:r>
          </a:p>
          <a:p>
            <a:pPr marL="457200" lvl="0" indent="-342900" rtl="0">
              <a:lnSpc>
                <a:spcPct val="138000"/>
              </a:lnSpc>
              <a:spcBef>
                <a:spcPts val="0"/>
              </a:spcBef>
              <a:spcAft>
                <a:spcPts val="0"/>
              </a:spcAft>
              <a:buClr>
                <a:schemeClr val="dk2"/>
              </a:buClr>
              <a:buSzPct val="100000"/>
              <a:buFont typeface="Arial"/>
              <a:buChar char="●"/>
            </a:pPr>
            <a:r>
              <a:rPr lang="en" sz="1800">
                <a:solidFill>
                  <a:schemeClr val="dk2"/>
                </a:solidFill>
              </a:rPr>
              <a:t>University of Connecticut</a:t>
            </a:r>
          </a:p>
          <a:p>
            <a:pPr marL="457200" lvl="0" indent="-342900" rtl="0">
              <a:lnSpc>
                <a:spcPct val="115000"/>
              </a:lnSpc>
              <a:spcBef>
                <a:spcPts val="0"/>
              </a:spcBef>
              <a:buClr>
                <a:schemeClr val="dk2"/>
              </a:buClr>
              <a:buSzPct val="100000"/>
              <a:buFont typeface="Arial"/>
              <a:buChar char="●"/>
            </a:pPr>
            <a:r>
              <a:rPr lang="en" sz="1800">
                <a:solidFill>
                  <a:schemeClr val="dk2"/>
                </a:solidFill>
              </a:rPr>
              <a:t>Boston College</a:t>
            </a:r>
          </a:p>
          <a:p>
            <a:pPr lvl="0" rtl="0">
              <a:lnSpc>
                <a:spcPct val="138000"/>
              </a:lnSpc>
              <a:spcBef>
                <a:spcPts val="0"/>
              </a:spcBef>
              <a:buClr>
                <a:schemeClr val="dk1"/>
              </a:buClr>
              <a:buSzPct val="61111"/>
              <a:buFont typeface="Arial"/>
              <a:buNone/>
            </a:pPr>
            <a:r>
              <a:rPr lang="en" sz="1800">
                <a:solidFill>
                  <a:schemeClr val="dk2"/>
                </a:solidFill>
              </a:rPr>
              <a:t>Moderator: Susan Stearns, Boston Library Consortium [BLC]</a:t>
            </a:r>
          </a:p>
          <a:p>
            <a:pPr lvl="0" rtl="0">
              <a:spcBef>
                <a:spcPts val="0"/>
              </a:spcBef>
              <a:spcAft>
                <a:spcPts val="0"/>
              </a:spcAft>
              <a:buClr>
                <a:schemeClr val="dk1"/>
              </a:buClr>
              <a:buSzPct val="61111"/>
              <a:buFont typeface="Arial"/>
              <a:buNone/>
            </a:pPr>
            <a:endParaRPr sz="1800">
              <a:solidFill>
                <a:schemeClr val="dk2"/>
              </a:solidFill>
            </a:endParaRPr>
          </a:p>
          <a:p>
            <a:pPr marL="0" marR="0" lvl="0" indent="0" algn="l" rtl="0">
              <a:spcBef>
                <a:spcPts val="0"/>
              </a:spcBef>
              <a:buClr>
                <a:srgbClr val="3F3F3F"/>
              </a:buClr>
              <a:buSzPct val="25000"/>
              <a:buFont typeface="Arial"/>
              <a:buNone/>
            </a:pPr>
            <a:r>
              <a:rPr lang="en"/>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35893" y="526617"/>
            <a:ext cx="8272200" cy="7602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Cabin"/>
              <a:buNone/>
            </a:pPr>
            <a:r>
              <a:rPr lang="en" sz="4800" b="1" i="0" u="none" strike="noStrike" cap="none">
                <a:solidFill>
                  <a:schemeClr val="lt1"/>
                </a:solidFill>
                <a:latin typeface="Helvetica Neue"/>
                <a:ea typeface="Helvetica Neue"/>
                <a:cs typeface="Helvetica Neue"/>
                <a:sym typeface="Helvetica Neue"/>
              </a:rPr>
              <a:t>SUCCESS STORIES </a:t>
            </a:r>
          </a:p>
        </p:txBody>
      </p:sp>
      <p:sp>
        <p:nvSpPr>
          <p:cNvPr id="340" name="Shape 340"/>
          <p:cNvSpPr/>
          <p:nvPr/>
        </p:nvSpPr>
        <p:spPr>
          <a:xfrm>
            <a:off x="928498" y="2999456"/>
            <a:ext cx="1372500" cy="1282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856075" y="1523650"/>
            <a:ext cx="1881000" cy="276000"/>
          </a:xfrm>
          <a:prstGeom prst="rect">
            <a:avLst/>
          </a:prstGeom>
          <a:solidFill>
            <a:srgbClr val="414E5B"/>
          </a:solidFill>
          <a:ln w="22225" cap="rnd" cmpd="sng">
            <a:solidFill>
              <a:srgbClr val="414E5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42" name="Shape 342"/>
          <p:cNvGrpSpPr/>
          <p:nvPr/>
        </p:nvGrpSpPr>
        <p:grpSpPr>
          <a:xfrm>
            <a:off x="856000" y="1523575"/>
            <a:ext cx="2001650" cy="3373025"/>
            <a:chOff x="856000" y="1523575"/>
            <a:chExt cx="2001650" cy="3373025"/>
          </a:xfrm>
        </p:grpSpPr>
        <p:cxnSp>
          <p:nvCxnSpPr>
            <p:cNvPr id="343" name="Shape 343"/>
            <p:cNvCxnSpPr/>
            <p:nvPr/>
          </p:nvCxnSpPr>
          <p:spPr>
            <a:xfrm>
              <a:off x="856009" y="1799430"/>
              <a:ext cx="0" cy="2482800"/>
            </a:xfrm>
            <a:prstGeom prst="straightConnector1">
              <a:avLst/>
            </a:prstGeom>
            <a:solidFill>
              <a:schemeClr val="lt1">
                <a:alpha val="89803"/>
              </a:schemeClr>
            </a:solidFill>
            <a:ln w="22225" cap="rnd" cmpd="sng">
              <a:solidFill>
                <a:srgbClr val="414E5B"/>
              </a:solidFill>
              <a:prstDash val="solid"/>
              <a:round/>
              <a:headEnd type="none" w="med" len="med"/>
              <a:tailEnd type="none" w="med" len="med"/>
            </a:ln>
          </p:spPr>
        </p:cxnSp>
        <p:sp>
          <p:nvSpPr>
            <p:cNvPr id="344" name="Shape 344"/>
            <p:cNvSpPr/>
            <p:nvPr/>
          </p:nvSpPr>
          <p:spPr>
            <a:xfrm>
              <a:off x="928499" y="1882199"/>
              <a:ext cx="1808700" cy="1433100"/>
            </a:xfrm>
            <a:prstGeom prst="rect">
              <a:avLst/>
            </a:prstGeom>
            <a:blipFill rotWithShape="1">
              <a:blip r:embed="rId3">
                <a:alphaModFix/>
              </a:blip>
              <a:stretch>
                <a:fillRect/>
              </a:stretch>
            </a:blipFill>
            <a:ln w="22225" cap="rnd"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5" name="Shape 345"/>
            <p:cNvSpPr txBox="1"/>
            <p:nvPr/>
          </p:nvSpPr>
          <p:spPr>
            <a:xfrm>
              <a:off x="896250" y="3315300"/>
              <a:ext cx="1961400" cy="1581300"/>
            </a:xfrm>
            <a:prstGeom prst="rect">
              <a:avLst/>
            </a:prstGeom>
            <a:noFill/>
            <a:ln>
              <a:noFill/>
            </a:ln>
          </p:spPr>
          <p:txBody>
            <a:bodyPr lIns="45700" tIns="45700" rIns="45700" bIns="45700" anchor="t" anchorCtr="0">
              <a:noAutofit/>
            </a:bodyPr>
            <a:lstStyle/>
            <a:p>
              <a:pPr marL="114300" marR="0" lvl="1" indent="-114300" algn="l" rtl="0">
                <a:lnSpc>
                  <a:spcPct val="90000"/>
                </a:lnSpc>
                <a:spcBef>
                  <a:spcPts val="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Animal Sciences 421:</a:t>
              </a:r>
            </a:p>
            <a:p>
              <a:pPr marL="114300" marR="0" lvl="1" indent="-114300" algn="l" rtl="0">
                <a:lnSpc>
                  <a:spcPct val="90000"/>
                </a:lnSpc>
                <a:spcBef>
                  <a:spcPts val="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Fundamentals of</a:t>
              </a:r>
              <a:r>
                <a:rPr lang="en">
                  <a:solidFill>
                    <a:schemeClr val="dk1"/>
                  </a:solidFill>
                  <a:latin typeface="Helvetica Neue"/>
                  <a:ea typeface="Helvetica Neue"/>
                  <a:cs typeface="Helvetica Neue"/>
                  <a:sym typeface="Helvetica Neue"/>
                </a:rPr>
                <a:t> </a:t>
              </a:r>
              <a:r>
                <a:rPr lang="en" sz="1400" b="0" i="0" u="none" strike="noStrike" cap="none">
                  <a:solidFill>
                    <a:schemeClr val="dk1"/>
                  </a:solidFill>
                  <a:latin typeface="Helvetica Neue"/>
                  <a:ea typeface="Helvetica Neue"/>
                  <a:cs typeface="Helvetica Neue"/>
                  <a:sym typeface="Helvetica Neue"/>
                </a:rPr>
                <a:t>Reproduction</a:t>
              </a:r>
            </a:p>
            <a:p>
              <a:pPr marL="114300" marR="0" lvl="1" indent="-114300" algn="l" rtl="0">
                <a:lnSpc>
                  <a:spcPct val="90000"/>
                </a:lnSpc>
                <a:spcBef>
                  <a:spcPts val="21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Cost Savings to date: $7,680</a:t>
              </a:r>
            </a:p>
          </p:txBody>
        </p:sp>
        <p:sp>
          <p:nvSpPr>
            <p:cNvPr id="346" name="Shape 346"/>
            <p:cNvSpPr txBox="1"/>
            <p:nvPr/>
          </p:nvSpPr>
          <p:spPr>
            <a:xfrm>
              <a:off x="856000" y="1523575"/>
              <a:ext cx="1881000" cy="276000"/>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 sz="1700">
                  <a:solidFill>
                    <a:schemeClr val="lt1"/>
                  </a:solidFill>
                  <a:latin typeface="Cabin"/>
                  <a:ea typeface="Cabin"/>
                  <a:cs typeface="Cabin"/>
                  <a:sym typeface="Cabin"/>
                </a:rPr>
                <a:t>Carlos Gradil</a:t>
              </a:r>
            </a:p>
          </p:txBody>
        </p:sp>
      </p:grpSp>
      <p:sp>
        <p:nvSpPr>
          <p:cNvPr id="347" name="Shape 347"/>
          <p:cNvSpPr/>
          <p:nvPr/>
        </p:nvSpPr>
        <p:spPr>
          <a:xfrm>
            <a:off x="3431973" y="1523725"/>
            <a:ext cx="1741800" cy="276000"/>
          </a:xfrm>
          <a:prstGeom prst="rect">
            <a:avLst/>
          </a:prstGeom>
          <a:solidFill>
            <a:srgbClr val="2A6A1B"/>
          </a:solidFill>
          <a:ln w="22225" cap="rnd" cmpd="sng">
            <a:solidFill>
              <a:srgbClr val="2A6A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48" name="Shape 348"/>
          <p:cNvGrpSpPr/>
          <p:nvPr/>
        </p:nvGrpSpPr>
        <p:grpSpPr>
          <a:xfrm>
            <a:off x="3367024" y="1523575"/>
            <a:ext cx="1844850" cy="3278450"/>
            <a:chOff x="3367024" y="1523575"/>
            <a:chExt cx="1844850" cy="3278450"/>
          </a:xfrm>
        </p:grpSpPr>
        <p:cxnSp>
          <p:nvCxnSpPr>
            <p:cNvPr id="349" name="Shape 349"/>
            <p:cNvCxnSpPr/>
            <p:nvPr/>
          </p:nvCxnSpPr>
          <p:spPr>
            <a:xfrm>
              <a:off x="3443220" y="1799430"/>
              <a:ext cx="0" cy="2482800"/>
            </a:xfrm>
            <a:prstGeom prst="straightConnector1">
              <a:avLst/>
            </a:prstGeom>
            <a:solidFill>
              <a:schemeClr val="lt1">
                <a:alpha val="89803"/>
              </a:schemeClr>
            </a:solidFill>
            <a:ln w="22225" cap="rnd" cmpd="sng">
              <a:solidFill>
                <a:srgbClr val="2A6A1B"/>
              </a:solidFill>
              <a:prstDash val="solid"/>
              <a:round/>
              <a:headEnd type="none" w="med" len="med"/>
              <a:tailEnd type="none" w="med" len="med"/>
            </a:ln>
          </p:spPr>
        </p:cxnSp>
        <p:sp>
          <p:nvSpPr>
            <p:cNvPr id="350" name="Shape 350"/>
            <p:cNvSpPr/>
            <p:nvPr/>
          </p:nvSpPr>
          <p:spPr>
            <a:xfrm>
              <a:off x="3426225" y="1836425"/>
              <a:ext cx="1671300" cy="1433100"/>
            </a:xfrm>
            <a:prstGeom prst="rect">
              <a:avLst/>
            </a:prstGeom>
            <a:blipFill rotWithShape="1">
              <a:blip r:embed="rId4">
                <a:alphaModFix/>
              </a:blip>
              <a:stretch>
                <a:fillRect l="14994" r="14994"/>
              </a:stretch>
            </a:blipFill>
            <a:ln w="22225" cap="rnd"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1" name="Shape 351"/>
            <p:cNvSpPr txBox="1"/>
            <p:nvPr/>
          </p:nvSpPr>
          <p:spPr>
            <a:xfrm>
              <a:off x="3540575" y="3306225"/>
              <a:ext cx="1671300" cy="1495800"/>
            </a:xfrm>
            <a:prstGeom prst="rect">
              <a:avLst/>
            </a:prstGeom>
            <a:noFill/>
            <a:ln>
              <a:noFill/>
            </a:ln>
          </p:spPr>
          <p:txBody>
            <a:bodyPr lIns="45700" tIns="45700" rIns="45700" bIns="45700" anchor="t" anchorCtr="0">
              <a:noAutofit/>
            </a:bodyPr>
            <a:lstStyle/>
            <a:p>
              <a:pPr marL="114300" marR="0" lvl="1" indent="-114300" algn="l" rtl="0">
                <a:lnSpc>
                  <a:spcPct val="90000"/>
                </a:lnSpc>
                <a:spcBef>
                  <a:spcPts val="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Women's Studies 187: Gender, Sexuality and Culture</a:t>
              </a:r>
            </a:p>
            <a:p>
              <a:pPr marL="114300" marR="0" lvl="1" indent="-114300" algn="l" rtl="0">
                <a:lnSpc>
                  <a:spcPct val="90000"/>
                </a:lnSpc>
                <a:spcBef>
                  <a:spcPts val="21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Cost Savings to date: $8,475</a:t>
              </a:r>
            </a:p>
          </p:txBody>
        </p:sp>
        <p:sp>
          <p:nvSpPr>
            <p:cNvPr id="352" name="Shape 352"/>
            <p:cNvSpPr txBox="1"/>
            <p:nvPr/>
          </p:nvSpPr>
          <p:spPr>
            <a:xfrm>
              <a:off x="3367024" y="1523575"/>
              <a:ext cx="1741800" cy="276000"/>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 sz="1700">
                  <a:solidFill>
                    <a:schemeClr val="lt1"/>
                  </a:solidFill>
                  <a:latin typeface="Cabin"/>
                  <a:ea typeface="Cabin"/>
                  <a:cs typeface="Cabin"/>
                  <a:sym typeface="Cabin"/>
                </a:rPr>
                <a:t>Miliann Kang</a:t>
              </a:r>
            </a:p>
          </p:txBody>
        </p:sp>
      </p:grpSp>
      <p:sp>
        <p:nvSpPr>
          <p:cNvPr id="353" name="Shape 353"/>
          <p:cNvSpPr/>
          <p:nvPr/>
        </p:nvSpPr>
        <p:spPr>
          <a:xfrm>
            <a:off x="5847850" y="2999450"/>
            <a:ext cx="1220099" cy="1282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5775350" y="1523575"/>
            <a:ext cx="2199599" cy="276000"/>
          </a:xfrm>
          <a:prstGeom prst="rect">
            <a:avLst/>
          </a:prstGeom>
          <a:solidFill>
            <a:srgbClr val="711000"/>
          </a:solidFill>
          <a:ln w="22225" cap="rnd" cmpd="sng">
            <a:solidFill>
              <a:srgbClr val="711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55" name="Shape 355"/>
          <p:cNvGrpSpPr/>
          <p:nvPr/>
        </p:nvGrpSpPr>
        <p:grpSpPr>
          <a:xfrm>
            <a:off x="5735050" y="1523575"/>
            <a:ext cx="2239799" cy="3677875"/>
            <a:chOff x="5735050" y="1523575"/>
            <a:chExt cx="2239799" cy="3677875"/>
          </a:xfrm>
        </p:grpSpPr>
        <p:cxnSp>
          <p:nvCxnSpPr>
            <p:cNvPr id="356" name="Shape 356"/>
            <p:cNvCxnSpPr/>
            <p:nvPr/>
          </p:nvCxnSpPr>
          <p:spPr>
            <a:xfrm>
              <a:off x="5775358" y="1799430"/>
              <a:ext cx="0" cy="2482800"/>
            </a:xfrm>
            <a:prstGeom prst="straightConnector1">
              <a:avLst/>
            </a:prstGeom>
            <a:solidFill>
              <a:schemeClr val="lt1">
                <a:alpha val="89803"/>
              </a:schemeClr>
            </a:solidFill>
            <a:ln w="22225" cap="rnd" cmpd="sng">
              <a:solidFill>
                <a:srgbClr val="711000"/>
              </a:solidFill>
              <a:prstDash val="solid"/>
              <a:round/>
              <a:headEnd type="none" w="med" len="med"/>
              <a:tailEnd type="none" w="med" len="med"/>
            </a:ln>
          </p:spPr>
        </p:cxnSp>
        <p:sp>
          <p:nvSpPr>
            <p:cNvPr id="357" name="Shape 357"/>
            <p:cNvSpPr/>
            <p:nvPr/>
          </p:nvSpPr>
          <p:spPr>
            <a:xfrm>
              <a:off x="5896174" y="1882200"/>
              <a:ext cx="1536000" cy="1433100"/>
            </a:xfrm>
            <a:prstGeom prst="rect">
              <a:avLst/>
            </a:prstGeom>
            <a:blipFill rotWithShape="1">
              <a:blip r:embed="rId5">
                <a:alphaModFix/>
              </a:blip>
              <a:stretch>
                <a:fillRect/>
              </a:stretch>
            </a:blipFill>
            <a:ln w="22225" cap="rnd"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8" name="Shape 358"/>
            <p:cNvSpPr txBox="1"/>
            <p:nvPr/>
          </p:nvSpPr>
          <p:spPr>
            <a:xfrm>
              <a:off x="5847850" y="3304250"/>
              <a:ext cx="1808700" cy="1897200"/>
            </a:xfrm>
            <a:prstGeom prst="rect">
              <a:avLst/>
            </a:prstGeom>
            <a:noFill/>
            <a:ln>
              <a:noFill/>
            </a:ln>
          </p:spPr>
          <p:txBody>
            <a:bodyPr lIns="45700" tIns="45700" rIns="45700" bIns="45700" anchor="t" anchorCtr="0">
              <a:noAutofit/>
            </a:bodyPr>
            <a:lstStyle/>
            <a:p>
              <a:pPr marL="114300" marR="0" lvl="1" indent="-114300" algn="l" rtl="0">
                <a:lnSpc>
                  <a:spcPct val="90000"/>
                </a:lnSpc>
                <a:spcBef>
                  <a:spcPts val="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Electrical and Computer Engineering 314: Introduction to Probability and Random Processes</a:t>
              </a:r>
            </a:p>
            <a:p>
              <a:pPr marL="114300" marR="0" lvl="1" indent="-114300" algn="l" rtl="0">
                <a:lnSpc>
                  <a:spcPct val="90000"/>
                </a:lnSpc>
                <a:spcBef>
                  <a:spcPts val="210"/>
                </a:spcBef>
                <a:spcAft>
                  <a:spcPts val="0"/>
                </a:spcAft>
                <a:buClr>
                  <a:schemeClr val="dk1"/>
                </a:buClr>
                <a:buSzPct val="100000"/>
                <a:buFont typeface="Helvetica Neue"/>
                <a:buChar char="•"/>
              </a:pPr>
              <a:r>
                <a:rPr lang="en" sz="1400" b="0" i="0" u="none" strike="noStrike" cap="none">
                  <a:solidFill>
                    <a:schemeClr val="dk1"/>
                  </a:solidFill>
                  <a:latin typeface="Helvetica Neue"/>
                  <a:ea typeface="Helvetica Neue"/>
                  <a:cs typeface="Helvetica Neue"/>
                  <a:sym typeface="Helvetica Neue"/>
                </a:rPr>
                <a:t>Cost Savings to date: $25,833</a:t>
              </a:r>
            </a:p>
          </p:txBody>
        </p:sp>
        <p:sp>
          <p:nvSpPr>
            <p:cNvPr id="359" name="Shape 359"/>
            <p:cNvSpPr txBox="1"/>
            <p:nvPr/>
          </p:nvSpPr>
          <p:spPr>
            <a:xfrm>
              <a:off x="5735050" y="1523575"/>
              <a:ext cx="2239799" cy="276000"/>
            </a:xfrm>
            <a:prstGeom prst="rect">
              <a:avLst/>
            </a:prstGeom>
            <a:noFill/>
            <a:ln>
              <a:noFill/>
            </a:ln>
          </p:spPr>
          <p:txBody>
            <a:bodyPr lIns="43175" tIns="43175" rIns="43175" bIns="43175" anchor="ctr" anchorCtr="0">
              <a:noAutofit/>
            </a:bodyPr>
            <a:lstStyle/>
            <a:p>
              <a:pPr marL="0" marR="0" lvl="0" indent="0" algn="ctr" rtl="0">
                <a:lnSpc>
                  <a:spcPct val="90000"/>
                </a:lnSpc>
                <a:spcBef>
                  <a:spcPts val="0"/>
                </a:spcBef>
                <a:spcAft>
                  <a:spcPts val="0"/>
                </a:spcAft>
                <a:buSzPct val="25000"/>
                <a:buNone/>
              </a:pPr>
              <a:r>
                <a:rPr lang="en" sz="1700">
                  <a:solidFill>
                    <a:schemeClr val="lt1"/>
                  </a:solidFill>
                  <a:latin typeface="Cabin"/>
                  <a:ea typeface="Cabin"/>
                  <a:cs typeface="Cabin"/>
                  <a:sym typeface="Cabin"/>
                </a:rPr>
                <a:t>Hossein Pishro-Nik</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gtEl>
                                        <p:attrNameLst>
                                          <p:attrName>style.visibility</p:attrName>
                                        </p:attrNameLst>
                                      </p:cBhvr>
                                      <p:to>
                                        <p:strVal val="visible"/>
                                      </p:to>
                                    </p:set>
                                    <p:animEffect transition="in" filter="fade">
                                      <p:cBhvr>
                                        <p:cTn id="12" dur="1000"/>
                                        <p:tgtEl>
                                          <p:spTgt spid="3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gtEl>
                                        <p:attrNameLst>
                                          <p:attrName>style.visibility</p:attrName>
                                        </p:attrNameLst>
                                      </p:cBhvr>
                                      <p:to>
                                        <p:strVal val="visible"/>
                                      </p:to>
                                    </p:set>
                                    <p:animEffect transition="in" filter="fade">
                                      <p:cBhvr>
                                        <p:cTn id="17"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35893" y="526617"/>
            <a:ext cx="8272200" cy="760200"/>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Cabin"/>
              <a:buNone/>
            </a:pPr>
            <a:r>
              <a:rPr lang="en" sz="4400" b="0" i="0" u="none" strike="noStrike" cap="none">
                <a:solidFill>
                  <a:schemeClr val="lt1"/>
                </a:solidFill>
                <a:latin typeface="Cabin"/>
                <a:ea typeface="Cabin"/>
                <a:cs typeface="Cabin"/>
                <a:sym typeface="Cabin"/>
              </a:rPr>
              <a:t>OUTCOMES</a:t>
            </a:r>
          </a:p>
        </p:txBody>
      </p:sp>
      <p:pic>
        <p:nvPicPr>
          <p:cNvPr id="366" name="Shape 366"/>
          <p:cNvPicPr preferRelativeResize="0"/>
          <p:nvPr/>
        </p:nvPicPr>
        <p:blipFill>
          <a:blip r:embed="rId3">
            <a:alphaModFix/>
          </a:blip>
          <a:stretch>
            <a:fillRect/>
          </a:stretch>
        </p:blipFill>
        <p:spPr>
          <a:xfrm>
            <a:off x="2829622" y="1539422"/>
            <a:ext cx="3484749" cy="34692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35893" y="526617"/>
            <a:ext cx="8272212" cy="760349"/>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Cabin"/>
              <a:buNone/>
            </a:pPr>
            <a:r>
              <a:rPr lang="en" sz="4400" b="0" i="0" u="none" strike="noStrike" cap="none">
                <a:solidFill>
                  <a:schemeClr val="lt1"/>
                </a:solidFill>
                <a:latin typeface="Cabin"/>
                <a:ea typeface="Cabin"/>
                <a:cs typeface="Cabin"/>
                <a:sym typeface="Cabin"/>
              </a:rPr>
              <a:t>OUTCOMES</a:t>
            </a:r>
          </a:p>
        </p:txBody>
      </p:sp>
      <p:sp>
        <p:nvSpPr>
          <p:cNvPr id="373" name="Shape 373"/>
          <p:cNvSpPr txBox="1">
            <a:spLocks noGrp="1"/>
          </p:cNvSpPr>
          <p:nvPr>
            <p:ph type="body" idx="1"/>
          </p:nvPr>
        </p:nvSpPr>
        <p:spPr>
          <a:xfrm>
            <a:off x="435895" y="1421606"/>
            <a:ext cx="8272210" cy="3529012"/>
          </a:xfrm>
          <a:prstGeom prst="rect">
            <a:avLst/>
          </a:prstGeom>
          <a:noFill/>
          <a:ln>
            <a:noFill/>
          </a:ln>
        </p:spPr>
        <p:txBody>
          <a:bodyPr lIns="91425" tIns="45700" rIns="91425" bIns="45700" anchor="ctr" anchorCtr="0">
            <a:noAutofit/>
          </a:bodyPr>
          <a:lstStyle/>
          <a:p>
            <a:pPr marL="306000" marR="0" lvl="0" indent="-306000" algn="l" rtl="0">
              <a:spcBef>
                <a:spcPts val="0"/>
              </a:spcBef>
              <a:spcAft>
                <a:spcPts val="0"/>
              </a:spcAft>
              <a:buClr>
                <a:schemeClr val="accent2"/>
              </a:buClr>
              <a:buSzPct val="91999"/>
              <a:buFont typeface="Noto Sans Symbols"/>
              <a:buNone/>
            </a:pPr>
            <a:endParaRPr sz="1800" b="0" i="0" u="none" strike="noStrike" cap="none">
              <a:solidFill>
                <a:schemeClr val="dk2"/>
              </a:solidFill>
              <a:latin typeface="Cabin"/>
              <a:ea typeface="Cabin"/>
              <a:cs typeface="Cabin"/>
              <a:sym typeface="Cabin"/>
            </a:endParaRPr>
          </a:p>
          <a:p>
            <a:pPr marL="0" marR="0" lvl="0" indent="0" algn="l" rtl="0">
              <a:spcBef>
                <a:spcPts val="960"/>
              </a:spcBef>
              <a:spcAft>
                <a:spcPts val="0"/>
              </a:spcAft>
              <a:buClr>
                <a:schemeClr val="accent2"/>
              </a:buClr>
              <a:buSzPct val="25000"/>
              <a:buFont typeface="Noto Sans Symbols"/>
              <a:buNone/>
            </a:pPr>
            <a:endParaRPr sz="1800" b="0" i="0" u="none" strike="noStrike" cap="none">
              <a:solidFill>
                <a:schemeClr val="dk2"/>
              </a:solidFill>
              <a:latin typeface="Cabin"/>
              <a:ea typeface="Cabin"/>
              <a:cs typeface="Cabin"/>
              <a:sym typeface="Cabin"/>
            </a:endParaRPr>
          </a:p>
          <a:p>
            <a:pPr marL="306000" marR="0" lvl="0" indent="-306000" algn="l" rtl="0">
              <a:spcBef>
                <a:spcPts val="960"/>
              </a:spcBef>
              <a:spcAft>
                <a:spcPts val="0"/>
              </a:spcAft>
              <a:buClr>
                <a:schemeClr val="accent2"/>
              </a:buClr>
              <a:buSzPct val="91999"/>
              <a:buFont typeface="Noto Sans Symbols"/>
              <a:buNone/>
            </a:pPr>
            <a:endParaRPr sz="1800" b="0" i="0" u="none" strike="noStrike" cap="none">
              <a:solidFill>
                <a:schemeClr val="dk2"/>
              </a:solidFill>
              <a:latin typeface="Cabin"/>
              <a:ea typeface="Cabin"/>
              <a:cs typeface="Cabin"/>
              <a:sym typeface="Cabin"/>
            </a:endParaRPr>
          </a:p>
          <a:p>
            <a:pPr marL="306000" marR="0" lvl="0" indent="-306000" algn="l" rtl="0">
              <a:spcBef>
                <a:spcPts val="960"/>
              </a:spcBef>
              <a:spcAft>
                <a:spcPts val="0"/>
              </a:spcAft>
              <a:buClr>
                <a:schemeClr val="accent2"/>
              </a:buClr>
              <a:buSzPct val="91999"/>
              <a:buFont typeface="Noto Sans Symbols"/>
              <a:buNone/>
            </a:pPr>
            <a:endParaRPr sz="1800" b="0" i="0" u="none" strike="noStrike" cap="none">
              <a:solidFill>
                <a:schemeClr val="dk2"/>
              </a:solidFill>
              <a:latin typeface="Cabin"/>
              <a:ea typeface="Cabin"/>
              <a:cs typeface="Cabin"/>
              <a:sym typeface="Cabin"/>
            </a:endParaRPr>
          </a:p>
        </p:txBody>
      </p:sp>
      <p:graphicFrame>
        <p:nvGraphicFramePr>
          <p:cNvPr id="374" name="Shape 374"/>
          <p:cNvGraphicFramePr/>
          <p:nvPr/>
        </p:nvGraphicFramePr>
        <p:xfrm>
          <a:off x="400050" y="1621631"/>
          <a:ext cx="3000000" cy="3000000"/>
        </p:xfrm>
        <a:graphic>
          <a:graphicData uri="http://schemas.openxmlformats.org/drawingml/2006/table">
            <a:tbl>
              <a:tblPr>
                <a:noFill/>
                <a:tableStyleId>{C061F12B-0900-4241-A1D6-E19C54BDA9D4}</a:tableStyleId>
              </a:tblPr>
              <a:tblGrid>
                <a:gridCol w="2465100">
                  <a:extLst>
                    <a:ext uri="{9D8B030D-6E8A-4147-A177-3AD203B41FA5}">
                      <a16:colId xmlns:a16="http://schemas.microsoft.com/office/drawing/2014/main" val="20000"/>
                    </a:ext>
                  </a:extLst>
                </a:gridCol>
                <a:gridCol w="2981075">
                  <a:extLst>
                    <a:ext uri="{9D8B030D-6E8A-4147-A177-3AD203B41FA5}">
                      <a16:colId xmlns:a16="http://schemas.microsoft.com/office/drawing/2014/main" val="20001"/>
                    </a:ext>
                  </a:extLst>
                </a:gridCol>
                <a:gridCol w="2878675">
                  <a:extLst>
                    <a:ext uri="{9D8B030D-6E8A-4147-A177-3AD203B41FA5}">
                      <a16:colId xmlns:a16="http://schemas.microsoft.com/office/drawing/2014/main" val="20002"/>
                    </a:ext>
                  </a:extLst>
                </a:gridCol>
              </a:tblGrid>
              <a:tr h="313450">
                <a:tc gridSpan="3">
                  <a:txBody>
                    <a:bodyPr/>
                    <a:lstStyle/>
                    <a:p>
                      <a:pPr marL="0" marR="0" lvl="0" indent="0" algn="ctr" rtl="0">
                        <a:spcBef>
                          <a:spcPts val="0"/>
                        </a:spcBef>
                        <a:buSzPct val="25000"/>
                        <a:buNone/>
                      </a:pPr>
                      <a:r>
                        <a:rPr lang="en" sz="2400" u="none" strike="noStrike" cap="none">
                          <a:solidFill>
                            <a:schemeClr val="lt1"/>
                          </a:solidFill>
                        </a:rPr>
                        <a:t>Total Savings Over Time By College</a:t>
                      </a:r>
                    </a:p>
                  </a:txBody>
                  <a:tcPr marL="9350" marR="9350" marT="7025" marB="0" anchor="b">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750">
                <a:tc>
                  <a:txBody>
                    <a:bodyPr/>
                    <a:lstStyle/>
                    <a:p>
                      <a:pPr marL="0" marR="0" lvl="0" indent="0" algn="l" rtl="0">
                        <a:spcBef>
                          <a:spcPts val="0"/>
                        </a:spcBef>
                        <a:buSzPct val="25000"/>
                        <a:buNone/>
                      </a:pPr>
                      <a:r>
                        <a:rPr lang="en" sz="800" b="1" u="none" strike="noStrike" cap="none"/>
                        <a:t>COLLEGE</a:t>
                      </a:r>
                    </a:p>
                  </a:txBody>
                  <a:tcPr marL="9350" marR="9350" marT="7025" marB="0" anchor="b"/>
                </a:tc>
                <a:tc>
                  <a:txBody>
                    <a:bodyPr/>
                    <a:lstStyle/>
                    <a:p>
                      <a:pPr marL="0" marR="0" lvl="0" indent="0" algn="l" rtl="0">
                        <a:spcBef>
                          <a:spcPts val="0"/>
                        </a:spcBef>
                        <a:buSzPct val="25000"/>
                        <a:buNone/>
                      </a:pPr>
                      <a:r>
                        <a:rPr lang="en" sz="800" b="1" u="none" strike="noStrike" cap="none"/>
                        <a:t># OF STUDENTS PER COLLEGE</a:t>
                      </a:r>
                    </a:p>
                  </a:txBody>
                  <a:tcPr marL="9350" marR="9350" marT="7025" marB="0" anchor="b"/>
                </a:tc>
                <a:tc>
                  <a:txBody>
                    <a:bodyPr/>
                    <a:lstStyle/>
                    <a:p>
                      <a:pPr marL="0" marR="0" lvl="0" indent="0" algn="l" rtl="0">
                        <a:spcBef>
                          <a:spcPts val="0"/>
                        </a:spcBef>
                        <a:buSzPct val="25000"/>
                        <a:buNone/>
                      </a:pPr>
                      <a:r>
                        <a:rPr lang="en" sz="800" b="1" u="none" strike="noStrike" cap="none"/>
                        <a:t>SAVINGS PER COLLEGE OVER TIME</a:t>
                      </a:r>
                    </a:p>
                  </a:txBody>
                  <a:tcPr marL="9350" marR="9350" marT="7025" marB="0" anchor="b"/>
                </a:tc>
                <a:extLst>
                  <a:ext uri="{0D108BD9-81ED-4DB2-BD59-A6C34878D82A}">
                    <a16:rowId xmlns:a16="http://schemas.microsoft.com/office/drawing/2014/main" val="10001"/>
                  </a:ext>
                </a:extLst>
              </a:tr>
              <a:tr h="159750">
                <a:tc>
                  <a:txBody>
                    <a:bodyPr/>
                    <a:lstStyle/>
                    <a:p>
                      <a:pPr marL="0" marR="0" lvl="0" indent="0" algn="l" rtl="0">
                        <a:spcBef>
                          <a:spcPts val="0"/>
                        </a:spcBef>
                        <a:buSzPct val="25000"/>
                        <a:buNone/>
                      </a:pPr>
                      <a:r>
                        <a:rPr lang="en" sz="800" u="none" strike="noStrike" cap="none"/>
                        <a:t>College of Natural Sciences</a:t>
                      </a:r>
                    </a:p>
                  </a:txBody>
                  <a:tcPr marL="9350" marR="9350" marT="7025" marB="0" anchor="b"/>
                </a:tc>
                <a:tc>
                  <a:txBody>
                    <a:bodyPr/>
                    <a:lstStyle/>
                    <a:p>
                      <a:pPr marL="0" marR="0" lvl="0" indent="0" algn="r" rtl="0">
                        <a:spcBef>
                          <a:spcPts val="0"/>
                        </a:spcBef>
                        <a:buSzPct val="25000"/>
                        <a:buNone/>
                      </a:pPr>
                      <a:r>
                        <a:rPr lang="en" sz="800" u="none" strike="noStrike" cap="none"/>
                        <a:t>4,471</a:t>
                      </a:r>
                    </a:p>
                  </a:txBody>
                  <a:tcPr marL="9350" marR="9350" marT="7025" marB="0" anchor="b"/>
                </a:tc>
                <a:tc>
                  <a:txBody>
                    <a:bodyPr/>
                    <a:lstStyle/>
                    <a:p>
                      <a:pPr marL="0" marR="0" lvl="0" indent="0" algn="r" rtl="0">
                        <a:spcBef>
                          <a:spcPts val="0"/>
                        </a:spcBef>
                        <a:buSzPct val="25000"/>
                        <a:buNone/>
                      </a:pPr>
                      <a:r>
                        <a:rPr lang="en" sz="800" u="none" strike="noStrike" cap="none"/>
                        <a:t>$762,643.00</a:t>
                      </a:r>
                    </a:p>
                  </a:txBody>
                  <a:tcPr marL="9350" marR="9350" marT="7025" marB="0" anchor="b"/>
                </a:tc>
                <a:extLst>
                  <a:ext uri="{0D108BD9-81ED-4DB2-BD59-A6C34878D82A}">
                    <a16:rowId xmlns:a16="http://schemas.microsoft.com/office/drawing/2014/main" val="10002"/>
                  </a:ext>
                </a:extLst>
              </a:tr>
              <a:tr h="289125">
                <a:tc>
                  <a:txBody>
                    <a:bodyPr/>
                    <a:lstStyle/>
                    <a:p>
                      <a:pPr marL="0" marR="0" lvl="0" indent="0" algn="l" rtl="0">
                        <a:spcBef>
                          <a:spcPts val="0"/>
                        </a:spcBef>
                        <a:buSzPct val="25000"/>
                        <a:buNone/>
                      </a:pPr>
                      <a:r>
                        <a:rPr lang="en" sz="800" u="none" strike="noStrike" cap="none"/>
                        <a:t>College of Social and Behavioral Sciences</a:t>
                      </a:r>
                    </a:p>
                  </a:txBody>
                  <a:tcPr marL="9350" marR="9350" marT="7025" marB="0" anchor="b"/>
                </a:tc>
                <a:tc>
                  <a:txBody>
                    <a:bodyPr/>
                    <a:lstStyle/>
                    <a:p>
                      <a:pPr marL="0" marR="0" lvl="0" indent="0" algn="r" rtl="0">
                        <a:spcBef>
                          <a:spcPts val="0"/>
                        </a:spcBef>
                        <a:buSzPct val="25000"/>
                        <a:buNone/>
                      </a:pPr>
                      <a:r>
                        <a:rPr lang="en" sz="800" u="none" strike="noStrike" cap="none"/>
                        <a:t>1,248</a:t>
                      </a:r>
                    </a:p>
                  </a:txBody>
                  <a:tcPr marL="9350" marR="9350" marT="7025" marB="0" anchor="b"/>
                </a:tc>
                <a:tc>
                  <a:txBody>
                    <a:bodyPr/>
                    <a:lstStyle/>
                    <a:p>
                      <a:pPr marL="0" marR="0" lvl="0" indent="0" algn="r" rtl="0">
                        <a:spcBef>
                          <a:spcPts val="0"/>
                        </a:spcBef>
                        <a:buSzPct val="25000"/>
                        <a:buNone/>
                      </a:pPr>
                      <a:r>
                        <a:rPr lang="en" sz="800" u="none" strike="noStrike" cap="none"/>
                        <a:t>$163,307.00</a:t>
                      </a:r>
                    </a:p>
                  </a:txBody>
                  <a:tcPr marL="9350" marR="9350" marT="7025" marB="0" anchor="b"/>
                </a:tc>
                <a:extLst>
                  <a:ext uri="{0D108BD9-81ED-4DB2-BD59-A6C34878D82A}">
                    <a16:rowId xmlns:a16="http://schemas.microsoft.com/office/drawing/2014/main" val="10003"/>
                  </a:ext>
                </a:extLst>
              </a:tr>
              <a:tr h="289125">
                <a:tc>
                  <a:txBody>
                    <a:bodyPr/>
                    <a:lstStyle/>
                    <a:p>
                      <a:pPr marL="0" marR="0" lvl="0" indent="0" algn="l" rtl="0">
                        <a:spcBef>
                          <a:spcPts val="0"/>
                        </a:spcBef>
                        <a:buSzPct val="25000"/>
                        <a:buNone/>
                      </a:pPr>
                      <a:r>
                        <a:rPr lang="en" sz="800" u="none" strike="noStrike" cap="none"/>
                        <a:t>College of Humanities &amp; Fine Arts</a:t>
                      </a:r>
                    </a:p>
                  </a:txBody>
                  <a:tcPr marL="9350" marR="9350" marT="7025" marB="0" anchor="b"/>
                </a:tc>
                <a:tc>
                  <a:txBody>
                    <a:bodyPr/>
                    <a:lstStyle/>
                    <a:p>
                      <a:pPr marL="0" marR="0" lvl="0" indent="0" algn="r" rtl="0">
                        <a:spcBef>
                          <a:spcPts val="0"/>
                        </a:spcBef>
                        <a:buSzPct val="25000"/>
                        <a:buNone/>
                      </a:pPr>
                      <a:r>
                        <a:rPr lang="en" sz="800" u="none" strike="noStrike" cap="none"/>
                        <a:t>870</a:t>
                      </a:r>
                    </a:p>
                  </a:txBody>
                  <a:tcPr marL="9350" marR="9350" marT="7025" marB="0" anchor="b"/>
                </a:tc>
                <a:tc>
                  <a:txBody>
                    <a:bodyPr/>
                    <a:lstStyle/>
                    <a:p>
                      <a:pPr marL="0" marR="0" lvl="0" indent="0" algn="r" rtl="0">
                        <a:spcBef>
                          <a:spcPts val="0"/>
                        </a:spcBef>
                        <a:buSzPct val="25000"/>
                        <a:buNone/>
                      </a:pPr>
                      <a:r>
                        <a:rPr lang="en" sz="800" u="none" strike="noStrike" cap="none"/>
                        <a:t>$119,473.00</a:t>
                      </a:r>
                    </a:p>
                  </a:txBody>
                  <a:tcPr marL="9350" marR="9350" marT="7025" marB="0" anchor="b"/>
                </a:tc>
                <a:extLst>
                  <a:ext uri="{0D108BD9-81ED-4DB2-BD59-A6C34878D82A}">
                    <a16:rowId xmlns:a16="http://schemas.microsoft.com/office/drawing/2014/main" val="10004"/>
                  </a:ext>
                </a:extLst>
              </a:tr>
              <a:tr h="159750">
                <a:tc>
                  <a:txBody>
                    <a:bodyPr/>
                    <a:lstStyle/>
                    <a:p>
                      <a:pPr marL="0" marR="0" lvl="0" indent="0" algn="l" rtl="0">
                        <a:spcBef>
                          <a:spcPts val="0"/>
                        </a:spcBef>
                        <a:buSzPct val="25000"/>
                        <a:buNone/>
                      </a:pPr>
                      <a:r>
                        <a:rPr lang="en" sz="800" u="none" strike="noStrike" cap="none"/>
                        <a:t>College of Engineering</a:t>
                      </a:r>
                    </a:p>
                  </a:txBody>
                  <a:tcPr marL="9350" marR="9350" marT="7025" marB="0" anchor="b"/>
                </a:tc>
                <a:tc>
                  <a:txBody>
                    <a:bodyPr/>
                    <a:lstStyle/>
                    <a:p>
                      <a:pPr marL="0" marR="0" lvl="0" indent="0" algn="r" rtl="0">
                        <a:spcBef>
                          <a:spcPts val="0"/>
                        </a:spcBef>
                        <a:buSzPct val="25000"/>
                        <a:buNone/>
                      </a:pPr>
                      <a:r>
                        <a:rPr lang="en" sz="800" u="none" strike="noStrike" cap="none"/>
                        <a:t>724</a:t>
                      </a:r>
                    </a:p>
                  </a:txBody>
                  <a:tcPr marL="9350" marR="9350" marT="7025" marB="0" anchor="b"/>
                </a:tc>
                <a:tc>
                  <a:txBody>
                    <a:bodyPr/>
                    <a:lstStyle/>
                    <a:p>
                      <a:pPr marL="0" marR="0" lvl="0" indent="0" algn="r" rtl="0">
                        <a:spcBef>
                          <a:spcPts val="0"/>
                        </a:spcBef>
                        <a:buSzPct val="25000"/>
                        <a:buNone/>
                      </a:pPr>
                      <a:r>
                        <a:rPr lang="en" sz="800" u="none" strike="noStrike" cap="none"/>
                        <a:t>$132,677.00</a:t>
                      </a:r>
                    </a:p>
                  </a:txBody>
                  <a:tcPr marL="9350" marR="9350" marT="7025" marB="0" anchor="b"/>
                </a:tc>
                <a:extLst>
                  <a:ext uri="{0D108BD9-81ED-4DB2-BD59-A6C34878D82A}">
                    <a16:rowId xmlns:a16="http://schemas.microsoft.com/office/drawing/2014/main" val="10005"/>
                  </a:ext>
                </a:extLst>
              </a:tr>
              <a:tr h="159750">
                <a:tc>
                  <a:txBody>
                    <a:bodyPr/>
                    <a:lstStyle/>
                    <a:p>
                      <a:pPr marL="0" marR="0" lvl="0" indent="0" algn="l" rtl="0">
                        <a:spcBef>
                          <a:spcPts val="0"/>
                        </a:spcBef>
                        <a:buSzPct val="25000"/>
                        <a:buNone/>
                      </a:pPr>
                      <a:r>
                        <a:rPr lang="en" sz="800" u="none" strike="noStrike" cap="none"/>
                        <a:t>College of Education</a:t>
                      </a:r>
                    </a:p>
                  </a:txBody>
                  <a:tcPr marL="9350" marR="9350" marT="7025" marB="0" anchor="b"/>
                </a:tc>
                <a:tc>
                  <a:txBody>
                    <a:bodyPr/>
                    <a:lstStyle/>
                    <a:p>
                      <a:pPr marL="0" marR="0" lvl="0" indent="0" algn="r" rtl="0">
                        <a:spcBef>
                          <a:spcPts val="0"/>
                        </a:spcBef>
                        <a:buSzPct val="25000"/>
                        <a:buNone/>
                      </a:pPr>
                      <a:r>
                        <a:rPr lang="en" sz="800" u="none" strike="noStrike" cap="none"/>
                        <a:t>703</a:t>
                      </a:r>
                    </a:p>
                  </a:txBody>
                  <a:tcPr marL="9350" marR="9350" marT="7025" marB="0" anchor="b"/>
                </a:tc>
                <a:tc>
                  <a:txBody>
                    <a:bodyPr/>
                    <a:lstStyle/>
                    <a:p>
                      <a:pPr marL="0" marR="0" lvl="0" indent="0" algn="r" rtl="0">
                        <a:spcBef>
                          <a:spcPts val="0"/>
                        </a:spcBef>
                        <a:buSzPct val="25000"/>
                        <a:buNone/>
                      </a:pPr>
                      <a:r>
                        <a:rPr lang="en" sz="800" u="none" strike="noStrike" cap="none"/>
                        <a:t>$74,283.00</a:t>
                      </a:r>
                    </a:p>
                  </a:txBody>
                  <a:tcPr marL="9350" marR="9350" marT="7025" marB="0" anchor="b"/>
                </a:tc>
                <a:extLst>
                  <a:ext uri="{0D108BD9-81ED-4DB2-BD59-A6C34878D82A}">
                    <a16:rowId xmlns:a16="http://schemas.microsoft.com/office/drawing/2014/main" val="10006"/>
                  </a:ext>
                </a:extLst>
              </a:tr>
              <a:tr h="159750">
                <a:tc>
                  <a:txBody>
                    <a:bodyPr/>
                    <a:lstStyle/>
                    <a:p>
                      <a:pPr marL="0" marR="0" lvl="0" indent="0" algn="l" rtl="0">
                        <a:spcBef>
                          <a:spcPts val="0"/>
                        </a:spcBef>
                        <a:buSzPct val="25000"/>
                        <a:buNone/>
                      </a:pPr>
                      <a:r>
                        <a:rPr lang="en" sz="800" u="none" strike="noStrike" cap="none"/>
                        <a:t>College of Nursing</a:t>
                      </a:r>
                    </a:p>
                  </a:txBody>
                  <a:tcPr marL="9350" marR="9350" marT="7025" marB="0" anchor="b"/>
                </a:tc>
                <a:tc>
                  <a:txBody>
                    <a:bodyPr/>
                    <a:lstStyle/>
                    <a:p>
                      <a:pPr marL="0" marR="0" lvl="0" indent="0" algn="r" rtl="0">
                        <a:spcBef>
                          <a:spcPts val="0"/>
                        </a:spcBef>
                        <a:buSzPct val="25000"/>
                        <a:buNone/>
                      </a:pPr>
                      <a:r>
                        <a:rPr lang="en" sz="800" u="none" strike="noStrike" cap="none"/>
                        <a:t>38</a:t>
                      </a:r>
                    </a:p>
                  </a:txBody>
                  <a:tcPr marL="9350" marR="9350" marT="7025" marB="0" anchor="b"/>
                </a:tc>
                <a:tc>
                  <a:txBody>
                    <a:bodyPr/>
                    <a:lstStyle/>
                    <a:p>
                      <a:pPr marL="0" marR="0" lvl="0" indent="0" algn="r" rtl="0">
                        <a:spcBef>
                          <a:spcPts val="0"/>
                        </a:spcBef>
                        <a:buSzPct val="25000"/>
                        <a:buNone/>
                      </a:pPr>
                      <a:r>
                        <a:rPr lang="en" sz="800" u="none" strike="noStrike" cap="none"/>
                        <a:t>$2,470.00</a:t>
                      </a:r>
                    </a:p>
                  </a:txBody>
                  <a:tcPr marL="9350" marR="9350" marT="7025" marB="0" anchor="b"/>
                </a:tc>
                <a:extLst>
                  <a:ext uri="{0D108BD9-81ED-4DB2-BD59-A6C34878D82A}">
                    <a16:rowId xmlns:a16="http://schemas.microsoft.com/office/drawing/2014/main" val="10007"/>
                  </a:ext>
                </a:extLst>
              </a:tr>
              <a:tr h="159750">
                <a:tc>
                  <a:txBody>
                    <a:bodyPr/>
                    <a:lstStyle/>
                    <a:p>
                      <a:pPr marL="0" marR="0" lvl="0" indent="0" algn="l" rtl="0">
                        <a:spcBef>
                          <a:spcPts val="0"/>
                        </a:spcBef>
                        <a:buSzPct val="25000"/>
                        <a:buNone/>
                      </a:pPr>
                      <a:r>
                        <a:rPr lang="en" sz="800" u="none" strike="noStrike" cap="none"/>
                        <a:t>Honors College</a:t>
                      </a:r>
                    </a:p>
                  </a:txBody>
                  <a:tcPr marL="9350" marR="9350" marT="7025" marB="0" anchor="b"/>
                </a:tc>
                <a:tc>
                  <a:txBody>
                    <a:bodyPr/>
                    <a:lstStyle/>
                    <a:p>
                      <a:pPr marL="0" marR="0" lvl="0" indent="0" algn="r" rtl="0">
                        <a:spcBef>
                          <a:spcPts val="0"/>
                        </a:spcBef>
                        <a:buSzPct val="25000"/>
                        <a:buNone/>
                      </a:pPr>
                      <a:r>
                        <a:rPr lang="en" sz="800" u="none" strike="noStrike" cap="none"/>
                        <a:t>187</a:t>
                      </a:r>
                    </a:p>
                  </a:txBody>
                  <a:tcPr marL="9350" marR="9350" marT="7025" marB="0" anchor="b"/>
                </a:tc>
                <a:tc>
                  <a:txBody>
                    <a:bodyPr/>
                    <a:lstStyle/>
                    <a:p>
                      <a:pPr marL="0" marR="0" lvl="0" indent="0" algn="r" rtl="0">
                        <a:spcBef>
                          <a:spcPts val="0"/>
                        </a:spcBef>
                        <a:buSzPct val="25000"/>
                        <a:buNone/>
                      </a:pPr>
                      <a:r>
                        <a:rPr lang="en" sz="800" u="none" strike="noStrike" cap="none"/>
                        <a:t>$7,835.00</a:t>
                      </a:r>
                    </a:p>
                  </a:txBody>
                  <a:tcPr marL="9350" marR="9350" marT="7025" marB="0" anchor="b"/>
                </a:tc>
                <a:extLst>
                  <a:ext uri="{0D108BD9-81ED-4DB2-BD59-A6C34878D82A}">
                    <a16:rowId xmlns:a16="http://schemas.microsoft.com/office/drawing/2014/main" val="10008"/>
                  </a:ext>
                </a:extLst>
              </a:tr>
              <a:tr h="289125">
                <a:tc>
                  <a:txBody>
                    <a:bodyPr/>
                    <a:lstStyle/>
                    <a:p>
                      <a:pPr marL="0" marR="0" lvl="0" indent="0" algn="l" rtl="0">
                        <a:spcBef>
                          <a:spcPts val="0"/>
                        </a:spcBef>
                        <a:buSzPct val="25000"/>
                        <a:buNone/>
                      </a:pPr>
                      <a:r>
                        <a:rPr lang="en" sz="800" u="none" strike="noStrike" cap="none"/>
                        <a:t>Stockbridge School of Agriculture</a:t>
                      </a:r>
                    </a:p>
                  </a:txBody>
                  <a:tcPr marL="9350" marR="9350" marT="7025" marB="0" anchor="b"/>
                </a:tc>
                <a:tc>
                  <a:txBody>
                    <a:bodyPr/>
                    <a:lstStyle/>
                    <a:p>
                      <a:pPr marL="0" marR="0" lvl="0" indent="0" algn="r" rtl="0">
                        <a:spcBef>
                          <a:spcPts val="0"/>
                        </a:spcBef>
                        <a:buSzPct val="25000"/>
                        <a:buNone/>
                      </a:pPr>
                      <a:r>
                        <a:rPr lang="en" sz="800" u="none" strike="noStrike" cap="none"/>
                        <a:t>275</a:t>
                      </a:r>
                    </a:p>
                  </a:txBody>
                  <a:tcPr marL="9350" marR="9350" marT="7025" marB="0" anchor="b"/>
                </a:tc>
                <a:tc>
                  <a:txBody>
                    <a:bodyPr/>
                    <a:lstStyle/>
                    <a:p>
                      <a:pPr marL="0" marR="0" lvl="0" indent="0" algn="r" rtl="0">
                        <a:spcBef>
                          <a:spcPts val="0"/>
                        </a:spcBef>
                        <a:buSzPct val="25000"/>
                        <a:buNone/>
                      </a:pPr>
                      <a:r>
                        <a:rPr lang="en" sz="800" u="none" strike="noStrike" cap="none"/>
                        <a:t>$37,058.00</a:t>
                      </a:r>
                    </a:p>
                  </a:txBody>
                  <a:tcPr marL="9350" marR="9350" marT="7025" marB="0" anchor="b"/>
                </a:tc>
                <a:extLst>
                  <a:ext uri="{0D108BD9-81ED-4DB2-BD59-A6C34878D82A}">
                    <a16:rowId xmlns:a16="http://schemas.microsoft.com/office/drawing/2014/main" val="10009"/>
                  </a:ext>
                </a:extLst>
              </a:tr>
              <a:tr h="187350">
                <a:tc>
                  <a:txBody>
                    <a:bodyPr/>
                    <a:lstStyle/>
                    <a:p>
                      <a:pPr marL="0" marR="0" lvl="0" indent="0" algn="l" rtl="0">
                        <a:spcBef>
                          <a:spcPts val="0"/>
                        </a:spcBef>
                        <a:buSzPct val="25000"/>
                        <a:buNone/>
                      </a:pPr>
                      <a:r>
                        <a:rPr lang="en" sz="800" u="none" strike="noStrike" cap="none"/>
                        <a:t>Isenberg School of Management</a:t>
                      </a:r>
                    </a:p>
                  </a:txBody>
                  <a:tcPr marL="9350" marR="9350" marT="7025" marB="0" anchor="b"/>
                </a:tc>
                <a:tc>
                  <a:txBody>
                    <a:bodyPr/>
                    <a:lstStyle/>
                    <a:p>
                      <a:pPr marL="0" marR="0" lvl="0" indent="0" algn="r" rtl="0">
                        <a:spcBef>
                          <a:spcPts val="0"/>
                        </a:spcBef>
                        <a:buSzPct val="25000"/>
                        <a:buNone/>
                      </a:pPr>
                      <a:r>
                        <a:rPr lang="en" sz="800" u="none" strike="noStrike" cap="none"/>
                        <a:t>103</a:t>
                      </a:r>
                    </a:p>
                  </a:txBody>
                  <a:tcPr marL="9350" marR="9350" marT="7025" marB="0" anchor="b"/>
                </a:tc>
                <a:tc>
                  <a:txBody>
                    <a:bodyPr/>
                    <a:lstStyle/>
                    <a:p>
                      <a:pPr marL="0" marR="0" lvl="0" indent="0" algn="r" rtl="0">
                        <a:spcBef>
                          <a:spcPts val="0"/>
                        </a:spcBef>
                        <a:buSzPct val="25000"/>
                        <a:buNone/>
                      </a:pPr>
                      <a:r>
                        <a:rPr lang="en" sz="800" u="none" strike="noStrike" cap="none"/>
                        <a:t>$20,600.00</a:t>
                      </a:r>
                    </a:p>
                  </a:txBody>
                  <a:tcPr marL="9350" marR="9350" marT="7025" marB="0" anchor="b"/>
                </a:tc>
                <a:extLst>
                  <a:ext uri="{0D108BD9-81ED-4DB2-BD59-A6C34878D82A}">
                    <a16:rowId xmlns:a16="http://schemas.microsoft.com/office/drawing/2014/main" val="10010"/>
                  </a:ext>
                </a:extLst>
              </a:tr>
              <a:tr h="294450">
                <a:tc>
                  <a:txBody>
                    <a:bodyPr/>
                    <a:lstStyle/>
                    <a:p>
                      <a:pPr marL="0" marR="0" lvl="0" indent="0" algn="l" rtl="0">
                        <a:spcBef>
                          <a:spcPts val="0"/>
                        </a:spcBef>
                        <a:buSzPct val="25000"/>
                        <a:buNone/>
                      </a:pPr>
                      <a:r>
                        <a:rPr lang="en" sz="800" u="none" strike="noStrike" cap="none"/>
                        <a:t>School of Public Health and Health Sciences</a:t>
                      </a:r>
                    </a:p>
                  </a:txBody>
                  <a:tcPr marL="9350" marR="9350" marT="7025" marB="0" anchor="b"/>
                </a:tc>
                <a:tc>
                  <a:txBody>
                    <a:bodyPr/>
                    <a:lstStyle/>
                    <a:p>
                      <a:pPr marL="0" marR="0" lvl="0" indent="0" algn="r" rtl="0">
                        <a:spcBef>
                          <a:spcPts val="0"/>
                        </a:spcBef>
                        <a:buSzPct val="25000"/>
                        <a:buNone/>
                      </a:pPr>
                      <a:r>
                        <a:rPr lang="en" sz="800" u="none" strike="noStrike" cap="none"/>
                        <a:t>175</a:t>
                      </a:r>
                    </a:p>
                  </a:txBody>
                  <a:tcPr marL="9350" marR="9350" marT="7025" marB="0" anchor="b"/>
                </a:tc>
                <a:tc>
                  <a:txBody>
                    <a:bodyPr/>
                    <a:lstStyle/>
                    <a:p>
                      <a:pPr marL="0" marR="0" lvl="0" indent="0" algn="r" rtl="0">
                        <a:spcBef>
                          <a:spcPts val="0"/>
                        </a:spcBef>
                        <a:buSzPct val="25000"/>
                        <a:buNone/>
                      </a:pPr>
                      <a:r>
                        <a:rPr lang="en" sz="800" u="none" strike="noStrike" cap="none"/>
                        <a:t>$38,699.00</a:t>
                      </a:r>
                    </a:p>
                  </a:txBody>
                  <a:tcPr marL="9350" marR="9350" marT="7025" marB="0" anchor="b"/>
                </a:tc>
                <a:extLst>
                  <a:ext uri="{0D108BD9-81ED-4DB2-BD59-A6C34878D82A}">
                    <a16:rowId xmlns:a16="http://schemas.microsoft.com/office/drawing/2014/main" val="10011"/>
                  </a:ext>
                </a:extLst>
              </a:tr>
              <a:tr h="159750">
                <a:tc>
                  <a:txBody>
                    <a:bodyPr/>
                    <a:lstStyle/>
                    <a:p>
                      <a:pPr marL="0" marR="0" lvl="0" indent="0" algn="l" rtl="0">
                        <a:spcBef>
                          <a:spcPts val="0"/>
                        </a:spcBef>
                        <a:buSzPct val="25000"/>
                        <a:buNone/>
                      </a:pPr>
                      <a:r>
                        <a:rPr lang="en" sz="800" u="none" strike="noStrike" cap="none"/>
                        <a:t> </a:t>
                      </a:r>
                    </a:p>
                  </a:txBody>
                  <a:tcPr marL="9350" marR="9350" marT="7025" marB="0" anchor="b"/>
                </a:tc>
                <a:tc>
                  <a:txBody>
                    <a:bodyPr/>
                    <a:lstStyle/>
                    <a:p>
                      <a:pPr marL="0" marR="0" lvl="0" indent="0" algn="l" rtl="0">
                        <a:spcBef>
                          <a:spcPts val="0"/>
                        </a:spcBef>
                        <a:buSzPct val="25000"/>
                        <a:buNone/>
                      </a:pPr>
                      <a:r>
                        <a:rPr lang="en" sz="800" u="none" strike="noStrike" cap="none"/>
                        <a:t> </a:t>
                      </a:r>
                    </a:p>
                  </a:txBody>
                  <a:tcPr marL="9350" marR="9350" marT="7025" marB="0" anchor="b"/>
                </a:tc>
                <a:tc>
                  <a:txBody>
                    <a:bodyPr/>
                    <a:lstStyle/>
                    <a:p>
                      <a:pPr marL="0" marR="0" lvl="0" indent="0" algn="l" rtl="0">
                        <a:spcBef>
                          <a:spcPts val="0"/>
                        </a:spcBef>
                        <a:buSzPct val="25000"/>
                        <a:buNone/>
                      </a:pPr>
                      <a:r>
                        <a:rPr lang="en" sz="800" u="none" strike="noStrike" cap="none"/>
                        <a:t> </a:t>
                      </a:r>
                    </a:p>
                  </a:txBody>
                  <a:tcPr marL="9350" marR="9350" marT="7025" marB="0" anchor="b"/>
                </a:tc>
                <a:extLst>
                  <a:ext uri="{0D108BD9-81ED-4DB2-BD59-A6C34878D82A}">
                    <a16:rowId xmlns:a16="http://schemas.microsoft.com/office/drawing/2014/main" val="10012"/>
                  </a:ext>
                </a:extLst>
              </a:tr>
              <a:tr h="167725">
                <a:tc>
                  <a:txBody>
                    <a:bodyPr/>
                    <a:lstStyle/>
                    <a:p>
                      <a:pPr marL="0" marR="0" lvl="0" indent="0" algn="l" rtl="0">
                        <a:spcBef>
                          <a:spcPts val="0"/>
                        </a:spcBef>
                        <a:buSzPct val="25000"/>
                        <a:buNone/>
                      </a:pPr>
                      <a:r>
                        <a:rPr lang="en" sz="800" u="none" strike="noStrike" cap="none"/>
                        <a:t> </a:t>
                      </a:r>
                      <a:r>
                        <a:rPr lang="en" sz="800" b="1" u="none" strike="noStrike" cap="none"/>
                        <a:t>TOTAL</a:t>
                      </a:r>
                    </a:p>
                  </a:txBody>
                  <a:tcPr marL="9350" marR="9350" marT="7025" marB="0" anchor="b"/>
                </a:tc>
                <a:tc>
                  <a:txBody>
                    <a:bodyPr/>
                    <a:lstStyle/>
                    <a:p>
                      <a:pPr marL="0" marR="0" lvl="0" indent="0" algn="r" rtl="0">
                        <a:spcBef>
                          <a:spcPts val="0"/>
                        </a:spcBef>
                        <a:buSzPct val="25000"/>
                        <a:buNone/>
                      </a:pPr>
                      <a:r>
                        <a:rPr lang="en" sz="800" u="none" strike="noStrike" cap="none"/>
                        <a:t>8,794</a:t>
                      </a:r>
                    </a:p>
                  </a:txBody>
                  <a:tcPr marL="9350" marR="9350" marT="7025" marB="0" anchor="b"/>
                </a:tc>
                <a:tc>
                  <a:txBody>
                    <a:bodyPr/>
                    <a:lstStyle/>
                    <a:p>
                      <a:pPr marL="0" marR="0" lvl="0" indent="0" algn="r" rtl="0">
                        <a:spcBef>
                          <a:spcPts val="0"/>
                        </a:spcBef>
                        <a:buSzPct val="25000"/>
                        <a:buNone/>
                      </a:pPr>
                      <a:r>
                        <a:rPr lang="en" sz="800" u="none" strike="noStrike" cap="none"/>
                        <a:t>$1,359,045.00</a:t>
                      </a:r>
                    </a:p>
                  </a:txBody>
                  <a:tcPr marL="9350" marR="9350" marT="7025" marB="0" anchor="b"/>
                </a:tc>
                <a:extLst>
                  <a:ext uri="{0D108BD9-81ED-4DB2-BD59-A6C34878D82A}">
                    <a16:rowId xmlns:a16="http://schemas.microsoft.com/office/drawing/2014/main" val="10013"/>
                  </a:ext>
                </a:extLst>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50169" y="4091541"/>
            <a:ext cx="8584279" cy="425053"/>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Cabin"/>
              <a:buNone/>
            </a:pPr>
            <a:r>
              <a:rPr lang="en" sz="2000" b="0" i="0" u="sng" strike="noStrike" cap="none">
                <a:solidFill>
                  <a:schemeClr val="hlink"/>
                </a:solidFill>
                <a:latin typeface="Cabin"/>
                <a:ea typeface="Cabin"/>
                <a:cs typeface="Cabin"/>
                <a:sym typeface="Cabin"/>
                <a:hlinkClick r:id="rId3"/>
              </a:rPr>
              <a:t>LIBRARY.UMASS.EDU/SERVICES/TEACHING-AND-LEARNING/OER/</a:t>
            </a:r>
          </a:p>
        </p:txBody>
      </p:sp>
      <p:sp>
        <p:nvSpPr>
          <p:cNvPr id="381" name="Shape 381"/>
          <p:cNvSpPr txBox="1">
            <a:spLocks noGrp="1"/>
          </p:cNvSpPr>
          <p:nvPr>
            <p:ph type="body" idx="1"/>
          </p:nvPr>
        </p:nvSpPr>
        <p:spPr>
          <a:xfrm>
            <a:off x="331118" y="508952"/>
            <a:ext cx="8272212" cy="44900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accent2"/>
              </a:buClr>
              <a:buSzPct val="25000"/>
              <a:buFont typeface="Noto Sans Symbols"/>
              <a:buNone/>
            </a:pPr>
            <a:r>
              <a:rPr lang="en" sz="2400" b="0" i="0" u="none" strike="noStrike" cap="none">
                <a:solidFill>
                  <a:schemeClr val="dk2"/>
                </a:solidFill>
                <a:latin typeface="Helvetica Neue"/>
                <a:ea typeface="Helvetica Neue"/>
                <a:cs typeface="Helvetica Neue"/>
                <a:sym typeface="Helvetica Neue"/>
              </a:rPr>
              <a:t>Open Educational Resources Website at UMass Amherst </a:t>
            </a:r>
          </a:p>
        </p:txBody>
      </p:sp>
      <p:pic>
        <p:nvPicPr>
          <p:cNvPr id="382" name="Shape 382"/>
          <p:cNvPicPr preferRelativeResize="0">
            <a:picLocks noGrp="1"/>
          </p:cNvPicPr>
          <p:nvPr>
            <p:ph type="pic" idx="2"/>
          </p:nvPr>
        </p:nvPicPr>
        <p:blipFill rotWithShape="1">
          <a:blip r:embed="rId4">
            <a:alphaModFix/>
          </a:blip>
          <a:srcRect t="3401" b="3401"/>
          <a:stretch/>
        </p:blipFill>
        <p:spPr>
          <a:xfrm>
            <a:off x="2288950" y="1064425"/>
            <a:ext cx="4448100" cy="30324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p:nvPr/>
        </p:nvSpPr>
        <p:spPr>
          <a:xfrm>
            <a:off x="457200" y="668138"/>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 sz="4400" b="0" i="0" u="none" strike="noStrike" cap="none">
                <a:solidFill>
                  <a:schemeClr val="dk1"/>
                </a:solidFill>
                <a:latin typeface="Arial"/>
                <a:ea typeface="Arial"/>
                <a:cs typeface="Arial"/>
                <a:sym typeface="Arial"/>
              </a:rPr>
              <a:t>University of Connecticut</a:t>
            </a:r>
          </a:p>
        </p:txBody>
      </p:sp>
      <p:sp>
        <p:nvSpPr>
          <p:cNvPr id="388" name="Shape 388"/>
          <p:cNvSpPr txBox="1"/>
          <p:nvPr/>
        </p:nvSpPr>
        <p:spPr>
          <a:xfrm>
            <a:off x="457200" y="1847121"/>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 sz="3600" b="0" i="0" u="none" strike="noStrike" cap="none">
                <a:solidFill>
                  <a:schemeClr val="dk1"/>
                </a:solidFill>
                <a:latin typeface="Arial"/>
                <a:ea typeface="Arial"/>
                <a:cs typeface="Arial"/>
                <a:sym typeface="Arial"/>
              </a:rPr>
              <a:t>Affordable Textbook Initiative</a:t>
            </a:r>
          </a:p>
        </p:txBody>
      </p:sp>
      <p:sp>
        <p:nvSpPr>
          <p:cNvPr id="389" name="Shape 389"/>
          <p:cNvSpPr txBox="1"/>
          <p:nvPr/>
        </p:nvSpPr>
        <p:spPr>
          <a:xfrm>
            <a:off x="457200" y="3086823"/>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rgbClr val="BFBFBF"/>
              </a:buClr>
              <a:buSzPct val="25000"/>
              <a:buFont typeface="Arial"/>
              <a:buNone/>
            </a:pPr>
            <a:r>
              <a:rPr lang="en" sz="2400" b="0" i="0" u="none" strike="noStrike" cap="none">
                <a:solidFill>
                  <a:srgbClr val="BFBFBF"/>
                </a:solidFill>
                <a:latin typeface="Arial"/>
                <a:ea typeface="Arial"/>
                <a:cs typeface="Arial"/>
                <a:sym typeface="Arial"/>
              </a:rPr>
              <a:t>Grassroots Movement/Kathleen Labadorf</a:t>
            </a:r>
          </a:p>
        </p:txBody>
      </p:sp>
      <p:sp>
        <p:nvSpPr>
          <p:cNvPr id="390" name="Shape 390"/>
          <p:cNvSpPr txBox="1"/>
          <p:nvPr/>
        </p:nvSpPr>
        <p:spPr>
          <a:xfrm>
            <a:off x="457200" y="4347425"/>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rgbClr val="BFBFBF"/>
              </a:buClr>
              <a:buSzPct val="25000"/>
              <a:buFont typeface="Arial"/>
              <a:buNone/>
            </a:pPr>
            <a:r>
              <a:rPr lang="en" sz="1400" b="0" i="0" u="none" strike="noStrike" cap="none">
                <a:solidFill>
                  <a:srgbClr val="BFBFBF"/>
                </a:solidFill>
                <a:latin typeface="Arial"/>
                <a:ea typeface="Arial"/>
                <a:cs typeface="Arial"/>
                <a:sym typeface="Arial"/>
              </a:rPr>
              <a:t>March 22, 2016</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06375"/>
            <a:ext cx="8229600" cy="8574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 sz="4400" b="0" i="0" u="none" strike="noStrike" cap="none">
                <a:solidFill>
                  <a:srgbClr val="FFFFFF"/>
                </a:solidFill>
                <a:latin typeface="Arial"/>
                <a:ea typeface="Arial"/>
                <a:cs typeface="Arial"/>
                <a:sym typeface="Arial"/>
              </a:rPr>
              <a:t>Grassroots movement</a:t>
            </a:r>
          </a:p>
        </p:txBody>
      </p:sp>
      <p:sp>
        <p:nvSpPr>
          <p:cNvPr id="396" name="Shape 396"/>
          <p:cNvSpPr txBox="1">
            <a:spLocks noGrp="1"/>
          </p:cNvSpPr>
          <p:nvPr>
            <p:ph type="body" idx="1"/>
          </p:nvPr>
        </p:nvSpPr>
        <p:spPr>
          <a:xfrm>
            <a:off x="457200" y="1244277"/>
            <a:ext cx="8229600" cy="3394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 sz="2400" b="1" i="0" u="none" strike="noStrike" cap="none">
                <a:solidFill>
                  <a:schemeClr val="dk1"/>
                </a:solidFill>
                <a:latin typeface="Arial"/>
                <a:ea typeface="Arial"/>
                <a:cs typeface="Arial"/>
                <a:sym typeface="Arial"/>
              </a:rPr>
              <a:t>The UConn Story</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Student Government and UConn PIRG (2014)</a:t>
            </a:r>
          </a:p>
          <a:p>
            <a:pPr marL="742950" marR="0" lvl="1" indent="-28575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Campus-Wide Committee (2015)</a:t>
            </a:r>
          </a:p>
          <a:p>
            <a:pPr marL="742950" marR="0" lvl="1" indent="-28575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In-House Working Group (2015)</a:t>
            </a:r>
          </a:p>
          <a:p>
            <a:pPr marL="742950" marR="0" lvl="1" indent="-285750" algn="l" rtl="0">
              <a:spcBef>
                <a:spcPts val="400"/>
              </a:spcBef>
              <a:spcAft>
                <a:spcPts val="0"/>
              </a:spcAft>
              <a:buClr>
                <a:schemeClr val="dk1"/>
              </a:buClr>
              <a:buSzPct val="100000"/>
              <a:buFont typeface="Arial"/>
              <a:buNone/>
            </a:pPr>
            <a:endParaRPr sz="2000" b="0" i="0" u="none" strike="noStrike" cap="none">
              <a:solidFill>
                <a:schemeClr val="dk1"/>
              </a:solidFill>
              <a:latin typeface="Arial"/>
              <a:ea typeface="Arial"/>
              <a:cs typeface="Arial"/>
              <a:sym typeface="Arial"/>
            </a:endParaRP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Faculty Champion (Spring, 2017)</a:t>
            </a:r>
          </a:p>
          <a:p>
            <a:pPr marL="342900" marR="0" lvl="0" indent="-342900" algn="l" rtl="0">
              <a:spcBef>
                <a:spcPts val="360"/>
              </a:spcBef>
              <a:buClr>
                <a:schemeClr val="dk1"/>
              </a:buClr>
              <a:buSzPct val="1000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06375"/>
            <a:ext cx="8229600" cy="8574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 sz="3959" b="0" i="0" u="none" strike="noStrike" cap="none">
                <a:solidFill>
                  <a:srgbClr val="FFFFFF"/>
                </a:solidFill>
                <a:latin typeface="Arial"/>
                <a:ea typeface="Arial"/>
                <a:cs typeface="Arial"/>
                <a:sym typeface="Arial"/>
              </a:rPr>
              <a:t>Team Formation – Important Voices</a:t>
            </a:r>
          </a:p>
        </p:txBody>
      </p:sp>
      <p:sp>
        <p:nvSpPr>
          <p:cNvPr id="402" name="Shape 402"/>
          <p:cNvSpPr txBox="1">
            <a:spLocks noGrp="1"/>
          </p:cNvSpPr>
          <p:nvPr>
            <p:ph type="body" idx="1"/>
          </p:nvPr>
        </p:nvSpPr>
        <p:spPr>
          <a:xfrm>
            <a:off x="457200" y="1617732"/>
            <a:ext cx="4038599" cy="263965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Campus-Wide Task Force</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Students</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Faculty</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Administrators</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Center for Excellence in Teaching and Learning</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Librarians</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Co-Leaders</a:t>
            </a:r>
          </a:p>
          <a:p>
            <a:pPr marL="742950" marR="0" lvl="1" indent="-285750" algn="l" rtl="0">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Bookstore</a:t>
            </a:r>
          </a:p>
          <a:p>
            <a:pPr marL="0" marR="0" lvl="0" indent="0" algn="l" rtl="0">
              <a:spcBef>
                <a:spcPts val="400"/>
              </a:spcBef>
              <a:buClr>
                <a:schemeClr val="dk1"/>
              </a:buClr>
              <a:buSzPct val="25000"/>
              <a:buFont typeface="Arial"/>
              <a:buNone/>
            </a:pPr>
            <a:endParaRPr sz="2000" b="0" i="0" u="none" strike="noStrike" cap="none">
              <a:solidFill>
                <a:schemeClr val="dk1"/>
              </a:solidFill>
              <a:latin typeface="Arial"/>
              <a:ea typeface="Arial"/>
              <a:cs typeface="Arial"/>
              <a:sym typeface="Arial"/>
            </a:endParaRPr>
          </a:p>
        </p:txBody>
      </p:sp>
      <p:sp>
        <p:nvSpPr>
          <p:cNvPr id="403" name="Shape 403"/>
          <p:cNvSpPr txBox="1">
            <a:spLocks noGrp="1"/>
          </p:cNvSpPr>
          <p:nvPr>
            <p:ph type="body" idx="2"/>
          </p:nvPr>
        </p:nvSpPr>
        <p:spPr>
          <a:xfrm>
            <a:off x="4648200" y="1617732"/>
            <a:ext cx="4038599" cy="263965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In-House Working Group</a:t>
            </a:r>
          </a:p>
          <a:p>
            <a:pPr marL="742950" marR="0" lvl="1" indent="-285750" algn="l" rtl="0">
              <a:spcBef>
                <a:spcPts val="4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Librarians (3)</a:t>
            </a:r>
          </a:p>
          <a:p>
            <a:pPr marL="742950" marR="0" lvl="1" indent="-285750" algn="l" rtl="0">
              <a:spcBef>
                <a:spcPts val="4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IT specialist</a:t>
            </a:r>
          </a:p>
          <a:p>
            <a:pPr marL="742950" marR="0" lvl="1" indent="-285750" algn="l" rtl="0">
              <a:spcBef>
                <a:spcPts val="4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LMS integration staff</a:t>
            </a:r>
          </a:p>
          <a:p>
            <a:pPr marL="742950" marR="0" lvl="1" indent="-285750" algn="l" rtl="0">
              <a:spcBef>
                <a:spcPts val="4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Collections Head</a:t>
            </a:r>
          </a:p>
          <a:p>
            <a:pPr marL="342900" marR="0" lvl="0" indent="-342900" algn="l" rtl="0">
              <a:spcBef>
                <a:spcPts val="320"/>
              </a:spcBef>
              <a:spcAft>
                <a:spcPts val="0"/>
              </a:spcAft>
              <a:buClr>
                <a:schemeClr val="dk1"/>
              </a:buClr>
              <a:buSzPct val="100000"/>
              <a:buFont typeface="Arial"/>
              <a:buNone/>
            </a:pPr>
            <a:endParaRPr sz="1600" b="0" i="0" u="none" strike="noStrike" cap="none">
              <a:solidFill>
                <a:srgbClr val="000000"/>
              </a:solidFill>
              <a:latin typeface="Arial"/>
              <a:ea typeface="Arial"/>
              <a:cs typeface="Arial"/>
              <a:sym typeface="Arial"/>
            </a:endParaRPr>
          </a:p>
          <a:p>
            <a:pPr marL="0" marR="0" lvl="0" indent="0" algn="l" rtl="0">
              <a:spcBef>
                <a:spcPts val="560"/>
              </a:spcBef>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06375"/>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 sz="4400" b="0" i="0" u="none" strike="noStrike" cap="none">
                <a:solidFill>
                  <a:srgbClr val="FFFFFF"/>
                </a:solidFill>
                <a:latin typeface="Arial"/>
                <a:ea typeface="Arial"/>
                <a:cs typeface="Arial"/>
                <a:sym typeface="Arial"/>
              </a:rPr>
              <a:t>Looking for Funding</a:t>
            </a:r>
          </a:p>
        </p:txBody>
      </p:sp>
      <p:sp>
        <p:nvSpPr>
          <p:cNvPr id="409" name="Shape 409"/>
          <p:cNvSpPr txBox="1">
            <a:spLocks noGrp="1"/>
          </p:cNvSpPr>
          <p:nvPr>
            <p:ph type="body" idx="2"/>
          </p:nvPr>
        </p:nvSpPr>
        <p:spPr>
          <a:xfrm>
            <a:off x="937033" y="1634276"/>
            <a:ext cx="6984749" cy="296227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Student Groups Support</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Book revision</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Symposium</a:t>
            </a: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Presentations – you never know</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Department Heads meeting</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Foundation member in audience</a:t>
            </a: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Connection!</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Davis Educational Foundation Grant possibility</a:t>
            </a: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Wait for it – Administration, Vice Provost for Academic Affairs</a:t>
            </a:r>
          </a:p>
          <a:p>
            <a:pPr marL="742950" marR="0" lvl="1" indent="-285750" algn="l" rtl="0">
              <a:spcBef>
                <a:spcPts val="360"/>
              </a:spcBef>
              <a:buClr>
                <a:schemeClr val="dk1"/>
              </a:buClr>
              <a:buSzPct val="100000"/>
              <a:buFont typeface="Arial"/>
              <a:buChar char="–"/>
            </a:pPr>
            <a:r>
              <a:rPr lang="en" sz="1800" b="0" i="0" u="none" strike="noStrike" cap="none">
                <a:solidFill>
                  <a:schemeClr val="dk1"/>
                </a:solidFill>
                <a:latin typeface="Arial"/>
                <a:ea typeface="Arial"/>
                <a:cs typeface="Arial"/>
                <a:sym typeface="Arial"/>
              </a:rPr>
              <a:t>Faculty Course buyout for Spring 2017 semester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06375"/>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 sz="4400" b="0" i="0" u="none" strike="noStrike" cap="none">
                <a:solidFill>
                  <a:srgbClr val="FFFFFF"/>
                </a:solidFill>
                <a:latin typeface="Arial"/>
                <a:ea typeface="Arial"/>
                <a:cs typeface="Arial"/>
                <a:sym typeface="Arial"/>
              </a:rPr>
              <a:t>Grant Proposal</a:t>
            </a:r>
          </a:p>
        </p:txBody>
      </p:sp>
      <p:sp>
        <p:nvSpPr>
          <p:cNvPr id="415" name="Shape 415"/>
          <p:cNvSpPr txBox="1">
            <a:spLocks noGrp="1"/>
          </p:cNvSpPr>
          <p:nvPr>
            <p:ph type="body" idx="2"/>
          </p:nvPr>
        </p:nvSpPr>
        <p:spPr>
          <a:xfrm>
            <a:off x="457199" y="1631950"/>
            <a:ext cx="7491743" cy="296227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Budget! </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Funds needed</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In-kind funds from UConn</a:t>
            </a: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18 month plan</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Faculty Survey (IRB)</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Workshops</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Incentives</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Symposium</a:t>
            </a: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In person support of grant</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Our faculty, CETL, and students are Champions!</a:t>
            </a:r>
          </a:p>
          <a:p>
            <a:pPr marL="742950" marR="0" lvl="1" indent="-285750" algn="l" rtl="0">
              <a:spcBef>
                <a:spcPts val="360"/>
              </a:spcBef>
              <a:spcAft>
                <a:spcPts val="0"/>
              </a:spcAft>
              <a:buClr>
                <a:schemeClr val="dk1"/>
              </a:buClr>
              <a:buSzPct val="100000"/>
              <a:buFont typeface="Arial"/>
              <a:buNone/>
            </a:pPr>
            <a:endParaRPr sz="1800" b="0" i="0" u="none" strike="noStrike" cap="none">
              <a:solidFill>
                <a:schemeClr val="dk1"/>
              </a:solidFill>
              <a:latin typeface="Arial"/>
              <a:ea typeface="Arial"/>
              <a:cs typeface="Arial"/>
              <a:sym typeface="Arial"/>
            </a:endParaRPr>
          </a:p>
          <a:p>
            <a:pPr marL="742950" marR="0" lvl="1" indent="-285750" algn="l" rtl="0">
              <a:spcBef>
                <a:spcPts val="360"/>
              </a:spcBef>
              <a:spcAft>
                <a:spcPts val="0"/>
              </a:spcAft>
              <a:buClr>
                <a:schemeClr val="dk1"/>
              </a:buClr>
              <a:buSzPct val="1000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360"/>
              </a:spcBef>
              <a:buClr>
                <a:schemeClr val="dk1"/>
              </a:buClr>
              <a:buSzPct val="1000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06375"/>
            <a:ext cx="8229600" cy="85725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r>
              <a:rPr lang="en" sz="4400" b="0" i="0" u="none" strike="noStrike" cap="none">
                <a:solidFill>
                  <a:srgbClr val="FFFFFF"/>
                </a:solidFill>
                <a:latin typeface="Arial"/>
                <a:ea typeface="Arial"/>
                <a:cs typeface="Arial"/>
                <a:sym typeface="Arial"/>
              </a:rPr>
              <a:t>So far</a:t>
            </a:r>
          </a:p>
        </p:txBody>
      </p:sp>
      <p:sp>
        <p:nvSpPr>
          <p:cNvPr id="421" name="Shape 421"/>
          <p:cNvSpPr txBox="1">
            <a:spLocks noGrp="1"/>
          </p:cNvSpPr>
          <p:nvPr>
            <p:ph type="body" idx="1"/>
          </p:nvPr>
        </p:nvSpPr>
        <p:spPr>
          <a:xfrm>
            <a:off x="457200" y="1150937"/>
            <a:ext cx="4040187" cy="48101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 sz="2400" b="1" i="0" u="none" strike="noStrike" cap="none">
                <a:solidFill>
                  <a:schemeClr val="dk1"/>
                </a:solidFill>
                <a:latin typeface="Arial"/>
                <a:ea typeface="Arial"/>
                <a:cs typeface="Arial"/>
                <a:sym typeface="Arial"/>
              </a:rPr>
              <a:t>Ups and Downs</a:t>
            </a:r>
          </a:p>
        </p:txBody>
      </p:sp>
      <p:sp>
        <p:nvSpPr>
          <p:cNvPr id="422" name="Shape 422"/>
          <p:cNvSpPr txBox="1">
            <a:spLocks noGrp="1"/>
          </p:cNvSpPr>
          <p:nvPr>
            <p:ph type="body" idx="2"/>
          </p:nvPr>
        </p:nvSpPr>
        <p:spPr>
          <a:xfrm>
            <a:off x="457200" y="1631950"/>
            <a:ext cx="4040187" cy="296227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Successes so far</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Chemistry, 2 classes</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Psychology, 1 class</a:t>
            </a:r>
          </a:p>
          <a:p>
            <a:pPr marL="342900" marR="0" lvl="0" indent="-342900" algn="l" rtl="0">
              <a:spcBef>
                <a:spcPts val="360"/>
              </a:spcBef>
              <a:spcAft>
                <a:spcPts val="0"/>
              </a:spcAft>
              <a:buClr>
                <a:schemeClr val="dk1"/>
              </a:buClr>
              <a:buSzPct val="1000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Not</a:t>
            </a:r>
          </a:p>
          <a:p>
            <a:pPr marL="742950" marR="0" lvl="1" indent="-28575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Sociology</a:t>
            </a:r>
          </a:p>
          <a:p>
            <a:pPr marL="342900" marR="0" lvl="0" indent="-342900" algn="l" rtl="0">
              <a:spcBef>
                <a:spcPts val="360"/>
              </a:spcBef>
              <a:spcAft>
                <a:spcPts val="0"/>
              </a:spcAft>
              <a:buClr>
                <a:schemeClr val="dk1"/>
              </a:buClr>
              <a:buSzPct val="100000"/>
              <a:buFont typeface="Arial"/>
              <a:buNone/>
            </a:pPr>
            <a:endParaRPr sz="1800" b="0" i="0" u="none" strike="noStrike" cap="none">
              <a:solidFill>
                <a:schemeClr val="dk1"/>
              </a:solidFill>
              <a:latin typeface="Arial"/>
              <a:ea typeface="Arial"/>
              <a:cs typeface="Arial"/>
              <a:sym typeface="Arial"/>
            </a:endParaRPr>
          </a:p>
          <a:p>
            <a:pPr marL="342900" marR="0" lvl="0" indent="-342900" algn="l" rtl="0">
              <a:spcBef>
                <a:spcPts val="36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Lessons Learned</a:t>
            </a:r>
          </a:p>
          <a:p>
            <a:pPr marL="342900" marR="0" lvl="0" indent="-342900" algn="l" rtl="0">
              <a:spcBef>
                <a:spcPts val="360"/>
              </a:spcBef>
              <a:buClr>
                <a:schemeClr val="dk1"/>
              </a:buClr>
              <a:buSzPct val="100000"/>
              <a:buFont typeface="Arial"/>
              <a:buNone/>
            </a:pPr>
            <a:endParaRPr sz="1800" b="0" i="0" u="none" strike="noStrike" cap="none">
              <a:solidFill>
                <a:schemeClr val="dk1"/>
              </a:solidFill>
              <a:latin typeface="Arial"/>
              <a:ea typeface="Arial"/>
              <a:cs typeface="Arial"/>
              <a:sym typeface="Arial"/>
            </a:endParaRPr>
          </a:p>
        </p:txBody>
      </p:sp>
      <p:sp>
        <p:nvSpPr>
          <p:cNvPr id="423" name="Shape 423"/>
          <p:cNvSpPr txBox="1">
            <a:spLocks noGrp="1"/>
          </p:cNvSpPr>
          <p:nvPr>
            <p:ph type="body" idx="3"/>
          </p:nvPr>
        </p:nvSpPr>
        <p:spPr>
          <a:xfrm>
            <a:off x="4644901" y="1298550"/>
            <a:ext cx="4041899" cy="48089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 sz="2400" b="1" i="0" u="none" strike="noStrike" cap="none">
                <a:solidFill>
                  <a:schemeClr val="dk1"/>
                </a:solidFill>
                <a:latin typeface="Arial"/>
                <a:ea typeface="Arial"/>
                <a:cs typeface="Arial"/>
                <a:sym typeface="Arial"/>
              </a:rPr>
              <a:t>Dr. Ed Neth</a:t>
            </a:r>
          </a:p>
        </p:txBody>
      </p:sp>
      <p:sp>
        <p:nvSpPr>
          <p:cNvPr id="424" name="Shape 424"/>
          <p:cNvSpPr txBox="1"/>
          <p:nvPr/>
        </p:nvSpPr>
        <p:spPr>
          <a:xfrm>
            <a:off x="4815525" y="4235475"/>
            <a:ext cx="3253200" cy="6720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endParaRPr sz="800"/>
          </a:p>
        </p:txBody>
      </p:sp>
      <p:pic>
        <p:nvPicPr>
          <p:cNvPr id="425" name="Shape 425"/>
          <p:cNvPicPr preferRelativeResize="0"/>
          <p:nvPr/>
        </p:nvPicPr>
        <p:blipFill>
          <a:blip r:embed="rId3">
            <a:alphaModFix/>
          </a:blip>
          <a:stretch>
            <a:fillRect/>
          </a:stretch>
        </p:blipFill>
        <p:spPr>
          <a:xfrm>
            <a:off x="5489625" y="1779449"/>
            <a:ext cx="1760925" cy="2280375"/>
          </a:xfrm>
          <a:prstGeom prst="rect">
            <a:avLst/>
          </a:prstGeom>
          <a:noFill/>
          <a:ln>
            <a:noFill/>
          </a:ln>
        </p:spPr>
      </p:pic>
      <p:sp>
        <p:nvSpPr>
          <p:cNvPr id="426" name="Shape 426"/>
          <p:cNvSpPr txBox="1"/>
          <p:nvPr/>
        </p:nvSpPr>
        <p:spPr>
          <a:xfrm>
            <a:off x="4831350" y="4171550"/>
            <a:ext cx="3710400" cy="4809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sz="2400" b="1">
                <a:solidFill>
                  <a:schemeClr val="dk1"/>
                </a:solidFill>
              </a:rPr>
              <a:t> </a:t>
            </a:r>
            <a:r>
              <a:rPr lang="en" b="1">
                <a:solidFill>
                  <a:schemeClr val="dk1"/>
                </a:solidFill>
              </a:rPr>
              <a:t>Revising to ‘Atoms First’ for UConn.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ctrTitle"/>
          </p:nvPr>
        </p:nvSpPr>
        <p:spPr>
          <a:xfrm>
            <a:off x="90550" y="1134300"/>
            <a:ext cx="8520600" cy="1371600"/>
          </a:xfrm>
          <a:prstGeom prst="rect">
            <a:avLst/>
          </a:prstGeom>
        </p:spPr>
        <p:txBody>
          <a:bodyPr lIns="91425" tIns="91425" rIns="91425" bIns="91425" anchor="b" anchorCtr="0">
            <a:noAutofit/>
          </a:bodyPr>
          <a:lstStyle/>
          <a:p>
            <a:pPr lvl="0" rtl="0">
              <a:lnSpc>
                <a:spcPct val="120000"/>
              </a:lnSpc>
              <a:spcBef>
                <a:spcPts val="0"/>
              </a:spcBef>
              <a:buClr>
                <a:schemeClr val="dk1"/>
              </a:buClr>
              <a:buSzPct val="30555"/>
              <a:buFont typeface="Arial"/>
              <a:buNone/>
            </a:pPr>
            <a:r>
              <a:rPr lang="en" sz="3600"/>
              <a:t>Open Textbook Initiative</a:t>
            </a:r>
          </a:p>
          <a:p>
            <a:pPr lvl="0" rtl="0">
              <a:lnSpc>
                <a:spcPct val="115000"/>
              </a:lnSpc>
              <a:spcBef>
                <a:spcPts val="0"/>
              </a:spcBef>
              <a:buNone/>
            </a:pPr>
            <a:r>
              <a:rPr lang="en" sz="3600"/>
              <a:t>at North Shore Community College</a:t>
            </a:r>
          </a:p>
        </p:txBody>
      </p:sp>
      <p:sp>
        <p:nvSpPr>
          <p:cNvPr id="271" name="Shape 271"/>
          <p:cNvSpPr txBox="1">
            <a:spLocks noGrp="1"/>
          </p:cNvSpPr>
          <p:nvPr>
            <p:ph type="subTitle" idx="1"/>
          </p:nvPr>
        </p:nvSpPr>
        <p:spPr>
          <a:xfrm>
            <a:off x="190425" y="2677100"/>
            <a:ext cx="8520600" cy="792600"/>
          </a:xfrm>
          <a:prstGeom prst="rect">
            <a:avLst/>
          </a:prstGeom>
        </p:spPr>
        <p:txBody>
          <a:bodyPr lIns="91425" tIns="91425" rIns="91425" bIns="91425" anchor="t" anchorCtr="0">
            <a:noAutofit/>
          </a:bodyPr>
          <a:lstStyle/>
          <a:p>
            <a:pPr lvl="0" rtl="0">
              <a:lnSpc>
                <a:spcPct val="108000"/>
              </a:lnSpc>
              <a:spcBef>
                <a:spcPts val="1200"/>
              </a:spcBef>
              <a:spcAft>
                <a:spcPts val="200"/>
              </a:spcAft>
              <a:buClr>
                <a:schemeClr val="dk1"/>
              </a:buClr>
              <a:buSzPct val="32352"/>
              <a:buFont typeface="Arial"/>
              <a:buNone/>
            </a:pPr>
            <a:r>
              <a:rPr lang="en" sz="3400">
                <a:solidFill>
                  <a:srgbClr val="404040"/>
                </a:solidFill>
                <a:latin typeface="Calibri"/>
                <a:ea typeface="Calibri"/>
                <a:cs typeface="Calibri"/>
                <a:sym typeface="Calibri"/>
              </a:rPr>
              <a:t>Torrey Dukes, Lance Eaton, Andrea Milligan </a:t>
            </a:r>
          </a:p>
        </p:txBody>
      </p:sp>
      <p:pic>
        <p:nvPicPr>
          <p:cNvPr id="272" name="Shape 272"/>
          <p:cNvPicPr preferRelativeResize="0"/>
          <p:nvPr/>
        </p:nvPicPr>
        <p:blipFill>
          <a:blip r:embed="rId3">
            <a:alphaModFix/>
          </a:blip>
          <a:stretch>
            <a:fillRect/>
          </a:stretch>
        </p:blipFill>
        <p:spPr>
          <a:xfrm>
            <a:off x="190425" y="171226"/>
            <a:ext cx="3745250" cy="603150"/>
          </a:xfrm>
          <a:prstGeom prst="rect">
            <a:avLst/>
          </a:prstGeom>
          <a:noFill/>
          <a:ln>
            <a:noFill/>
          </a:ln>
        </p:spPr>
      </p:pic>
      <p:sp>
        <p:nvSpPr>
          <p:cNvPr id="273" name="Shape 273"/>
          <p:cNvSpPr txBox="1"/>
          <p:nvPr/>
        </p:nvSpPr>
        <p:spPr>
          <a:xfrm>
            <a:off x="6048289" y="-1"/>
            <a:ext cx="2593800" cy="28056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533400" y="514350"/>
            <a:ext cx="80772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a:p>
          <a:p>
            <a:pPr marL="0" marR="0" lvl="0" indent="0" algn="ctr" rtl="0">
              <a:spcBef>
                <a:spcPts val="0"/>
              </a:spcBef>
              <a:spcAft>
                <a:spcPts val="0"/>
              </a:spcAft>
              <a:buSzPct val="25000"/>
              <a:buNone/>
            </a:pPr>
            <a:r>
              <a:rPr lang="en" sz="4000" b="1" i="0" u="none" strike="noStrike" cap="none">
                <a:solidFill>
                  <a:schemeClr val="dk2"/>
                </a:solidFill>
                <a:latin typeface="Georgia"/>
                <a:ea typeface="Georgia"/>
                <a:cs typeface="Georgia"/>
                <a:sym typeface="Georgia"/>
              </a:rPr>
              <a:t>Affordable Course Materials</a:t>
            </a:r>
          </a:p>
        </p:txBody>
      </p:sp>
      <p:sp>
        <p:nvSpPr>
          <p:cNvPr id="432" name="Shape 432"/>
          <p:cNvSpPr txBox="1">
            <a:spLocks noGrp="1"/>
          </p:cNvSpPr>
          <p:nvPr>
            <p:ph type="body" idx="1"/>
          </p:nvPr>
        </p:nvSpPr>
        <p:spPr>
          <a:xfrm>
            <a:off x="533400" y="1578500"/>
            <a:ext cx="8077200" cy="2993400"/>
          </a:xfrm>
          <a:prstGeom prst="rect">
            <a:avLst/>
          </a:prstGeom>
          <a:noFill/>
          <a:ln>
            <a:noFill/>
          </a:ln>
        </p:spPr>
        <p:txBody>
          <a:bodyPr lIns="91425" tIns="45700" rIns="91425" bIns="45700" anchor="t" anchorCtr="0">
            <a:noAutofit/>
          </a:bodyPr>
          <a:lstStyle/>
          <a:p>
            <a:pPr marL="342900" marR="0" lvl="0" indent="-342900" algn="ctr" rtl="0">
              <a:spcBef>
                <a:spcPts val="592"/>
              </a:spcBef>
              <a:spcAft>
                <a:spcPts val="0"/>
              </a:spcAft>
              <a:buSzPct val="25000"/>
              <a:buNone/>
            </a:pPr>
            <a:endParaRPr sz="2960"/>
          </a:p>
          <a:p>
            <a:pPr marL="342900" marR="0" lvl="0" indent="-342900" algn="ctr" rtl="0">
              <a:spcBef>
                <a:spcPts val="592"/>
              </a:spcBef>
              <a:spcAft>
                <a:spcPts val="0"/>
              </a:spcAft>
              <a:buSzPct val="25000"/>
              <a:buNone/>
            </a:pPr>
            <a:endParaRPr/>
          </a:p>
          <a:p>
            <a:pPr marL="342900" marR="0" lvl="0" indent="-342900" algn="ctr" rtl="0">
              <a:spcBef>
                <a:spcPts val="592"/>
              </a:spcBef>
              <a:spcAft>
                <a:spcPts val="0"/>
              </a:spcAft>
              <a:buSzPct val="25000"/>
              <a:buNone/>
            </a:pPr>
            <a:r>
              <a:rPr lang="en" sz="2960" b="0" i="0" u="none" strike="noStrike" cap="none">
                <a:solidFill>
                  <a:schemeClr val="dk1"/>
                </a:solidFill>
                <a:latin typeface="Georgia"/>
                <a:ea typeface="Georgia"/>
                <a:cs typeface="Georgia"/>
                <a:sym typeface="Georgia"/>
              </a:rPr>
              <a:t>Boston College Libraries </a:t>
            </a:r>
          </a:p>
          <a:p>
            <a:pPr marL="342900" marR="0" lvl="0" indent="-342900" algn="ctr" rtl="0">
              <a:spcBef>
                <a:spcPts val="592"/>
              </a:spcBef>
              <a:spcAft>
                <a:spcPts val="0"/>
              </a:spcAft>
              <a:buSzPct val="25000"/>
              <a:buNone/>
            </a:pPr>
            <a:r>
              <a:rPr lang="en" sz="2960" u="sng">
                <a:solidFill>
                  <a:schemeClr val="hlink"/>
                </a:solidFill>
                <a:hlinkClick r:id="rId3"/>
              </a:rPr>
              <a:t>Margaret Cohen</a:t>
            </a:r>
            <a:r>
              <a:rPr lang="en" sz="2960"/>
              <a:t> </a:t>
            </a:r>
          </a:p>
          <a:p>
            <a:pPr marL="342900" marR="0" lvl="0" indent="-342900" algn="l" rtl="0">
              <a:spcBef>
                <a:spcPts val="592"/>
              </a:spcBef>
              <a:spcAft>
                <a:spcPts val="0"/>
              </a:spcAft>
              <a:buSzPct val="25000"/>
              <a:buNone/>
            </a:pPr>
            <a:endParaRPr sz="296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533400" y="514350"/>
            <a:ext cx="80772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a:solidFill>
                  <a:schemeClr val="dk2"/>
                </a:solidFill>
                <a:latin typeface="Georgia"/>
                <a:ea typeface="Georgia"/>
                <a:cs typeface="Georgia"/>
                <a:sym typeface="Georgia"/>
              </a:rPr>
              <a:t>Overview:</a:t>
            </a:r>
          </a:p>
        </p:txBody>
      </p:sp>
      <p:sp>
        <p:nvSpPr>
          <p:cNvPr id="439" name="Shape 439"/>
          <p:cNvSpPr txBox="1">
            <a:spLocks noGrp="1"/>
          </p:cNvSpPr>
          <p:nvPr>
            <p:ph type="body" idx="1"/>
          </p:nvPr>
        </p:nvSpPr>
        <p:spPr>
          <a:xfrm>
            <a:off x="533400" y="1485900"/>
            <a:ext cx="8077200" cy="3086100"/>
          </a:xfrm>
          <a:prstGeom prst="rect">
            <a:avLst/>
          </a:prstGeom>
          <a:noFill/>
          <a:ln>
            <a:noFill/>
          </a:ln>
        </p:spPr>
        <p:txBody>
          <a:bodyPr lIns="91425" tIns="45700" rIns="91425" bIns="45700" anchor="t" anchorCtr="0">
            <a:noAutofit/>
          </a:bodyPr>
          <a:lstStyle/>
          <a:p>
            <a:pPr marL="514350" marR="0" lvl="0" indent="-514350" algn="l" rtl="0">
              <a:spcBef>
                <a:spcPts val="640"/>
              </a:spcBef>
              <a:spcAft>
                <a:spcPts val="0"/>
              </a:spcAft>
              <a:buClr>
                <a:schemeClr val="dk1"/>
              </a:buClr>
              <a:buSzPct val="100000"/>
              <a:buFont typeface="Arial"/>
              <a:buAutoNum type="arabicPeriod"/>
            </a:pPr>
            <a:r>
              <a:rPr lang="en" sz="3200" b="0" i="0" u="none" strike="noStrike" cap="none">
                <a:solidFill>
                  <a:schemeClr val="dk1"/>
                </a:solidFill>
                <a:latin typeface="Georgia"/>
                <a:ea typeface="Georgia"/>
                <a:cs typeface="Georgia"/>
                <a:sym typeface="Georgia"/>
              </a:rPr>
              <a:t>Affordable Course Materials Initiative</a:t>
            </a:r>
          </a:p>
          <a:p>
            <a:pPr marL="514350" marR="0" lvl="0" indent="-514350" algn="l" rtl="0">
              <a:spcBef>
                <a:spcPts val="640"/>
              </a:spcBef>
              <a:spcAft>
                <a:spcPts val="0"/>
              </a:spcAft>
              <a:buClr>
                <a:schemeClr val="dk1"/>
              </a:buClr>
              <a:buSzPct val="100000"/>
              <a:buFont typeface="Arial"/>
              <a:buNone/>
            </a:pPr>
            <a:endParaRPr sz="3200" b="0" i="0" u="none" strike="noStrike" cap="none">
              <a:solidFill>
                <a:schemeClr val="dk1"/>
              </a:solidFill>
              <a:latin typeface="Georgia"/>
              <a:ea typeface="Georgia"/>
              <a:cs typeface="Georgia"/>
              <a:sym typeface="Georgia"/>
            </a:endParaRPr>
          </a:p>
          <a:p>
            <a:pPr marL="514350" marR="0" lvl="0" indent="-514350" algn="l" rtl="0">
              <a:spcBef>
                <a:spcPts val="640"/>
              </a:spcBef>
              <a:spcAft>
                <a:spcPts val="0"/>
              </a:spcAft>
              <a:buClr>
                <a:schemeClr val="dk1"/>
              </a:buClr>
              <a:buSzPct val="100000"/>
              <a:buFont typeface="Arial"/>
              <a:buAutoNum type="arabicPeriod"/>
            </a:pPr>
            <a:r>
              <a:rPr lang="en" sz="3200" b="0" i="0" u="none" strike="noStrike" cap="none">
                <a:solidFill>
                  <a:schemeClr val="dk1"/>
                </a:solidFill>
                <a:latin typeface="Georgia"/>
                <a:ea typeface="Georgia"/>
                <a:cs typeface="Georgia"/>
                <a:sym typeface="Georgia"/>
              </a:rPr>
              <a:t>Grant Process</a:t>
            </a:r>
          </a:p>
          <a:p>
            <a:pPr marL="514350" marR="0" lvl="0" indent="-514350" algn="l" rtl="0">
              <a:spcBef>
                <a:spcPts val="640"/>
              </a:spcBef>
              <a:spcAft>
                <a:spcPts val="0"/>
              </a:spcAft>
              <a:buClr>
                <a:schemeClr val="dk1"/>
              </a:buClr>
              <a:buSzPct val="100000"/>
              <a:buFont typeface="Arial"/>
              <a:buNone/>
            </a:pPr>
            <a:endParaRPr sz="3200" b="0" i="0" u="none" strike="noStrike" cap="none">
              <a:solidFill>
                <a:schemeClr val="dk1"/>
              </a:solidFill>
              <a:latin typeface="Georgia"/>
              <a:ea typeface="Georgia"/>
              <a:cs typeface="Georgia"/>
              <a:sym typeface="Georgia"/>
            </a:endParaRPr>
          </a:p>
          <a:p>
            <a:pPr marL="514350" marR="0" lvl="0" indent="-514350" algn="l" rtl="0">
              <a:spcBef>
                <a:spcPts val="640"/>
              </a:spcBef>
              <a:spcAft>
                <a:spcPts val="0"/>
              </a:spcAft>
              <a:buClr>
                <a:schemeClr val="dk1"/>
              </a:buClr>
              <a:buSzPct val="100000"/>
              <a:buFont typeface="Arial"/>
              <a:buAutoNum type="arabicPeriod"/>
            </a:pPr>
            <a:r>
              <a:rPr lang="en" sz="3200" b="0" i="0" u="none" strike="noStrike" cap="none">
                <a:solidFill>
                  <a:schemeClr val="dk1"/>
                </a:solidFill>
                <a:latin typeface="Georgia"/>
                <a:ea typeface="Georgia"/>
                <a:cs typeface="Georgia"/>
                <a:sym typeface="Georgia"/>
              </a:rPr>
              <a:t>Faculty perspective</a:t>
            </a:r>
          </a:p>
          <a:p>
            <a:pPr marL="514350" marR="0" lvl="0" indent="-514350" algn="l" rtl="0">
              <a:spcBef>
                <a:spcPts val="640"/>
              </a:spcBef>
              <a:spcAft>
                <a:spcPts val="0"/>
              </a:spcAft>
              <a:buClr>
                <a:schemeClr val="dk1"/>
              </a:buClr>
              <a:buSzPct val="100000"/>
              <a:buFont typeface="Arial"/>
              <a:buNone/>
            </a:pPr>
            <a:endParaRPr sz="3200" b="0" i="0" u="none" strike="noStrike" cap="none">
              <a:solidFill>
                <a:schemeClr val="dk1"/>
              </a:solidFill>
              <a:latin typeface="Georgia"/>
              <a:ea typeface="Georgia"/>
              <a:cs typeface="Georgia"/>
              <a:sym typeface="Georgia"/>
            </a:endParaRPr>
          </a:p>
          <a:p>
            <a:pPr marL="514350" marR="0" lvl="0" indent="-514350" algn="l" rtl="0">
              <a:spcBef>
                <a:spcPts val="640"/>
              </a:spcBef>
              <a:spcAft>
                <a:spcPts val="0"/>
              </a:spcAft>
              <a:buClr>
                <a:schemeClr val="dk1"/>
              </a:buClr>
              <a:buSzPct val="100000"/>
              <a:buFont typeface="Arial"/>
              <a:buNone/>
            </a:pPr>
            <a:endParaRPr sz="320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533400" y="514350"/>
            <a:ext cx="8077200" cy="628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1" u="none" strike="noStrike" cap="none">
                <a:solidFill>
                  <a:schemeClr val="dk2"/>
                </a:solidFill>
                <a:latin typeface="Georgia"/>
                <a:ea typeface="Georgia"/>
                <a:cs typeface="Georgia"/>
                <a:sym typeface="Georgia"/>
              </a:rPr>
              <a:t>Task force members</a:t>
            </a:r>
            <a:r>
              <a:rPr lang="en" sz="4000" b="1" i="0" u="none" strike="noStrike" cap="none">
                <a:solidFill>
                  <a:schemeClr val="dk2"/>
                </a:solidFill>
                <a:latin typeface="Georgia"/>
                <a:ea typeface="Georgia"/>
                <a:cs typeface="Georgia"/>
                <a:sym typeface="Georgia"/>
              </a:rPr>
              <a:t>:</a:t>
            </a:r>
          </a:p>
        </p:txBody>
      </p:sp>
      <p:sp>
        <p:nvSpPr>
          <p:cNvPr id="446" name="Shape 446"/>
          <p:cNvSpPr txBox="1">
            <a:spLocks noGrp="1"/>
          </p:cNvSpPr>
          <p:nvPr>
            <p:ph type="body" idx="1"/>
          </p:nvPr>
        </p:nvSpPr>
        <p:spPr>
          <a:xfrm>
            <a:off x="381000" y="1439900"/>
            <a:ext cx="8077200" cy="30003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en" sz="1800" b="0" i="0" u="none" strike="noStrike" cap="none">
                <a:solidFill>
                  <a:schemeClr val="dk1"/>
                </a:solidFill>
                <a:latin typeface="Georgia"/>
                <a:ea typeface="Georgia"/>
                <a:cs typeface="Georgia"/>
                <a:sym typeface="Georgia"/>
              </a:rPr>
              <a:t>Jane Morris, Scholarly Communication &amp; Special Initiatives Librarian</a:t>
            </a:r>
          </a:p>
          <a:p>
            <a:pPr marL="342900" marR="0" lvl="0" indent="-342900" algn="l" rtl="0">
              <a:spcBef>
                <a:spcPts val="480"/>
              </a:spcBef>
              <a:spcAft>
                <a:spcPts val="0"/>
              </a:spcAft>
              <a:buSzPct val="25000"/>
              <a:buNone/>
            </a:pPr>
            <a:r>
              <a:rPr lang="en" sz="1800" b="0" i="0" u="none" strike="noStrike" cap="none">
                <a:solidFill>
                  <a:schemeClr val="dk1"/>
                </a:solidFill>
                <a:latin typeface="Georgia"/>
                <a:ea typeface="Georgia"/>
                <a:cs typeface="Georgia"/>
                <a:sym typeface="Georgia"/>
              </a:rPr>
              <a:t>Margaret Cohen, Educational Resource Center </a:t>
            </a:r>
          </a:p>
          <a:p>
            <a:pPr marL="342900" marR="0" lvl="0" indent="-342900" algn="l" rtl="0">
              <a:spcBef>
                <a:spcPts val="480"/>
              </a:spcBef>
              <a:spcAft>
                <a:spcPts val="0"/>
              </a:spcAft>
              <a:buSzPct val="25000"/>
              <a:buNone/>
            </a:pPr>
            <a:r>
              <a:rPr lang="en" sz="1800" b="0" i="0" u="none" strike="noStrike" cap="none">
                <a:solidFill>
                  <a:schemeClr val="dk1"/>
                </a:solidFill>
                <a:latin typeface="Georgia"/>
                <a:ea typeface="Georgia"/>
                <a:cs typeface="Georgia"/>
                <a:sym typeface="Georgia"/>
              </a:rPr>
              <a:t>Judith Gordon, Professor of Management and Chairperson, Management and Organization Department</a:t>
            </a:r>
          </a:p>
          <a:p>
            <a:pPr marL="342900" marR="0" lvl="0" indent="-342900" algn="l" rtl="0">
              <a:spcBef>
                <a:spcPts val="480"/>
              </a:spcBef>
              <a:spcAft>
                <a:spcPts val="0"/>
              </a:spcAft>
              <a:buSzPct val="25000"/>
              <a:buNone/>
            </a:pPr>
            <a:r>
              <a:rPr lang="en" sz="1800" b="0" i="0" u="none" strike="noStrike" cap="none">
                <a:solidFill>
                  <a:schemeClr val="dk1"/>
                </a:solidFill>
                <a:latin typeface="Georgia"/>
                <a:ea typeface="Georgia"/>
                <a:cs typeface="Georgia"/>
                <a:sym typeface="Georgia"/>
              </a:rPr>
              <a:t>Adaline Mirabal-Camacho, Learning to Learn, Montserrat Coalition</a:t>
            </a:r>
          </a:p>
          <a:p>
            <a:pPr marL="342900" marR="0" lvl="0" indent="-342900" algn="l" rtl="0">
              <a:spcBef>
                <a:spcPts val="480"/>
              </a:spcBef>
              <a:spcAft>
                <a:spcPts val="0"/>
              </a:spcAft>
              <a:buSzPct val="25000"/>
              <a:buNone/>
            </a:pPr>
            <a:r>
              <a:rPr lang="en" sz="1800" b="0" i="0" u="none" strike="noStrike" cap="none">
                <a:solidFill>
                  <a:schemeClr val="dk1"/>
                </a:solidFill>
                <a:latin typeface="Georgia"/>
                <a:ea typeface="Georgia"/>
                <a:cs typeface="Georgia"/>
                <a:sym typeface="Georgia"/>
              </a:rPr>
              <a:t>Clare O’Connor, Biology Department</a:t>
            </a:r>
          </a:p>
          <a:p>
            <a:pPr marL="342900" marR="0" lvl="0" indent="-342900" algn="l" rtl="0">
              <a:spcBef>
                <a:spcPts val="480"/>
              </a:spcBef>
              <a:spcAft>
                <a:spcPts val="0"/>
              </a:spcAft>
              <a:buSzPct val="25000"/>
              <a:buNone/>
            </a:pPr>
            <a:r>
              <a:rPr lang="en" sz="1800" b="0" i="0" u="none" strike="noStrike" cap="none">
                <a:solidFill>
                  <a:schemeClr val="dk1"/>
                </a:solidFill>
                <a:latin typeface="Georgia"/>
                <a:ea typeface="Georgia"/>
                <a:cs typeface="Georgia"/>
                <a:sym typeface="Georgia"/>
              </a:rPr>
              <a:t>John Rakestraw, Center for Teaching Excellence</a:t>
            </a:r>
          </a:p>
          <a:p>
            <a:pPr marL="342900" marR="0" lvl="0" indent="-342900" algn="l" rtl="0">
              <a:spcBef>
                <a:spcPts val="480"/>
              </a:spcBef>
              <a:spcAft>
                <a:spcPts val="0"/>
              </a:spcAft>
              <a:buSzPct val="25000"/>
              <a:buNone/>
            </a:pPr>
            <a:r>
              <a:rPr lang="en" sz="1800" b="0" i="0" u="none" strike="noStrike" cap="none">
                <a:solidFill>
                  <a:schemeClr val="dk1"/>
                </a:solidFill>
                <a:latin typeface="Georgia"/>
                <a:ea typeface="Georgia"/>
                <a:cs typeface="Georgia"/>
                <a:sym typeface="Georgia"/>
              </a:rPr>
              <a:t>Kit Baum, Professor of Economics and Social Work</a:t>
            </a:r>
          </a:p>
          <a:p>
            <a:pPr marL="342900" marR="0" lvl="0" indent="-342900" algn="l" rtl="0">
              <a:spcBef>
                <a:spcPts val="640"/>
              </a:spcBef>
              <a:spcAft>
                <a:spcPts val="0"/>
              </a:spcAft>
              <a:buSzPct val="25000"/>
              <a:buNone/>
            </a:pPr>
            <a:endParaRPr sz="320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533400" y="435325"/>
            <a:ext cx="8077200" cy="936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1" u="none" strike="noStrike" cap="none">
                <a:solidFill>
                  <a:schemeClr val="dk2"/>
                </a:solidFill>
                <a:latin typeface="Georgia"/>
                <a:ea typeface="Georgia"/>
                <a:cs typeface="Georgia"/>
                <a:sym typeface="Georgia"/>
              </a:rPr>
              <a:t>Task force charge:</a:t>
            </a:r>
          </a:p>
        </p:txBody>
      </p:sp>
      <p:sp>
        <p:nvSpPr>
          <p:cNvPr id="453" name="Shape 453"/>
          <p:cNvSpPr txBox="1">
            <a:spLocks noGrp="1"/>
          </p:cNvSpPr>
          <p:nvPr>
            <p:ph type="body" idx="1"/>
          </p:nvPr>
        </p:nvSpPr>
        <p:spPr>
          <a:xfrm>
            <a:off x="533400" y="1257300"/>
            <a:ext cx="8077200" cy="3314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en" sz="1800" b="0" i="1" u="none" strike="noStrike" cap="none">
                <a:solidFill>
                  <a:schemeClr val="dk1"/>
                </a:solidFill>
                <a:latin typeface="Georgia"/>
                <a:ea typeface="Georgia"/>
                <a:cs typeface="Georgia"/>
                <a:sym typeface="Georgia"/>
              </a:rPr>
              <a:t>In order to address the escalating cost of academic textbooks, this group will approach the issue in </a:t>
            </a:r>
            <a:r>
              <a:rPr lang="en" sz="1800" b="0" i="1" u="none" strike="noStrike" cap="none">
                <a:solidFill>
                  <a:srgbClr val="FF0000"/>
                </a:solidFill>
                <a:latin typeface="Georgia"/>
                <a:ea typeface="Georgia"/>
                <a:cs typeface="Georgia"/>
                <a:sym typeface="Georgia"/>
              </a:rPr>
              <a:t>two distinct ways</a:t>
            </a:r>
            <a:r>
              <a:rPr lang="en" sz="1800" b="0" i="1" u="none" strike="noStrike" cap="none">
                <a:solidFill>
                  <a:schemeClr val="dk1"/>
                </a:solidFill>
                <a:latin typeface="Georgia"/>
                <a:ea typeface="Georgia"/>
                <a:cs typeface="Georgia"/>
                <a:sym typeface="Georgia"/>
              </a:rPr>
              <a:t>.  </a:t>
            </a:r>
            <a:r>
              <a:rPr lang="en" sz="1800" b="0" i="1" u="none" strike="noStrike" cap="none">
                <a:solidFill>
                  <a:srgbClr val="FF0000"/>
                </a:solidFill>
                <a:latin typeface="Georgia"/>
                <a:ea typeface="Georgia"/>
                <a:cs typeface="Georgia"/>
                <a:sym typeface="Georgia"/>
              </a:rPr>
              <a:t>First</a:t>
            </a:r>
            <a:r>
              <a:rPr lang="en" sz="1800" b="0" i="1" u="none" strike="noStrike" cap="none">
                <a:solidFill>
                  <a:schemeClr val="dk1"/>
                </a:solidFill>
                <a:latin typeface="Georgia"/>
                <a:ea typeface="Georgia"/>
                <a:cs typeface="Georgia"/>
                <a:sym typeface="Georgia"/>
              </a:rPr>
              <a:t>, the group will explore the establishment of an </a:t>
            </a:r>
            <a:r>
              <a:rPr lang="en" sz="1800" b="0" i="1" u="none" strike="noStrike" cap="none">
                <a:solidFill>
                  <a:srgbClr val="FF0000"/>
                </a:solidFill>
                <a:latin typeface="Georgia"/>
                <a:ea typeface="Georgia"/>
                <a:cs typeface="Georgia"/>
                <a:sym typeface="Georgia"/>
              </a:rPr>
              <a:t>initiative to support faculty who revise their curriculum </a:t>
            </a:r>
            <a:r>
              <a:rPr lang="en" sz="1800" b="0" i="1" u="none" strike="noStrike" cap="none">
                <a:solidFill>
                  <a:schemeClr val="dk1"/>
                </a:solidFill>
                <a:latin typeface="Georgia"/>
                <a:ea typeface="Georgia"/>
                <a:cs typeface="Georgia"/>
                <a:sym typeface="Georgia"/>
              </a:rPr>
              <a:t>to include only high quality materials that can be accessed at minimal cost to individual students. The group should propose a funding model, application process, award criteria, support infrastructure and criteria by which the effectiveness of the program may be assessed. A proposal should be forthcoming by January 1, 2015, and should set target time frames for applications, awards and implementation of the revised curricula. </a:t>
            </a:r>
            <a:r>
              <a:rPr lang="en" sz="1800" b="0" i="1" u="none" strike="noStrike" cap="none">
                <a:solidFill>
                  <a:srgbClr val="FF0000"/>
                </a:solidFill>
                <a:latin typeface="Georgia"/>
                <a:ea typeface="Georgia"/>
                <a:cs typeface="Georgia"/>
                <a:sym typeface="Georgia"/>
              </a:rPr>
              <a:t>Second, the group will gather data about the effect of the cost of course materials on Boston College students and plan to inform faculty </a:t>
            </a:r>
            <a:r>
              <a:rPr lang="en" sz="1800" b="0" i="1" u="none" strike="noStrike" cap="none">
                <a:solidFill>
                  <a:schemeClr val="dk1"/>
                </a:solidFill>
                <a:latin typeface="Georgia"/>
                <a:ea typeface="Georgia"/>
                <a:cs typeface="Georgia"/>
                <a:sym typeface="Georgia"/>
              </a:rPr>
              <a:t>about these costs. </a:t>
            </a:r>
          </a:p>
          <a:p>
            <a:pPr marL="342900" marR="0" lvl="0" indent="-342900" algn="l" rtl="0">
              <a:spcBef>
                <a:spcPts val="400"/>
              </a:spcBef>
              <a:spcAft>
                <a:spcPts val="0"/>
              </a:spcAft>
              <a:buSzPct val="25000"/>
              <a:buNone/>
            </a:pPr>
            <a:endParaRPr sz="180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533400" y="457200"/>
            <a:ext cx="80772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a:solidFill>
                  <a:schemeClr val="dk2"/>
                </a:solidFill>
                <a:latin typeface="Georgia"/>
                <a:ea typeface="Georgia"/>
                <a:cs typeface="Georgia"/>
                <a:sym typeface="Georgia"/>
              </a:rPr>
              <a:t>Grant Process</a:t>
            </a:r>
          </a:p>
        </p:txBody>
      </p:sp>
      <p:sp>
        <p:nvSpPr>
          <p:cNvPr id="460" name="Shape 460"/>
          <p:cNvSpPr txBox="1">
            <a:spLocks noGrp="1"/>
          </p:cNvSpPr>
          <p:nvPr>
            <p:ph type="body" idx="1"/>
          </p:nvPr>
        </p:nvSpPr>
        <p:spPr>
          <a:xfrm>
            <a:off x="533400" y="1178725"/>
            <a:ext cx="8077200" cy="3393300"/>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Competitive application process</a:t>
            </a:r>
          </a:p>
          <a:p>
            <a:pPr marL="342900" marR="0" lvl="0" indent="-304800" algn="l" rtl="0">
              <a:spcBef>
                <a:spcPts val="48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Savings per student over the previous course materials/projected number enrolled</a:t>
            </a:r>
          </a:p>
          <a:p>
            <a:pPr marL="342900" marR="0" lvl="0" indent="-304800" algn="l" rtl="0">
              <a:spcBef>
                <a:spcPts val="48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Preference for courses to be implemented by Fall semester, 2016, at the latest</a:t>
            </a:r>
          </a:p>
          <a:p>
            <a:pPr marL="342900" marR="0" lvl="0" indent="-304800" algn="l" rtl="0">
              <a:spcBef>
                <a:spcPts val="480"/>
              </a:spcBef>
              <a:spcAft>
                <a:spcPts val="0"/>
              </a:spcAft>
              <a:buClr>
                <a:schemeClr val="dk1"/>
              </a:buClr>
              <a:buSzPct val="100000"/>
              <a:buFont typeface="Times New Roman"/>
              <a:buChar char="✓"/>
            </a:pPr>
            <a:r>
              <a:rPr lang="en" sz="1800">
                <a:solidFill>
                  <a:srgbClr val="151515"/>
                </a:solidFill>
                <a:highlight>
                  <a:srgbClr val="FFFFFF"/>
                </a:highlight>
                <a:latin typeface="Times New Roman"/>
                <a:ea typeface="Times New Roman"/>
                <a:cs typeface="Times New Roman"/>
                <a:sym typeface="Times New Roman"/>
              </a:rPr>
              <a:t>The new curriculum resources may be:</a:t>
            </a:r>
          </a:p>
          <a:p>
            <a:pPr marR="0" lvl="1" algn="l" rtl="0">
              <a:spcBef>
                <a:spcPts val="480"/>
              </a:spcBef>
              <a:spcAft>
                <a:spcPts val="0"/>
              </a:spcAft>
              <a:buSzPct val="100000"/>
              <a:buFont typeface="Times New Roman"/>
            </a:pPr>
            <a:r>
              <a:rPr lang="en" sz="1800">
                <a:solidFill>
                  <a:srgbClr val="151515"/>
                </a:solidFill>
                <a:highlight>
                  <a:srgbClr val="FFFFFF"/>
                </a:highlight>
                <a:latin typeface="Times New Roman"/>
                <a:ea typeface="Times New Roman"/>
                <a:cs typeface="Times New Roman"/>
                <a:sym typeface="Times New Roman"/>
              </a:rPr>
              <a:t> newly-created teaching materials, </a:t>
            </a:r>
          </a:p>
          <a:p>
            <a:pPr marR="0" lvl="1" algn="l" rtl="0">
              <a:spcBef>
                <a:spcPts val="480"/>
              </a:spcBef>
              <a:spcAft>
                <a:spcPts val="0"/>
              </a:spcAft>
              <a:buSzPct val="100000"/>
              <a:buFont typeface="Times New Roman"/>
            </a:pPr>
            <a:r>
              <a:rPr lang="en" sz="1800">
                <a:solidFill>
                  <a:srgbClr val="151515"/>
                </a:solidFill>
                <a:highlight>
                  <a:srgbClr val="FFFFFF"/>
                </a:highlight>
                <a:latin typeface="Times New Roman"/>
                <a:ea typeface="Times New Roman"/>
                <a:cs typeface="Times New Roman"/>
                <a:sym typeface="Times New Roman"/>
              </a:rPr>
              <a:t>publicly accessible materials and </a:t>
            </a:r>
          </a:p>
          <a:p>
            <a:pPr marR="0" lvl="1" algn="l" rtl="0">
              <a:spcBef>
                <a:spcPts val="480"/>
              </a:spcBef>
              <a:spcAft>
                <a:spcPts val="0"/>
              </a:spcAft>
              <a:buSzPct val="100000"/>
              <a:buFont typeface="Times New Roman"/>
            </a:pPr>
            <a:r>
              <a:rPr lang="en" sz="1800">
                <a:solidFill>
                  <a:srgbClr val="151515"/>
                </a:solidFill>
                <a:highlight>
                  <a:srgbClr val="FFFFFF"/>
                </a:highlight>
                <a:latin typeface="Times New Roman"/>
                <a:ea typeface="Times New Roman"/>
                <a:cs typeface="Times New Roman"/>
                <a:sym typeface="Times New Roman"/>
              </a:rPr>
              <a:t>subscribed resources (from the Boston College Libraries) </a:t>
            </a:r>
          </a:p>
          <a:p>
            <a:pPr marR="0" lvl="1" algn="l" rtl="0">
              <a:spcBef>
                <a:spcPts val="480"/>
              </a:spcBef>
              <a:spcAft>
                <a:spcPts val="0"/>
              </a:spcAft>
              <a:buSzPct val="100000"/>
              <a:buFont typeface="Times New Roman"/>
            </a:pPr>
            <a:r>
              <a:rPr lang="en" sz="1800">
                <a:solidFill>
                  <a:srgbClr val="151515"/>
                </a:solidFill>
                <a:highlight>
                  <a:srgbClr val="FFFFFF"/>
                </a:highlight>
                <a:latin typeface="Times New Roman"/>
                <a:ea typeface="Times New Roman"/>
                <a:cs typeface="Times New Roman"/>
                <a:sym typeface="Times New Roman"/>
              </a:rPr>
              <a:t>or any combination of the three</a:t>
            </a:r>
          </a:p>
          <a:p>
            <a:pPr marR="0" lvl="0" indent="38100" algn="l" rtl="0">
              <a:spcBef>
                <a:spcPts val="48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Newly created materials must be made publicly accessible in </a:t>
            </a:r>
            <a:r>
              <a:rPr lang="en" sz="1800" b="0" i="0" u="sng" strike="noStrike" cap="none">
                <a:solidFill>
                  <a:schemeClr val="hlink"/>
                </a:solidFill>
                <a:latin typeface="Times New Roman"/>
                <a:ea typeface="Times New Roman"/>
                <a:cs typeface="Times New Roman"/>
                <a:sym typeface="Times New Roman"/>
                <a:hlinkClick r:id="rId3"/>
              </a:rPr>
              <a:t>eScholarship@BC</a:t>
            </a:r>
            <a:r>
              <a:rPr lang="en" sz="1800" b="0" i="0" u="none" strike="noStrike" cap="none">
                <a:solidFill>
                  <a:schemeClr val="dk1"/>
                </a:solidFill>
                <a:latin typeface="Times New Roman"/>
                <a:ea typeface="Times New Roman"/>
                <a:cs typeface="Times New Roman"/>
                <a:sym typeface="Times New Roman"/>
              </a:rPr>
              <a:t> </a:t>
            </a:r>
          </a:p>
          <a:p>
            <a:pPr marR="0" lvl="0" indent="38100" algn="l" rtl="0">
              <a:spcBef>
                <a:spcPts val="480"/>
              </a:spcBef>
              <a:spcAft>
                <a:spcPts val="0"/>
              </a:spcAft>
              <a:buClr>
                <a:schemeClr val="dk1"/>
              </a:buClr>
              <a:buSzPct val="100000"/>
              <a:buFont typeface="Times New Roman"/>
              <a:buChar char="✓"/>
            </a:pPr>
            <a:r>
              <a:rPr lang="en" sz="1800" b="0" i="0" u="none" strike="noStrike" cap="none">
                <a:solidFill>
                  <a:schemeClr val="dk1"/>
                </a:solidFill>
                <a:latin typeface="Times New Roman"/>
                <a:ea typeface="Times New Roman"/>
                <a:cs typeface="Times New Roman"/>
                <a:sym typeface="Times New Roman"/>
              </a:rPr>
              <a:t>Strength of the application</a:t>
            </a:r>
          </a:p>
          <a:p>
            <a:pPr marL="342900" marR="0" lvl="0" indent="-342900" algn="l" rtl="0">
              <a:spcBef>
                <a:spcPts val="480"/>
              </a:spcBef>
              <a:spcAft>
                <a:spcPts val="0"/>
              </a:spcAft>
              <a:buSzPct val="25000"/>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533400" y="514350"/>
            <a:ext cx="8077200" cy="857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a:solidFill>
                  <a:schemeClr val="dk2"/>
                </a:solidFill>
                <a:latin typeface="Georgia"/>
                <a:ea typeface="Georgia"/>
                <a:cs typeface="Georgia"/>
                <a:sym typeface="Georgia"/>
              </a:rPr>
              <a:t>Support for faculty </a:t>
            </a:r>
          </a:p>
        </p:txBody>
      </p:sp>
      <p:sp>
        <p:nvSpPr>
          <p:cNvPr id="467" name="Shape 467"/>
          <p:cNvSpPr txBox="1">
            <a:spLocks noGrp="1"/>
          </p:cNvSpPr>
          <p:nvPr>
            <p:ph type="body" idx="1"/>
          </p:nvPr>
        </p:nvSpPr>
        <p:spPr>
          <a:xfrm>
            <a:off x="533400" y="1172025"/>
            <a:ext cx="8077200" cy="33219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Noto Sans Symbols"/>
              <a:buChar char="✓"/>
            </a:pPr>
            <a:r>
              <a:rPr lang="en" sz="2200" b="0" i="0" u="none" strike="noStrike" cap="none">
                <a:solidFill>
                  <a:schemeClr val="dk1"/>
                </a:solidFill>
                <a:latin typeface="Georgia"/>
                <a:ea typeface="Georgia"/>
                <a:cs typeface="Georgia"/>
                <a:sym typeface="Georgia"/>
              </a:rPr>
              <a:t>Workshop given jointly by the  University Libraries and the Center for Teaching Excellence (CTE). </a:t>
            </a:r>
          </a:p>
          <a:p>
            <a:pPr marL="342900" marR="0" lvl="0" indent="-330200" algn="l" rtl="0">
              <a:spcBef>
                <a:spcPts val="480"/>
              </a:spcBef>
              <a:spcAft>
                <a:spcPts val="0"/>
              </a:spcAft>
              <a:buClr>
                <a:schemeClr val="dk1"/>
              </a:buClr>
              <a:buSzPct val="100000"/>
              <a:buFont typeface="Noto Sans Symbols"/>
              <a:buChar char="✓"/>
            </a:pPr>
            <a:r>
              <a:rPr lang="en" sz="2200" b="0" i="0" u="none" strike="noStrike" cap="none">
                <a:solidFill>
                  <a:schemeClr val="dk1"/>
                </a:solidFill>
                <a:latin typeface="Georgia"/>
                <a:ea typeface="Georgia"/>
                <a:cs typeface="Georgia"/>
                <a:sym typeface="Georgia"/>
              </a:rPr>
              <a:t>Subject specialist librarian </a:t>
            </a:r>
          </a:p>
          <a:p>
            <a:pPr marL="342900" marR="0" lvl="0" indent="-330200" algn="l" rtl="0">
              <a:spcBef>
                <a:spcPts val="480"/>
              </a:spcBef>
              <a:spcAft>
                <a:spcPts val="0"/>
              </a:spcAft>
              <a:buClr>
                <a:schemeClr val="dk1"/>
              </a:buClr>
              <a:buSzPct val="100000"/>
              <a:buFont typeface="Noto Sans Symbols"/>
              <a:buChar char="✓"/>
            </a:pPr>
            <a:r>
              <a:rPr lang="en" sz="2200" b="0" i="0" u="none" strike="noStrike" cap="none">
                <a:solidFill>
                  <a:schemeClr val="dk1"/>
                </a:solidFill>
                <a:latin typeface="Georgia"/>
                <a:ea typeface="Georgia"/>
                <a:cs typeface="Georgia"/>
                <a:sym typeface="Georgia"/>
              </a:rPr>
              <a:t>CTE staff will be available for Canvas and other technology consultations and curriculum design support.</a:t>
            </a:r>
          </a:p>
          <a:p>
            <a:pPr marL="342900" marR="0" lvl="0" indent="-330200" algn="l" rtl="0">
              <a:spcBef>
                <a:spcPts val="480"/>
              </a:spcBef>
              <a:spcAft>
                <a:spcPts val="0"/>
              </a:spcAft>
              <a:buClr>
                <a:schemeClr val="dk1"/>
              </a:buClr>
              <a:buSzPct val="100000"/>
              <a:buFont typeface="Noto Sans Symbols"/>
              <a:buChar char="✓"/>
            </a:pPr>
            <a:r>
              <a:rPr lang="en" sz="2200" b="0" i="0" u="none" strike="noStrike" cap="none">
                <a:solidFill>
                  <a:schemeClr val="dk1"/>
                </a:solidFill>
                <a:latin typeface="Georgia"/>
                <a:ea typeface="Georgia"/>
                <a:cs typeface="Georgia"/>
                <a:sym typeface="Georgia"/>
              </a:rPr>
              <a:t>Resulting open access products may be hosted in </a:t>
            </a:r>
            <a:r>
              <a:rPr lang="en" sz="2200" b="0" i="0" u="sng" strike="noStrike" cap="none">
                <a:solidFill>
                  <a:schemeClr val="hlink"/>
                </a:solidFill>
                <a:latin typeface="Georgia"/>
                <a:ea typeface="Georgia"/>
                <a:cs typeface="Georgia"/>
                <a:sym typeface="Georgia"/>
                <a:hlinkClick r:id="rId3"/>
              </a:rPr>
              <a:t>eScholarship@BC</a:t>
            </a:r>
            <a:r>
              <a:rPr lang="en" sz="2200" b="0" i="0" u="none" strike="noStrike" cap="none">
                <a:solidFill>
                  <a:schemeClr val="dk1"/>
                </a:solidFill>
                <a:latin typeface="Georgia"/>
                <a:ea typeface="Georgia"/>
                <a:cs typeface="Georgia"/>
                <a:sym typeface="Georgia"/>
              </a:rPr>
              <a:t>, the institutional repository administered by the Libraries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533400" y="514350"/>
            <a:ext cx="8077200" cy="1004100"/>
          </a:xfrm>
          <a:prstGeom prst="rect">
            <a:avLst/>
          </a:prstGeom>
        </p:spPr>
        <p:txBody>
          <a:bodyPr lIns="91425" tIns="91425" rIns="91425" bIns="91425" anchor="ctr" anchorCtr="0">
            <a:noAutofit/>
          </a:bodyPr>
          <a:lstStyle/>
          <a:p>
            <a:pPr lvl="0">
              <a:spcBef>
                <a:spcPts val="0"/>
              </a:spcBef>
              <a:buNone/>
            </a:pPr>
            <a:r>
              <a:rPr lang="en" sz="2400" u="sng">
                <a:solidFill>
                  <a:schemeClr val="hlink"/>
                </a:solidFill>
                <a:hlinkClick r:id="rId3"/>
              </a:rPr>
              <a:t>Affordable Course Materials Initiative Guide</a:t>
            </a:r>
          </a:p>
        </p:txBody>
      </p:sp>
      <p:sp>
        <p:nvSpPr>
          <p:cNvPr id="473" name="Shape 473"/>
          <p:cNvSpPr txBox="1">
            <a:spLocks noGrp="1"/>
          </p:cNvSpPr>
          <p:nvPr>
            <p:ph type="body" idx="1"/>
          </p:nvPr>
        </p:nvSpPr>
        <p:spPr>
          <a:xfrm>
            <a:off x="533400" y="1485900"/>
            <a:ext cx="8077200" cy="3086100"/>
          </a:xfrm>
          <a:prstGeom prst="rect">
            <a:avLst/>
          </a:prstGeom>
        </p:spPr>
        <p:txBody>
          <a:bodyPr lIns="91425" tIns="91425" rIns="91425" bIns="91425" anchor="t" anchorCtr="0">
            <a:noAutofit/>
          </a:bodyPr>
          <a:lstStyle/>
          <a:p>
            <a:pPr lvl="0">
              <a:spcBef>
                <a:spcPts val="0"/>
              </a:spcBef>
              <a:buNone/>
            </a:pPr>
            <a:endParaRPr/>
          </a:p>
        </p:txBody>
      </p:sp>
      <p:pic>
        <p:nvPicPr>
          <p:cNvPr id="474" name="Shape 474"/>
          <p:cNvPicPr preferRelativeResize="0"/>
          <p:nvPr/>
        </p:nvPicPr>
        <p:blipFill>
          <a:blip r:embed="rId4">
            <a:alphaModFix/>
          </a:blip>
          <a:stretch>
            <a:fillRect/>
          </a:stretch>
        </p:blipFill>
        <p:spPr>
          <a:xfrm>
            <a:off x="1712275" y="1270824"/>
            <a:ext cx="5826498" cy="32573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Shape 480"/>
          <p:cNvPicPr preferRelativeResize="0"/>
          <p:nvPr/>
        </p:nvPicPr>
        <p:blipFill rotWithShape="1">
          <a:blip r:embed="rId3">
            <a:alphaModFix/>
          </a:blip>
          <a:srcRect/>
          <a:stretch/>
        </p:blipFill>
        <p:spPr>
          <a:xfrm>
            <a:off x="381001" y="852510"/>
            <a:ext cx="8534400" cy="34338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533400" y="514350"/>
            <a:ext cx="8077200" cy="857400"/>
          </a:xfrm>
          <a:prstGeom prst="rect">
            <a:avLst/>
          </a:prstGeom>
        </p:spPr>
        <p:txBody>
          <a:bodyPr lIns="91425" tIns="91425" rIns="91425" bIns="91425" anchor="ctr" anchorCtr="0">
            <a:noAutofit/>
          </a:bodyPr>
          <a:lstStyle/>
          <a:p>
            <a:pPr lvl="0">
              <a:spcBef>
                <a:spcPts val="0"/>
              </a:spcBef>
              <a:buNone/>
            </a:pPr>
            <a:r>
              <a:rPr lang="en"/>
              <a:t>Faculty Perspective</a:t>
            </a:r>
          </a:p>
        </p:txBody>
      </p:sp>
      <p:sp>
        <p:nvSpPr>
          <p:cNvPr id="486" name="Shape 486"/>
          <p:cNvSpPr txBox="1">
            <a:spLocks noGrp="1"/>
          </p:cNvSpPr>
          <p:nvPr>
            <p:ph type="body" idx="1"/>
          </p:nvPr>
        </p:nvSpPr>
        <p:spPr>
          <a:xfrm>
            <a:off x="533400" y="1485900"/>
            <a:ext cx="8077200" cy="3086100"/>
          </a:xfrm>
          <a:prstGeom prst="rect">
            <a:avLst/>
          </a:prstGeom>
        </p:spPr>
        <p:txBody>
          <a:bodyPr lIns="91425" tIns="91425" rIns="91425" bIns="91425" anchor="t" anchorCtr="0">
            <a:noAutofit/>
          </a:bodyPr>
          <a:lstStyle/>
          <a:p>
            <a:pPr lvl="0">
              <a:spcBef>
                <a:spcPts val="0"/>
              </a:spcBef>
              <a:buNone/>
            </a:pPr>
            <a:endParaRPr/>
          </a:p>
        </p:txBody>
      </p:sp>
      <p:sp>
        <p:nvSpPr>
          <p:cNvPr id="487" name="Shape 487">
            <a:hlinkClick r:id="rId3"/>
          </p:cNvPr>
          <p:cNvSpPr/>
          <p:nvPr/>
        </p:nvSpPr>
        <p:spPr>
          <a:xfrm>
            <a:off x="2175125" y="1251350"/>
            <a:ext cx="4372975" cy="3279725"/>
          </a:xfrm>
          <a:prstGeom prst="rect">
            <a:avLst/>
          </a:prstGeom>
          <a:blipFill>
            <a:blip r:embed="rId4">
              <a:alphaModFix/>
            </a:blip>
            <a:stretch>
              <a:fillRect/>
            </a:stretch>
          </a:blipFill>
          <a:ln>
            <a:noFill/>
          </a:ln>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609599" y="914831"/>
            <a:ext cx="7866600" cy="679500"/>
          </a:xfrm>
          <a:prstGeom prst="rect">
            <a:avLst/>
          </a:prstGeom>
        </p:spPr>
        <p:txBody>
          <a:bodyPr lIns="91425" tIns="91425" rIns="91425" bIns="91425" anchor="t" anchorCtr="0">
            <a:noAutofit/>
          </a:bodyPr>
          <a:lstStyle/>
          <a:p>
            <a:pPr lvl="0" algn="ctr">
              <a:lnSpc>
                <a:spcPct val="89285"/>
              </a:lnSpc>
              <a:spcBef>
                <a:spcPts val="0"/>
              </a:spcBef>
              <a:spcAft>
                <a:spcPts val="2300"/>
              </a:spcAft>
              <a:buClr>
                <a:schemeClr val="dk1"/>
              </a:buClr>
              <a:buSzPct val="52380"/>
              <a:buFont typeface="Arial"/>
              <a:buNone/>
            </a:pPr>
            <a:r>
              <a:rPr lang="en" sz="2100">
                <a:solidFill>
                  <a:srgbClr val="800000"/>
                </a:solidFill>
              </a:rPr>
              <a:t>Thank You.</a:t>
            </a:r>
            <a:br>
              <a:rPr lang="en" sz="2100">
                <a:solidFill>
                  <a:srgbClr val="800000"/>
                </a:solidFill>
              </a:rPr>
            </a:br>
            <a:r>
              <a:rPr lang="en" sz="2100">
                <a:solidFill>
                  <a:srgbClr val="800000"/>
                </a:solidFill>
              </a:rPr>
              <a:t>And, now please join us for discussion and Q&amp;A</a:t>
            </a:r>
          </a:p>
        </p:txBody>
      </p:sp>
      <p:sp>
        <p:nvSpPr>
          <p:cNvPr id="493" name="Shape 493"/>
          <p:cNvSpPr txBox="1">
            <a:spLocks noGrp="1"/>
          </p:cNvSpPr>
          <p:nvPr>
            <p:ph type="body" idx="2"/>
          </p:nvPr>
        </p:nvSpPr>
        <p:spPr>
          <a:xfrm>
            <a:off x="609600" y="1772600"/>
            <a:ext cx="7866600" cy="375600"/>
          </a:xfrm>
          <a:prstGeom prst="rect">
            <a:avLst/>
          </a:prstGeom>
        </p:spPr>
        <p:txBody>
          <a:bodyPr lIns="91425" tIns="91425" rIns="91425" bIns="91425" anchor="t" anchorCtr="0">
            <a:noAutofit/>
          </a:bodyPr>
          <a:lstStyle/>
          <a:p>
            <a:pPr lvl="0" rtl="0">
              <a:lnSpc>
                <a:spcPct val="100000"/>
              </a:lnSpc>
              <a:spcBef>
                <a:spcPts val="0"/>
              </a:spcBef>
              <a:buClr>
                <a:schemeClr val="dk1"/>
              </a:buClr>
              <a:buSzPct val="78571"/>
              <a:buFont typeface="Arial"/>
              <a:buNone/>
            </a:pPr>
            <a:r>
              <a:rPr lang="en" sz="1400">
                <a:solidFill>
                  <a:schemeClr val="dk2"/>
                </a:solidFill>
              </a:rPr>
              <a:t>Susan Stearns, BLC - </a:t>
            </a:r>
            <a:r>
              <a:rPr lang="en" sz="1400" u="sng">
                <a:solidFill>
                  <a:schemeClr val="accent5"/>
                </a:solidFill>
                <a:hlinkClick r:id="rId3"/>
              </a:rPr>
              <a:t>sstearns@blc.org</a:t>
            </a:r>
          </a:p>
          <a:p>
            <a:pPr lvl="0" rtl="0">
              <a:lnSpc>
                <a:spcPct val="100000"/>
              </a:lnSpc>
              <a:spcBef>
                <a:spcPts val="0"/>
              </a:spcBef>
              <a:buClr>
                <a:schemeClr val="dk1"/>
              </a:buClr>
              <a:buSzPct val="78571"/>
              <a:buFont typeface="Arial"/>
              <a:buNone/>
            </a:pPr>
            <a:r>
              <a:rPr lang="en" sz="1400">
                <a:solidFill>
                  <a:schemeClr val="dk2"/>
                </a:solidFill>
              </a:rPr>
              <a:t>Torrey Dukes, NSCC - </a:t>
            </a:r>
            <a:r>
              <a:rPr lang="en" sz="1400" u="sng">
                <a:solidFill>
                  <a:schemeClr val="accent5"/>
                </a:solidFill>
                <a:hlinkClick r:id="rId4"/>
              </a:rPr>
              <a:t>tdukes@northsore.edu</a:t>
            </a:r>
          </a:p>
          <a:p>
            <a:pPr lvl="0" rtl="0">
              <a:lnSpc>
                <a:spcPct val="100000"/>
              </a:lnSpc>
              <a:spcBef>
                <a:spcPts val="0"/>
              </a:spcBef>
              <a:buClr>
                <a:schemeClr val="dk1"/>
              </a:buClr>
              <a:buSzPct val="78571"/>
              <a:buFont typeface="Arial"/>
              <a:buNone/>
            </a:pPr>
            <a:r>
              <a:rPr lang="en" sz="1400">
                <a:solidFill>
                  <a:schemeClr val="dk2"/>
                </a:solidFill>
              </a:rPr>
              <a:t>Lance Eaton, NSCC - </a:t>
            </a:r>
            <a:r>
              <a:rPr lang="en" sz="1400" u="sng">
                <a:solidFill>
                  <a:schemeClr val="accent5"/>
                </a:solidFill>
                <a:hlinkClick r:id="rId5"/>
              </a:rPr>
              <a:t>leaton@northshore.edu</a:t>
            </a:r>
          </a:p>
          <a:p>
            <a:pPr lvl="0" rtl="0">
              <a:lnSpc>
                <a:spcPct val="100000"/>
              </a:lnSpc>
              <a:spcBef>
                <a:spcPts val="0"/>
              </a:spcBef>
              <a:buClr>
                <a:schemeClr val="dk1"/>
              </a:buClr>
              <a:buSzPct val="78571"/>
              <a:buFont typeface="Arial"/>
              <a:buNone/>
            </a:pPr>
            <a:r>
              <a:rPr lang="en" sz="1400">
                <a:solidFill>
                  <a:schemeClr val="dk2"/>
                </a:solidFill>
              </a:rPr>
              <a:t>Andrea Milligan, NSCC - </a:t>
            </a:r>
            <a:r>
              <a:rPr lang="en" sz="1400" u="sng">
                <a:solidFill>
                  <a:schemeClr val="accent5"/>
                </a:solidFill>
                <a:hlinkClick r:id="rId6"/>
              </a:rPr>
              <a:t>amilliga@northshore.edu</a:t>
            </a:r>
          </a:p>
          <a:p>
            <a:pPr lvl="0" rtl="0">
              <a:lnSpc>
                <a:spcPct val="100000"/>
              </a:lnSpc>
              <a:spcBef>
                <a:spcPts val="0"/>
              </a:spcBef>
              <a:buClr>
                <a:schemeClr val="dk1"/>
              </a:buClr>
              <a:buSzPct val="78571"/>
              <a:buFont typeface="Arial"/>
              <a:buNone/>
            </a:pPr>
            <a:r>
              <a:rPr lang="en" sz="1400">
                <a:solidFill>
                  <a:schemeClr val="dk2"/>
                </a:solidFill>
              </a:rPr>
              <a:t>Jeremy Smith, UMass-Amherst - </a:t>
            </a:r>
            <a:r>
              <a:rPr lang="en" sz="1400" u="sng">
                <a:solidFill>
                  <a:schemeClr val="accent5"/>
                </a:solidFill>
                <a:hlinkClick r:id="rId7"/>
              </a:rPr>
              <a:t>jlsmith@library.umass.edu</a:t>
            </a:r>
          </a:p>
          <a:p>
            <a:pPr lvl="0" rtl="0">
              <a:lnSpc>
                <a:spcPct val="100000"/>
              </a:lnSpc>
              <a:spcBef>
                <a:spcPts val="0"/>
              </a:spcBef>
              <a:buClr>
                <a:schemeClr val="dk1"/>
              </a:buClr>
              <a:buSzPct val="78571"/>
              <a:buFont typeface="Arial"/>
              <a:buNone/>
            </a:pPr>
            <a:r>
              <a:rPr lang="en" sz="1400">
                <a:solidFill>
                  <a:schemeClr val="dk2"/>
                </a:solidFill>
              </a:rPr>
              <a:t>Kathy Labadorf, UConn - </a:t>
            </a:r>
            <a:r>
              <a:rPr lang="en" sz="1400" u="sng">
                <a:solidFill>
                  <a:schemeClr val="accent5"/>
                </a:solidFill>
                <a:hlinkClick r:id="rId8"/>
              </a:rPr>
              <a:t>kathy.labadorf@uconn.edu</a:t>
            </a:r>
          </a:p>
          <a:p>
            <a:pPr lvl="0" rtl="0">
              <a:lnSpc>
                <a:spcPct val="100000"/>
              </a:lnSpc>
              <a:spcBef>
                <a:spcPts val="0"/>
              </a:spcBef>
              <a:buClr>
                <a:schemeClr val="dk1"/>
              </a:buClr>
              <a:buSzPct val="78571"/>
              <a:buFont typeface="Arial"/>
              <a:buNone/>
            </a:pPr>
            <a:r>
              <a:rPr lang="en" sz="1400">
                <a:solidFill>
                  <a:schemeClr val="dk2"/>
                </a:solidFill>
              </a:rPr>
              <a:t>Margaret Cohen, BC - </a:t>
            </a:r>
            <a:r>
              <a:rPr lang="en" sz="1400" u="sng">
                <a:solidFill>
                  <a:schemeClr val="accent5"/>
                </a:solidFill>
                <a:hlinkClick r:id="rId9"/>
              </a:rPr>
              <a:t>cohenlm@bc.edu</a:t>
            </a: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311700" y="916175"/>
            <a:ext cx="8569800" cy="4013400"/>
          </a:xfrm>
          <a:prstGeom prst="rect">
            <a:avLst/>
          </a:prstGeom>
        </p:spPr>
        <p:txBody>
          <a:bodyPr lIns="91425" tIns="91425" rIns="91425" bIns="91425" anchor="t" anchorCtr="0">
            <a:noAutofit/>
          </a:bodyPr>
          <a:lstStyle/>
          <a:p>
            <a:pPr lvl="0" rtl="0">
              <a:lnSpc>
                <a:spcPct val="100000"/>
              </a:lnSpc>
              <a:spcBef>
                <a:spcPts val="0"/>
              </a:spcBef>
              <a:buNone/>
            </a:pPr>
            <a:r>
              <a:rPr lang="en" b="1">
                <a:solidFill>
                  <a:srgbClr val="000000"/>
                </a:solidFill>
              </a:rPr>
              <a:t>Cross-campus collaboration is key - not just a library or instructional technology initiative</a:t>
            </a:r>
          </a:p>
          <a:p>
            <a:pPr marL="457200" lvl="0" indent="-317500" rtl="0">
              <a:lnSpc>
                <a:spcPct val="115000"/>
              </a:lnSpc>
              <a:spcBef>
                <a:spcPts val="0"/>
              </a:spcBef>
              <a:spcAft>
                <a:spcPts val="0"/>
              </a:spcAft>
              <a:buClr>
                <a:schemeClr val="dk1"/>
              </a:buClr>
              <a:buSzPct val="100000"/>
            </a:pPr>
            <a:r>
              <a:rPr lang="en" sz="1400">
                <a:solidFill>
                  <a:schemeClr val="dk1"/>
                </a:solidFill>
              </a:rPr>
              <a:t>Educational Technology Innovation Group</a:t>
            </a:r>
          </a:p>
          <a:p>
            <a:pPr marL="914400" lvl="1" indent="-228600" rtl="0">
              <a:lnSpc>
                <a:spcPct val="115000"/>
              </a:lnSpc>
              <a:spcBef>
                <a:spcPts val="0"/>
              </a:spcBef>
              <a:spcAft>
                <a:spcPts val="0"/>
              </a:spcAft>
              <a:buClr>
                <a:schemeClr val="dk1"/>
              </a:buClr>
            </a:pPr>
            <a:r>
              <a:rPr lang="en">
                <a:solidFill>
                  <a:schemeClr val="dk1"/>
                </a:solidFill>
              </a:rPr>
              <a:t>Faculty, Instruction Technology and Design, Instructional Media, Library</a:t>
            </a:r>
          </a:p>
          <a:p>
            <a:pPr marL="914400" lvl="1" indent="-228600" rtl="0">
              <a:lnSpc>
                <a:spcPct val="115000"/>
              </a:lnSpc>
              <a:spcBef>
                <a:spcPts val="0"/>
              </a:spcBef>
              <a:spcAft>
                <a:spcPts val="0"/>
              </a:spcAft>
              <a:buClr>
                <a:schemeClr val="dk1"/>
              </a:buClr>
            </a:pPr>
            <a:r>
              <a:rPr lang="en">
                <a:solidFill>
                  <a:schemeClr val="dk1"/>
                </a:solidFill>
              </a:rPr>
              <a:t>LibGuide on OER</a:t>
            </a:r>
          </a:p>
          <a:p>
            <a:pPr marL="457200" lvl="0" indent="-317500" rtl="0">
              <a:lnSpc>
                <a:spcPct val="115000"/>
              </a:lnSpc>
              <a:spcBef>
                <a:spcPts val="0"/>
              </a:spcBef>
              <a:spcAft>
                <a:spcPts val="0"/>
              </a:spcAft>
              <a:buClr>
                <a:schemeClr val="dk1"/>
              </a:buClr>
              <a:buSzPct val="100000"/>
            </a:pPr>
            <a:r>
              <a:rPr lang="en" sz="1400">
                <a:solidFill>
                  <a:schemeClr val="dk1"/>
                </a:solidFill>
              </a:rPr>
              <a:t>Open Textbook Initiative (OTI) Group</a:t>
            </a:r>
          </a:p>
          <a:p>
            <a:pPr marL="914400" lvl="1" indent="-317500" rtl="0">
              <a:lnSpc>
                <a:spcPct val="115000"/>
              </a:lnSpc>
              <a:spcBef>
                <a:spcPts val="0"/>
              </a:spcBef>
              <a:spcAft>
                <a:spcPts val="0"/>
              </a:spcAft>
              <a:buClr>
                <a:schemeClr val="dk1"/>
              </a:buClr>
              <a:buSzPct val="100000"/>
            </a:pPr>
            <a:r>
              <a:rPr lang="en">
                <a:solidFill>
                  <a:schemeClr val="dk1"/>
                </a:solidFill>
              </a:rPr>
              <a:t>Library, Instruction Technology and Design, Faculty</a:t>
            </a:r>
          </a:p>
          <a:p>
            <a:pPr marL="914400" lvl="1" indent="-317500" rtl="0">
              <a:lnSpc>
                <a:spcPct val="115000"/>
              </a:lnSpc>
              <a:spcBef>
                <a:spcPts val="0"/>
              </a:spcBef>
              <a:spcAft>
                <a:spcPts val="0"/>
              </a:spcAft>
              <a:buClr>
                <a:schemeClr val="dk1"/>
              </a:buClr>
              <a:buSzPct val="100000"/>
            </a:pPr>
            <a:r>
              <a:rPr lang="en">
                <a:solidFill>
                  <a:schemeClr val="dk1"/>
                </a:solidFill>
              </a:rPr>
              <a:t>Support faculty OER projects and Student Guide to OER</a:t>
            </a:r>
          </a:p>
          <a:p>
            <a:pPr marL="457200" lvl="0" indent="-317500" rtl="0">
              <a:lnSpc>
                <a:spcPct val="115000"/>
              </a:lnSpc>
              <a:spcBef>
                <a:spcPts val="0"/>
              </a:spcBef>
              <a:spcAft>
                <a:spcPts val="0"/>
              </a:spcAft>
              <a:buClr>
                <a:schemeClr val="dk1"/>
              </a:buClr>
              <a:buSzPct val="100000"/>
            </a:pPr>
            <a:r>
              <a:rPr lang="en" sz="1400">
                <a:solidFill>
                  <a:schemeClr val="dk1"/>
                </a:solidFill>
              </a:rPr>
              <a:t>OER Working Group</a:t>
            </a:r>
          </a:p>
          <a:p>
            <a:pPr marL="914400" lvl="1" indent="-317500" rtl="0">
              <a:lnSpc>
                <a:spcPct val="115000"/>
              </a:lnSpc>
              <a:spcBef>
                <a:spcPts val="0"/>
              </a:spcBef>
              <a:spcAft>
                <a:spcPts val="0"/>
              </a:spcAft>
              <a:buClr>
                <a:schemeClr val="dk1"/>
              </a:buClr>
              <a:buSzPct val="100000"/>
            </a:pPr>
            <a:r>
              <a:rPr lang="en">
                <a:solidFill>
                  <a:schemeClr val="dk1"/>
                </a:solidFill>
              </a:rPr>
              <a:t>Administrators, Bookstore, Registrar, Faculty, Advising, Library, Information Systems, Instruction Technology and Design</a:t>
            </a:r>
          </a:p>
          <a:p>
            <a:pPr marL="914400" lvl="1" indent="-317500" rtl="0">
              <a:lnSpc>
                <a:spcPct val="115000"/>
              </a:lnSpc>
              <a:spcBef>
                <a:spcPts val="0"/>
              </a:spcBef>
              <a:buClr>
                <a:schemeClr val="dk1"/>
              </a:buClr>
              <a:buSzPct val="100000"/>
            </a:pPr>
            <a:r>
              <a:rPr lang="en">
                <a:solidFill>
                  <a:schemeClr val="dk1"/>
                </a:solidFill>
              </a:rPr>
              <a:t>Course note and Bookstore opportunities</a:t>
            </a:r>
          </a:p>
        </p:txBody>
      </p:sp>
      <p:pic>
        <p:nvPicPr>
          <p:cNvPr id="279" name="Shape 279"/>
          <p:cNvPicPr preferRelativeResize="0"/>
          <p:nvPr/>
        </p:nvPicPr>
        <p:blipFill>
          <a:blip r:embed="rId3">
            <a:alphaModFix/>
          </a:blip>
          <a:stretch>
            <a:fillRect/>
          </a:stretch>
        </p:blipFill>
        <p:spPr>
          <a:xfrm>
            <a:off x="190425" y="171226"/>
            <a:ext cx="3745250" cy="603150"/>
          </a:xfrm>
          <a:prstGeom prst="rect">
            <a:avLst/>
          </a:prstGeom>
          <a:noFill/>
          <a:ln>
            <a:noFill/>
          </a:ln>
        </p:spPr>
      </p:pic>
      <p:pic>
        <p:nvPicPr>
          <p:cNvPr id="280" name="Shape 280"/>
          <p:cNvPicPr preferRelativeResize="0"/>
          <p:nvPr/>
        </p:nvPicPr>
        <p:blipFill>
          <a:blip r:embed="rId4">
            <a:alphaModFix/>
          </a:blip>
          <a:stretch>
            <a:fillRect/>
          </a:stretch>
        </p:blipFill>
        <p:spPr>
          <a:xfrm>
            <a:off x="2005100" y="4273674"/>
            <a:ext cx="5133800" cy="8051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311700" y="930425"/>
            <a:ext cx="8520600" cy="4013400"/>
          </a:xfrm>
          <a:prstGeom prst="rect">
            <a:avLst/>
          </a:prstGeom>
        </p:spPr>
        <p:txBody>
          <a:bodyPr lIns="91425" tIns="91425" rIns="91425" bIns="91425" anchor="t" anchorCtr="0">
            <a:noAutofit/>
          </a:bodyPr>
          <a:lstStyle/>
          <a:p>
            <a:pPr lvl="0" rtl="0">
              <a:spcBef>
                <a:spcPts val="0"/>
              </a:spcBef>
              <a:buNone/>
            </a:pPr>
            <a:r>
              <a:rPr lang="en" b="1">
                <a:solidFill>
                  <a:srgbClr val="000000"/>
                </a:solidFill>
              </a:rPr>
              <a:t>Sustaining the project - find ways to build it into already existing opportunities </a:t>
            </a:r>
          </a:p>
          <a:p>
            <a:pPr marL="457200" lvl="0" indent="-317500" rtl="0">
              <a:spcBef>
                <a:spcPts val="0"/>
              </a:spcBef>
              <a:buClr>
                <a:schemeClr val="dk1"/>
              </a:buClr>
              <a:buSzPct val="100000"/>
            </a:pPr>
            <a:r>
              <a:rPr lang="en" sz="1400" b="1">
                <a:solidFill>
                  <a:schemeClr val="dk1"/>
                </a:solidFill>
              </a:rPr>
              <a:t>Campus Innovation Grant ($5000)</a:t>
            </a:r>
          </a:p>
          <a:p>
            <a:pPr marL="914400" lvl="1" indent="-228600" rtl="0">
              <a:lnSpc>
                <a:spcPct val="115000"/>
              </a:lnSpc>
              <a:spcBef>
                <a:spcPts val="0"/>
              </a:spcBef>
              <a:spcAft>
                <a:spcPts val="0"/>
              </a:spcAft>
              <a:buClr>
                <a:schemeClr val="dk1"/>
              </a:buClr>
            </a:pPr>
            <a:r>
              <a:rPr lang="en">
                <a:solidFill>
                  <a:schemeClr val="dk1"/>
                </a:solidFill>
              </a:rPr>
              <a:t>OER theme for one of our Faculty Technology Summer Institute </a:t>
            </a:r>
          </a:p>
          <a:p>
            <a:pPr marL="914400" lvl="1" indent="-228600" rtl="0">
              <a:lnSpc>
                <a:spcPct val="115000"/>
              </a:lnSpc>
              <a:spcBef>
                <a:spcPts val="0"/>
              </a:spcBef>
              <a:spcAft>
                <a:spcPts val="0"/>
              </a:spcAft>
              <a:buClr>
                <a:schemeClr val="dk1"/>
              </a:buClr>
            </a:pPr>
            <a:r>
              <a:rPr lang="en">
                <a:solidFill>
                  <a:schemeClr val="dk1"/>
                </a:solidFill>
              </a:rPr>
              <a:t>Funded 10 faculty projects</a:t>
            </a:r>
          </a:p>
          <a:p>
            <a:pPr marL="457200" lvl="0" indent="-317500" rtl="0">
              <a:spcBef>
                <a:spcPts val="0"/>
              </a:spcBef>
              <a:spcAft>
                <a:spcPts val="0"/>
              </a:spcAft>
              <a:buClr>
                <a:srgbClr val="000000"/>
              </a:buClr>
              <a:buSzPct val="100000"/>
            </a:pPr>
            <a:r>
              <a:rPr lang="en" sz="1400" b="1">
                <a:solidFill>
                  <a:schemeClr val="dk1"/>
                </a:solidFill>
              </a:rPr>
              <a:t>Technology Across the Curriculum (TAC) Grant Process</a:t>
            </a:r>
          </a:p>
          <a:p>
            <a:pPr marL="914400" lvl="1" indent="-317500" rtl="0">
              <a:spcBef>
                <a:spcPts val="0"/>
              </a:spcBef>
              <a:spcAft>
                <a:spcPts val="0"/>
              </a:spcAft>
              <a:buClr>
                <a:schemeClr val="dk1"/>
              </a:buClr>
              <a:buSzPct val="100000"/>
            </a:pPr>
            <a:r>
              <a:rPr lang="en">
                <a:solidFill>
                  <a:schemeClr val="dk1"/>
                </a:solidFill>
              </a:rPr>
              <a:t>Added OER as a faculty project</a:t>
            </a:r>
          </a:p>
          <a:p>
            <a:pPr marL="457200" lvl="0" indent="-317500" rtl="0">
              <a:spcBef>
                <a:spcPts val="0"/>
              </a:spcBef>
              <a:spcAft>
                <a:spcPts val="0"/>
              </a:spcAft>
              <a:buClr>
                <a:srgbClr val="000000"/>
              </a:buClr>
              <a:buSzPct val="100000"/>
            </a:pPr>
            <a:r>
              <a:rPr lang="en" sz="1400" b="1">
                <a:solidFill>
                  <a:schemeClr val="dk1"/>
                </a:solidFill>
              </a:rPr>
              <a:t>Affordability Model</a:t>
            </a:r>
          </a:p>
          <a:p>
            <a:pPr marL="914400" lvl="1" indent="-317500" rtl="0">
              <a:spcBef>
                <a:spcPts val="0"/>
              </a:spcBef>
              <a:spcAft>
                <a:spcPts val="0"/>
              </a:spcAft>
              <a:buClr>
                <a:schemeClr val="dk1"/>
              </a:buClr>
              <a:buSzPct val="100000"/>
            </a:pPr>
            <a:r>
              <a:rPr lang="en">
                <a:solidFill>
                  <a:schemeClr val="dk1"/>
                </a:solidFill>
              </a:rPr>
              <a:t>OER, free, affordable, and/or library resources </a:t>
            </a:r>
          </a:p>
        </p:txBody>
      </p:sp>
      <p:pic>
        <p:nvPicPr>
          <p:cNvPr id="286" name="Shape 286"/>
          <p:cNvPicPr preferRelativeResize="0"/>
          <p:nvPr/>
        </p:nvPicPr>
        <p:blipFill>
          <a:blip r:embed="rId3">
            <a:alphaModFix/>
          </a:blip>
          <a:stretch>
            <a:fillRect/>
          </a:stretch>
        </p:blipFill>
        <p:spPr>
          <a:xfrm>
            <a:off x="190425" y="171226"/>
            <a:ext cx="3745250" cy="603150"/>
          </a:xfrm>
          <a:prstGeom prst="rect">
            <a:avLst/>
          </a:prstGeom>
          <a:noFill/>
          <a:ln>
            <a:noFill/>
          </a:ln>
        </p:spPr>
      </p:pic>
      <p:sp>
        <p:nvSpPr>
          <p:cNvPr id="287" name="Shape 287"/>
          <p:cNvSpPr txBox="1"/>
          <p:nvPr/>
        </p:nvSpPr>
        <p:spPr>
          <a:xfrm>
            <a:off x="7290775" y="4515725"/>
            <a:ext cx="998700" cy="3711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u="sng">
                <a:solidFill>
                  <a:srgbClr val="0097A7"/>
                </a:solidFill>
                <a:hlinkClick r:id="rId4"/>
              </a:rPr>
              <a:t>Source</a:t>
            </a:r>
          </a:p>
          <a:p>
            <a:pPr lvl="0">
              <a:spcBef>
                <a:spcPts val="0"/>
              </a:spcBef>
              <a:buNone/>
            </a:pPr>
            <a:endParaRPr/>
          </a:p>
        </p:txBody>
      </p:sp>
      <p:pic>
        <p:nvPicPr>
          <p:cNvPr id="288" name="Shape 288"/>
          <p:cNvPicPr preferRelativeResize="0"/>
          <p:nvPr/>
        </p:nvPicPr>
        <p:blipFill rotWithShape="1">
          <a:blip r:embed="rId5">
            <a:alphaModFix/>
          </a:blip>
          <a:srcRect l="14327" r="18530"/>
          <a:stretch/>
        </p:blipFill>
        <p:spPr>
          <a:xfrm>
            <a:off x="6479900" y="2233425"/>
            <a:ext cx="2242399" cy="2282299"/>
          </a:xfrm>
          <a:prstGeom prst="rect">
            <a:avLst/>
          </a:prstGeom>
          <a:noFill/>
          <a:ln>
            <a:noFill/>
          </a:ln>
        </p:spPr>
      </p:pic>
      <p:sp>
        <p:nvSpPr>
          <p:cNvPr id="289" name="Shape 289"/>
          <p:cNvSpPr/>
          <p:nvPr/>
        </p:nvSpPr>
        <p:spPr>
          <a:xfrm>
            <a:off x="6507775" y="2274700"/>
            <a:ext cx="2242500" cy="2282400"/>
          </a:xfrm>
          <a:prstGeom prst="rect">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11700" y="822450"/>
            <a:ext cx="8520600" cy="572700"/>
          </a:xfrm>
          <a:prstGeom prst="rect">
            <a:avLst/>
          </a:prstGeom>
        </p:spPr>
        <p:txBody>
          <a:bodyPr lIns="91425" tIns="91425" rIns="91425" bIns="91425" anchor="t" anchorCtr="0">
            <a:noAutofit/>
          </a:bodyPr>
          <a:lstStyle/>
          <a:p>
            <a:pPr lvl="0" algn="l" rtl="0">
              <a:spcBef>
                <a:spcPts val="0"/>
              </a:spcBef>
              <a:buClr>
                <a:schemeClr val="dk1"/>
              </a:buClr>
              <a:buSzPct val="61111"/>
              <a:buFont typeface="Arial"/>
              <a:buNone/>
            </a:pPr>
            <a:r>
              <a:rPr lang="en" sz="1800" b="1"/>
              <a:t>Faculty OER Projects</a:t>
            </a:r>
          </a:p>
        </p:txBody>
      </p:sp>
      <p:sp>
        <p:nvSpPr>
          <p:cNvPr id="295" name="Shape 295"/>
          <p:cNvSpPr txBox="1">
            <a:spLocks noGrp="1"/>
          </p:cNvSpPr>
          <p:nvPr>
            <p:ph type="body" idx="1"/>
          </p:nvPr>
        </p:nvSpPr>
        <p:spPr>
          <a:xfrm>
            <a:off x="474425" y="1495025"/>
            <a:ext cx="3999900" cy="3416400"/>
          </a:xfrm>
          <a:prstGeom prst="rect">
            <a:avLst/>
          </a:prstGeom>
        </p:spPr>
        <p:txBody>
          <a:bodyPr lIns="91425" tIns="91425" rIns="91425" bIns="91425" anchor="b" anchorCtr="0">
            <a:noAutofit/>
          </a:bodyPr>
          <a:lstStyle/>
          <a:p>
            <a:pPr lvl="0" algn="ctr" rtl="0">
              <a:spcBef>
                <a:spcPts val="0"/>
              </a:spcBef>
              <a:buClr>
                <a:schemeClr val="dk1"/>
              </a:buClr>
              <a:buSzPct val="91666"/>
              <a:buFont typeface="Arial"/>
              <a:buNone/>
            </a:pPr>
            <a:r>
              <a:rPr lang="en" b="1"/>
              <a:t>Larry Davis - Sabbatical Project</a:t>
            </a:r>
          </a:p>
        </p:txBody>
      </p:sp>
      <p:sp>
        <p:nvSpPr>
          <p:cNvPr id="296" name="Shape 296"/>
          <p:cNvSpPr txBox="1">
            <a:spLocks noGrp="1"/>
          </p:cNvSpPr>
          <p:nvPr>
            <p:ph type="body" idx="2"/>
          </p:nvPr>
        </p:nvSpPr>
        <p:spPr>
          <a:xfrm>
            <a:off x="5029325" y="1495025"/>
            <a:ext cx="3999900" cy="3416400"/>
          </a:xfrm>
          <a:prstGeom prst="rect">
            <a:avLst/>
          </a:prstGeom>
        </p:spPr>
        <p:txBody>
          <a:bodyPr lIns="91425" tIns="91425" rIns="91425" bIns="91425" anchor="b" anchorCtr="0">
            <a:noAutofit/>
          </a:bodyPr>
          <a:lstStyle/>
          <a:p>
            <a:pPr lvl="0" algn="ctr" rtl="0">
              <a:spcBef>
                <a:spcPts val="0"/>
              </a:spcBef>
              <a:buClr>
                <a:schemeClr val="dk1"/>
              </a:buClr>
              <a:buSzPct val="78571"/>
              <a:buFont typeface="Arial"/>
              <a:buNone/>
            </a:pPr>
            <a:r>
              <a:rPr lang="en" b="1"/>
              <a:t>Irene Fernandez - Sabbatical Project</a:t>
            </a:r>
          </a:p>
        </p:txBody>
      </p:sp>
      <p:pic>
        <p:nvPicPr>
          <p:cNvPr id="297" name="Shape 297"/>
          <p:cNvPicPr preferRelativeResize="0"/>
          <p:nvPr/>
        </p:nvPicPr>
        <p:blipFill>
          <a:blip r:embed="rId3">
            <a:alphaModFix/>
          </a:blip>
          <a:stretch>
            <a:fillRect/>
          </a:stretch>
        </p:blipFill>
        <p:spPr>
          <a:xfrm>
            <a:off x="5781300" y="1116350"/>
            <a:ext cx="2339000" cy="3130099"/>
          </a:xfrm>
          <a:prstGeom prst="rect">
            <a:avLst/>
          </a:prstGeom>
          <a:noFill/>
          <a:ln>
            <a:noFill/>
          </a:ln>
        </p:spPr>
      </p:pic>
      <p:pic>
        <p:nvPicPr>
          <p:cNvPr id="298" name="Shape 298"/>
          <p:cNvPicPr preferRelativeResize="0"/>
          <p:nvPr/>
        </p:nvPicPr>
        <p:blipFill rotWithShape="1">
          <a:blip r:embed="rId4">
            <a:alphaModFix/>
          </a:blip>
          <a:srcRect r="41853"/>
          <a:stretch/>
        </p:blipFill>
        <p:spPr>
          <a:xfrm>
            <a:off x="390249" y="1321950"/>
            <a:ext cx="4420750" cy="1846299"/>
          </a:xfrm>
          <a:prstGeom prst="rect">
            <a:avLst/>
          </a:prstGeom>
          <a:noFill/>
          <a:ln>
            <a:noFill/>
          </a:ln>
        </p:spPr>
      </p:pic>
      <p:pic>
        <p:nvPicPr>
          <p:cNvPr id="299" name="Shape 299"/>
          <p:cNvPicPr preferRelativeResize="0"/>
          <p:nvPr/>
        </p:nvPicPr>
        <p:blipFill>
          <a:blip r:embed="rId5">
            <a:alphaModFix/>
          </a:blip>
          <a:stretch>
            <a:fillRect/>
          </a:stretch>
        </p:blipFill>
        <p:spPr>
          <a:xfrm>
            <a:off x="390255" y="2457170"/>
            <a:ext cx="2226394" cy="1789275"/>
          </a:xfrm>
          <a:prstGeom prst="rect">
            <a:avLst/>
          </a:prstGeom>
          <a:noFill/>
          <a:ln>
            <a:noFill/>
          </a:ln>
        </p:spPr>
      </p:pic>
      <p:pic>
        <p:nvPicPr>
          <p:cNvPr id="300" name="Shape 300"/>
          <p:cNvPicPr preferRelativeResize="0"/>
          <p:nvPr/>
        </p:nvPicPr>
        <p:blipFill rotWithShape="1">
          <a:blip r:embed="rId6">
            <a:alphaModFix/>
          </a:blip>
          <a:srcRect r="25832"/>
          <a:stretch/>
        </p:blipFill>
        <p:spPr>
          <a:xfrm>
            <a:off x="2553425" y="2247850"/>
            <a:ext cx="2611400" cy="1789274"/>
          </a:xfrm>
          <a:prstGeom prst="rect">
            <a:avLst/>
          </a:prstGeom>
          <a:noFill/>
          <a:ln>
            <a:noFill/>
          </a:ln>
        </p:spPr>
      </p:pic>
      <p:pic>
        <p:nvPicPr>
          <p:cNvPr id="301" name="Shape 301"/>
          <p:cNvPicPr preferRelativeResize="0"/>
          <p:nvPr/>
        </p:nvPicPr>
        <p:blipFill>
          <a:blip r:embed="rId7">
            <a:alphaModFix/>
          </a:blip>
          <a:stretch>
            <a:fillRect/>
          </a:stretch>
        </p:blipFill>
        <p:spPr>
          <a:xfrm>
            <a:off x="190425" y="171226"/>
            <a:ext cx="3745250" cy="6031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318275" y="807850"/>
            <a:ext cx="3617400" cy="561900"/>
          </a:xfrm>
          <a:prstGeom prst="rect">
            <a:avLst/>
          </a:prstGeom>
          <a:noFill/>
          <a:ln>
            <a:noFill/>
          </a:ln>
        </p:spPr>
        <p:txBody>
          <a:bodyPr lIns="91425" tIns="91425" rIns="91425" bIns="91425" anchor="t" anchorCtr="0">
            <a:noAutofit/>
          </a:bodyPr>
          <a:lstStyle/>
          <a:p>
            <a:pPr lvl="0">
              <a:spcBef>
                <a:spcPts val="0"/>
              </a:spcBef>
              <a:buNone/>
            </a:pPr>
            <a:r>
              <a:rPr lang="en" sz="1800" b="1"/>
              <a:t>Savings to Date for Students</a:t>
            </a:r>
          </a:p>
        </p:txBody>
      </p:sp>
      <p:graphicFrame>
        <p:nvGraphicFramePr>
          <p:cNvPr id="307" name="Shape 307"/>
          <p:cNvGraphicFramePr/>
          <p:nvPr/>
        </p:nvGraphicFramePr>
        <p:xfrm>
          <a:off x="770475" y="1369750"/>
          <a:ext cx="3000000" cy="3000000"/>
        </p:xfrm>
        <a:graphic>
          <a:graphicData uri="http://schemas.openxmlformats.org/drawingml/2006/table">
            <a:tbl>
              <a:tblPr>
                <a:noFill/>
                <a:tableStyleId>{DC935A5C-F0F7-4D62-92C0-E5362EF3A1F7}</a:tableStyleId>
              </a:tblPr>
              <a:tblGrid>
                <a:gridCol w="1543500">
                  <a:extLst>
                    <a:ext uri="{9D8B030D-6E8A-4147-A177-3AD203B41FA5}">
                      <a16:colId xmlns:a16="http://schemas.microsoft.com/office/drawing/2014/main" val="20000"/>
                    </a:ext>
                  </a:extLst>
                </a:gridCol>
                <a:gridCol w="1609875">
                  <a:extLst>
                    <a:ext uri="{9D8B030D-6E8A-4147-A177-3AD203B41FA5}">
                      <a16:colId xmlns:a16="http://schemas.microsoft.com/office/drawing/2014/main" val="20001"/>
                    </a:ext>
                  </a:extLst>
                </a:gridCol>
                <a:gridCol w="1375750">
                  <a:extLst>
                    <a:ext uri="{9D8B030D-6E8A-4147-A177-3AD203B41FA5}">
                      <a16:colId xmlns:a16="http://schemas.microsoft.com/office/drawing/2014/main" val="20002"/>
                    </a:ext>
                  </a:extLst>
                </a:gridCol>
              </a:tblGrid>
              <a:tr h="342900">
                <a:tc>
                  <a:txBody>
                    <a:bodyPr/>
                    <a:lstStyle/>
                    <a:p>
                      <a:pPr lvl="0" rtl="0">
                        <a:lnSpc>
                          <a:spcPct val="144000"/>
                        </a:lnSpc>
                        <a:spcBef>
                          <a:spcPts val="0"/>
                        </a:spcBef>
                        <a:buNone/>
                      </a:pPr>
                      <a:r>
                        <a:rPr lang="en" sz="1200" b="1">
                          <a:latin typeface="Ubuntu"/>
                          <a:ea typeface="Ubuntu"/>
                          <a:cs typeface="Ubuntu"/>
                          <a:sym typeface="Ubuntu"/>
                        </a:rPr>
                        <a:t>Semester</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C78D8"/>
                    </a:solidFill>
                  </a:tcPr>
                </a:tc>
                <a:tc>
                  <a:txBody>
                    <a:bodyPr/>
                    <a:lstStyle/>
                    <a:p>
                      <a:pPr lvl="0" rtl="0">
                        <a:lnSpc>
                          <a:spcPct val="144000"/>
                        </a:lnSpc>
                        <a:spcBef>
                          <a:spcPts val="0"/>
                        </a:spcBef>
                        <a:buNone/>
                      </a:pPr>
                      <a:r>
                        <a:rPr lang="en" sz="1200" b="1">
                          <a:latin typeface="Ubuntu"/>
                          <a:ea typeface="Ubuntu"/>
                          <a:cs typeface="Ubuntu"/>
                          <a:sym typeface="Ubuntu"/>
                        </a:rPr>
                        <a:t>Courses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C78D8"/>
                    </a:solidFill>
                  </a:tcPr>
                </a:tc>
                <a:tc>
                  <a:txBody>
                    <a:bodyPr/>
                    <a:lstStyle/>
                    <a:p>
                      <a:pPr lvl="0" rtl="0">
                        <a:lnSpc>
                          <a:spcPct val="144000"/>
                        </a:lnSpc>
                        <a:spcBef>
                          <a:spcPts val="0"/>
                        </a:spcBef>
                        <a:buNone/>
                      </a:pPr>
                      <a:r>
                        <a:rPr lang="en" sz="1200" b="1">
                          <a:latin typeface="Ubuntu"/>
                          <a:ea typeface="Ubuntu"/>
                          <a:cs typeface="Ubuntu"/>
                          <a:sym typeface="Ubuntu"/>
                        </a:rPr>
                        <a:t>Savings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3C78D8"/>
                    </a:solidFill>
                  </a:tcPr>
                </a:tc>
                <a:extLst>
                  <a:ext uri="{0D108BD9-81ED-4DB2-BD59-A6C34878D82A}">
                    <a16:rowId xmlns:a16="http://schemas.microsoft.com/office/drawing/2014/main" val="10000"/>
                  </a:ext>
                </a:extLst>
              </a:tr>
              <a:tr h="419100">
                <a:tc>
                  <a:txBody>
                    <a:bodyPr/>
                    <a:lstStyle/>
                    <a:p>
                      <a:pPr lvl="0" rtl="0">
                        <a:lnSpc>
                          <a:spcPct val="198720"/>
                        </a:lnSpc>
                        <a:spcBef>
                          <a:spcPts val="0"/>
                        </a:spcBef>
                        <a:buNone/>
                      </a:pPr>
                      <a:r>
                        <a:rPr lang="en" sz="1100">
                          <a:latin typeface="Ubuntu"/>
                          <a:ea typeface="Ubuntu"/>
                          <a:cs typeface="Ubuntu"/>
                          <a:sym typeface="Ubuntu"/>
                        </a:rPr>
                        <a:t>Spring 2015</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2 courses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$3,596.00</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9100">
                <a:tc>
                  <a:txBody>
                    <a:bodyPr/>
                    <a:lstStyle/>
                    <a:p>
                      <a:pPr lvl="0" rtl="0">
                        <a:lnSpc>
                          <a:spcPct val="198720"/>
                        </a:lnSpc>
                        <a:spcBef>
                          <a:spcPts val="0"/>
                        </a:spcBef>
                        <a:buNone/>
                      </a:pPr>
                      <a:r>
                        <a:rPr lang="en" sz="1100">
                          <a:latin typeface="Ubuntu"/>
                          <a:ea typeface="Ubuntu"/>
                          <a:cs typeface="Ubuntu"/>
                          <a:sym typeface="Ubuntu"/>
                        </a:rPr>
                        <a:t>Summer 2015</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2 courses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$5,978.00</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9100">
                <a:tc>
                  <a:txBody>
                    <a:bodyPr/>
                    <a:lstStyle/>
                    <a:p>
                      <a:pPr lvl="0" rtl="0">
                        <a:lnSpc>
                          <a:spcPct val="198720"/>
                        </a:lnSpc>
                        <a:spcBef>
                          <a:spcPts val="0"/>
                        </a:spcBef>
                        <a:buNone/>
                      </a:pPr>
                      <a:r>
                        <a:rPr lang="en" sz="1100">
                          <a:latin typeface="Ubuntu"/>
                          <a:ea typeface="Ubuntu"/>
                          <a:cs typeface="Ubuntu"/>
                          <a:sym typeface="Ubuntu"/>
                        </a:rPr>
                        <a:t>Fall 2015</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5 courses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$12,800.55</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9100">
                <a:tc>
                  <a:txBody>
                    <a:bodyPr/>
                    <a:lstStyle/>
                    <a:p>
                      <a:pPr lvl="0" rtl="0">
                        <a:lnSpc>
                          <a:spcPct val="198720"/>
                        </a:lnSpc>
                        <a:spcBef>
                          <a:spcPts val="0"/>
                        </a:spcBef>
                        <a:buNone/>
                      </a:pPr>
                      <a:r>
                        <a:rPr lang="en" sz="1100">
                          <a:latin typeface="Ubuntu"/>
                          <a:ea typeface="Ubuntu"/>
                          <a:cs typeface="Ubuntu"/>
                          <a:sym typeface="Ubuntu"/>
                        </a:rPr>
                        <a:t>Spring 2016</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6 courses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$14,548.90</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9100">
                <a:tc>
                  <a:txBody>
                    <a:bodyPr/>
                    <a:lstStyle/>
                    <a:p>
                      <a:pPr lvl="0" rtl="0">
                        <a:lnSpc>
                          <a:spcPct val="198720"/>
                        </a:lnSpc>
                        <a:spcBef>
                          <a:spcPts val="0"/>
                        </a:spcBef>
                        <a:buNone/>
                      </a:pPr>
                      <a:r>
                        <a:rPr lang="en" sz="1100">
                          <a:latin typeface="Ubuntu"/>
                          <a:ea typeface="Ubuntu"/>
                          <a:cs typeface="Ubuntu"/>
                          <a:sym typeface="Ubuntu"/>
                        </a:rPr>
                        <a:t>Summer 2016</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r>
                        <a:rPr lang="en" sz="1100">
                          <a:latin typeface="Ubuntu"/>
                          <a:ea typeface="Ubuntu"/>
                          <a:cs typeface="Ubuntu"/>
                          <a:sym typeface="Ubuntu"/>
                        </a:rPr>
                        <a:t>3 courses</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lnSpc>
                          <a:spcPct val="198720"/>
                        </a:lnSpc>
                        <a:spcBef>
                          <a:spcPts val="0"/>
                        </a:spcBef>
                        <a:buNone/>
                      </a:pPr>
                      <a:endParaRPr sz="1100">
                        <a:latin typeface="Ubuntu"/>
                        <a:ea typeface="Ubuntu"/>
                        <a:cs typeface="Ubuntu"/>
                        <a:sym typeface="Ubuntu"/>
                      </a:endParaRP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2900">
                <a:tc>
                  <a:txBody>
                    <a:bodyPr/>
                    <a:lstStyle/>
                    <a:p>
                      <a:pPr lvl="0" rtl="0">
                        <a:lnSpc>
                          <a:spcPct val="115000"/>
                        </a:lnSpc>
                        <a:spcBef>
                          <a:spcPts val="0"/>
                        </a:spcBef>
                        <a:buNone/>
                      </a:pPr>
                      <a:endParaRP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lvl="0" algn="r" rtl="0">
                        <a:lnSpc>
                          <a:spcPct val="144000"/>
                        </a:lnSpc>
                        <a:spcBef>
                          <a:spcPts val="0"/>
                        </a:spcBef>
                        <a:buNone/>
                      </a:pPr>
                      <a:r>
                        <a:rPr lang="en" sz="1100" b="1">
                          <a:latin typeface="Ubuntu"/>
                          <a:ea typeface="Ubuntu"/>
                          <a:cs typeface="Ubuntu"/>
                          <a:sym typeface="Ubuntu"/>
                        </a:rPr>
                        <a:t>Total:</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tc>
                  <a:txBody>
                    <a:bodyPr/>
                    <a:lstStyle/>
                    <a:p>
                      <a:pPr lvl="0" rtl="0">
                        <a:lnSpc>
                          <a:spcPct val="144000"/>
                        </a:lnSpc>
                        <a:spcBef>
                          <a:spcPts val="0"/>
                        </a:spcBef>
                        <a:buNone/>
                      </a:pPr>
                      <a:r>
                        <a:rPr lang="en" sz="1100" b="1">
                          <a:latin typeface="Ubuntu"/>
                          <a:ea typeface="Ubuntu"/>
                          <a:cs typeface="Ubuntu"/>
                          <a:sym typeface="Ubuntu"/>
                        </a:rPr>
                        <a:t>$36,923.45</a:t>
                      </a:r>
                    </a:p>
                  </a:txBody>
                  <a:tcPr marL="66675" marR="66675" marT="66675" marB="6667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4C2F4"/>
                    </a:solidFill>
                  </a:tcPr>
                </a:tc>
                <a:extLst>
                  <a:ext uri="{0D108BD9-81ED-4DB2-BD59-A6C34878D82A}">
                    <a16:rowId xmlns:a16="http://schemas.microsoft.com/office/drawing/2014/main" val="10006"/>
                  </a:ext>
                </a:extLst>
              </a:tr>
            </a:tbl>
          </a:graphicData>
        </a:graphic>
      </p:graphicFrame>
      <p:sp>
        <p:nvSpPr>
          <p:cNvPr id="308" name="Shape 308"/>
          <p:cNvSpPr txBox="1"/>
          <p:nvPr/>
        </p:nvSpPr>
        <p:spPr>
          <a:xfrm>
            <a:off x="5622600" y="1207050"/>
            <a:ext cx="3190800" cy="3651900"/>
          </a:xfrm>
          <a:prstGeom prst="rect">
            <a:avLst/>
          </a:prstGeom>
          <a:noFill/>
          <a:ln>
            <a:noFill/>
          </a:ln>
        </p:spPr>
        <p:txBody>
          <a:bodyPr lIns="91425" tIns="91425" rIns="91425" bIns="91425" anchor="t" anchorCtr="0">
            <a:noAutofit/>
          </a:bodyPr>
          <a:lstStyle/>
          <a:p>
            <a:pPr lvl="0" rtl="0">
              <a:lnSpc>
                <a:spcPct val="198720"/>
              </a:lnSpc>
              <a:spcBef>
                <a:spcPts val="0"/>
              </a:spcBef>
              <a:buNone/>
            </a:pPr>
            <a:r>
              <a:rPr lang="en" sz="1100" b="1">
                <a:solidFill>
                  <a:schemeClr val="dk1"/>
                </a:solidFill>
                <a:latin typeface="Ubuntu"/>
                <a:ea typeface="Ubuntu"/>
                <a:cs typeface="Ubuntu"/>
                <a:sym typeface="Ubuntu"/>
              </a:rPr>
              <a:t>OER Courses</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Introduction to Child &amp; Adolescent </a:t>
            </a:r>
            <a:br>
              <a:rPr lang="en" sz="1100">
                <a:solidFill>
                  <a:schemeClr val="dk1"/>
                </a:solidFill>
                <a:latin typeface="Ubuntu"/>
                <a:ea typeface="Ubuntu"/>
                <a:cs typeface="Ubuntu"/>
                <a:sym typeface="Ubuntu"/>
              </a:rPr>
            </a:br>
            <a:r>
              <a:rPr lang="en" sz="1100">
                <a:solidFill>
                  <a:schemeClr val="dk1"/>
                </a:solidFill>
                <a:latin typeface="Ubuntu"/>
                <a:ea typeface="Ubuntu"/>
                <a:cs typeface="Ubuntu"/>
                <a:sym typeface="Ubuntu"/>
              </a:rPr>
              <a:t>Behavioral Health Care</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World History 2</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African American History</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History of Sexuality</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Database Theory and Applications</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Intermediate Spanish 1</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Composition 2: Mass Media in Communications</a:t>
            </a:r>
          </a:p>
          <a:p>
            <a:pPr lvl="0" rtl="0">
              <a:lnSpc>
                <a:spcPct val="150000"/>
              </a:lnSpc>
              <a:spcBef>
                <a:spcPts val="0"/>
              </a:spcBef>
              <a:buClr>
                <a:schemeClr val="dk1"/>
              </a:buClr>
              <a:buSzPct val="100000"/>
              <a:buFont typeface="Arial"/>
              <a:buNone/>
            </a:pPr>
            <a:r>
              <a:rPr lang="en" sz="1100">
                <a:solidFill>
                  <a:schemeClr val="dk1"/>
                </a:solidFill>
                <a:latin typeface="Ubuntu"/>
                <a:ea typeface="Ubuntu"/>
                <a:cs typeface="Ubuntu"/>
                <a:sym typeface="Ubuntu"/>
              </a:rPr>
              <a:t>Introduction to Mental Health Work</a:t>
            </a:r>
          </a:p>
          <a:p>
            <a:pPr lvl="0">
              <a:lnSpc>
                <a:spcPct val="150000"/>
              </a:lnSpc>
              <a:spcBef>
                <a:spcPts val="0"/>
              </a:spcBef>
              <a:buNone/>
            </a:pPr>
            <a:r>
              <a:rPr lang="en" sz="1100">
                <a:solidFill>
                  <a:schemeClr val="dk1"/>
                </a:solidFill>
                <a:latin typeface="Ubuntu"/>
                <a:ea typeface="Ubuntu"/>
                <a:cs typeface="Ubuntu"/>
                <a:sym typeface="Ubuntu"/>
              </a:rPr>
              <a:t>Introduction to Statistics</a:t>
            </a:r>
          </a:p>
        </p:txBody>
      </p:sp>
      <p:pic>
        <p:nvPicPr>
          <p:cNvPr id="309" name="Shape 309"/>
          <p:cNvPicPr preferRelativeResize="0"/>
          <p:nvPr/>
        </p:nvPicPr>
        <p:blipFill>
          <a:blip r:embed="rId3">
            <a:alphaModFix/>
          </a:blip>
          <a:stretch>
            <a:fillRect/>
          </a:stretch>
        </p:blipFill>
        <p:spPr>
          <a:xfrm>
            <a:off x="190425" y="171226"/>
            <a:ext cx="3745250" cy="6031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381375" y="837325"/>
            <a:ext cx="3617400" cy="561900"/>
          </a:xfrm>
          <a:prstGeom prst="rect">
            <a:avLst/>
          </a:prstGeom>
          <a:noFill/>
          <a:ln>
            <a:noFill/>
          </a:ln>
        </p:spPr>
        <p:txBody>
          <a:bodyPr lIns="91425" tIns="91425" rIns="91425" bIns="91425" anchor="t" anchorCtr="0">
            <a:noAutofit/>
          </a:bodyPr>
          <a:lstStyle/>
          <a:p>
            <a:pPr lvl="0" rtl="0">
              <a:spcBef>
                <a:spcPts val="0"/>
              </a:spcBef>
              <a:buNone/>
            </a:pPr>
            <a:r>
              <a:rPr lang="en" sz="1800" b="1"/>
              <a:t>Resources</a:t>
            </a:r>
          </a:p>
        </p:txBody>
      </p:sp>
      <p:sp>
        <p:nvSpPr>
          <p:cNvPr id="315" name="Shape 315"/>
          <p:cNvSpPr txBox="1"/>
          <p:nvPr/>
        </p:nvSpPr>
        <p:spPr>
          <a:xfrm>
            <a:off x="616775" y="1252775"/>
            <a:ext cx="6689400" cy="24810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
                <a:solidFill>
                  <a:schemeClr val="dk1"/>
                </a:solidFill>
              </a:rPr>
              <a:t>Background of Open Textbook Initiative at NSCC</a:t>
            </a:r>
          </a:p>
          <a:p>
            <a:pPr lvl="0" rtl="0">
              <a:lnSpc>
                <a:spcPct val="115000"/>
              </a:lnSpc>
              <a:spcBef>
                <a:spcPts val="0"/>
              </a:spcBef>
              <a:buClr>
                <a:schemeClr val="dk1"/>
              </a:buClr>
              <a:buFont typeface="Arial"/>
              <a:buNone/>
            </a:pPr>
            <a:r>
              <a:rPr lang="en" u="sng">
                <a:solidFill>
                  <a:srgbClr val="1155CC"/>
                </a:solidFill>
                <a:hlinkClick r:id="rId3"/>
              </a:rPr>
              <a:t>http://nscclets.blogspot.com/2015/09/the-open-textbook-initiative-at-north.html</a:t>
            </a:r>
            <a:r>
              <a:rPr lang="en">
                <a:solidFill>
                  <a:schemeClr val="dk1"/>
                </a:solidFill>
              </a:rPr>
              <a:t>  </a:t>
            </a:r>
          </a:p>
          <a:p>
            <a:pPr lvl="0" rtl="0">
              <a:lnSpc>
                <a:spcPct val="115000"/>
              </a:lnSpc>
              <a:spcBef>
                <a:spcPts val="0"/>
              </a:spcBef>
              <a:buClr>
                <a:schemeClr val="dk1"/>
              </a:buClr>
              <a:buFont typeface="Arial"/>
              <a:buNone/>
            </a:pPr>
            <a:endParaRPr>
              <a:solidFill>
                <a:schemeClr val="dk1"/>
              </a:solidFill>
            </a:endParaRPr>
          </a:p>
          <a:p>
            <a:pPr lvl="0" rtl="0">
              <a:lnSpc>
                <a:spcPct val="115000"/>
              </a:lnSpc>
              <a:spcBef>
                <a:spcPts val="0"/>
              </a:spcBef>
              <a:buClr>
                <a:schemeClr val="dk1"/>
              </a:buClr>
              <a:buFont typeface="Arial"/>
              <a:buNone/>
            </a:pPr>
            <a:r>
              <a:rPr lang="en">
                <a:solidFill>
                  <a:schemeClr val="dk1"/>
                </a:solidFill>
              </a:rPr>
              <a:t>North Shore Community College OER LibGuide</a:t>
            </a:r>
          </a:p>
          <a:p>
            <a:pPr lvl="0" rtl="0">
              <a:lnSpc>
                <a:spcPct val="115000"/>
              </a:lnSpc>
              <a:spcBef>
                <a:spcPts val="0"/>
              </a:spcBef>
              <a:buClr>
                <a:schemeClr val="dk1"/>
              </a:buClr>
              <a:buFont typeface="Arial"/>
              <a:buNone/>
            </a:pPr>
            <a:r>
              <a:rPr lang="en" u="sng">
                <a:solidFill>
                  <a:srgbClr val="1155CC"/>
                </a:solidFill>
                <a:hlinkClick r:id="rId4"/>
              </a:rPr>
              <a:t>http://libguides.northshore.edu/open</a:t>
            </a:r>
          </a:p>
          <a:p>
            <a:pPr lvl="0" rtl="0">
              <a:lnSpc>
                <a:spcPct val="115000"/>
              </a:lnSpc>
              <a:spcBef>
                <a:spcPts val="0"/>
              </a:spcBef>
              <a:buClr>
                <a:schemeClr val="dk1"/>
              </a:buClr>
              <a:buFont typeface="Arial"/>
              <a:buNone/>
            </a:pPr>
            <a:endParaRPr u="sng">
              <a:solidFill>
                <a:srgbClr val="1155CC"/>
              </a:solidFill>
              <a:hlinkClick r:id="rId4"/>
            </a:endParaRPr>
          </a:p>
          <a:p>
            <a:pPr lvl="0" rtl="0">
              <a:lnSpc>
                <a:spcPct val="115000"/>
              </a:lnSpc>
              <a:spcBef>
                <a:spcPts val="0"/>
              </a:spcBef>
              <a:buClr>
                <a:schemeClr val="dk1"/>
              </a:buClr>
              <a:buFont typeface="Arial"/>
              <a:buNone/>
            </a:pPr>
            <a:r>
              <a:rPr lang="en">
                <a:solidFill>
                  <a:schemeClr val="dk1"/>
                </a:solidFill>
              </a:rPr>
              <a:t>North Shore Community College Student Guide to Open Educational Resources</a:t>
            </a:r>
          </a:p>
          <a:p>
            <a:pPr lvl="0" rtl="0">
              <a:lnSpc>
                <a:spcPct val="115000"/>
              </a:lnSpc>
              <a:spcBef>
                <a:spcPts val="0"/>
              </a:spcBef>
              <a:buClr>
                <a:schemeClr val="dk1"/>
              </a:buClr>
              <a:buFont typeface="Arial"/>
              <a:buNone/>
            </a:pPr>
            <a:r>
              <a:rPr lang="en" u="sng">
                <a:solidFill>
                  <a:srgbClr val="1155CC"/>
                </a:solidFill>
                <a:hlinkClick r:id="rId5"/>
              </a:rPr>
              <a:t>https://goo.gl/k3wlFh</a:t>
            </a:r>
          </a:p>
          <a:p>
            <a:pPr lvl="0" rtl="0">
              <a:lnSpc>
                <a:spcPct val="115000"/>
              </a:lnSpc>
              <a:spcBef>
                <a:spcPts val="0"/>
              </a:spcBef>
              <a:buClr>
                <a:schemeClr val="dk1"/>
              </a:buClr>
              <a:buFont typeface="Arial"/>
              <a:buNone/>
            </a:pPr>
            <a:endParaRPr/>
          </a:p>
          <a:p>
            <a:pPr lvl="0">
              <a:spcBef>
                <a:spcPts val="0"/>
              </a:spcBef>
              <a:buNone/>
            </a:pPr>
            <a:endParaRPr/>
          </a:p>
        </p:txBody>
      </p:sp>
      <p:pic>
        <p:nvPicPr>
          <p:cNvPr id="316" name="Shape 316"/>
          <p:cNvPicPr preferRelativeResize="0"/>
          <p:nvPr/>
        </p:nvPicPr>
        <p:blipFill>
          <a:blip r:embed="rId6">
            <a:alphaModFix/>
          </a:blip>
          <a:stretch>
            <a:fillRect/>
          </a:stretch>
        </p:blipFill>
        <p:spPr>
          <a:xfrm>
            <a:off x="5895200" y="3114474"/>
            <a:ext cx="2462850" cy="1857799"/>
          </a:xfrm>
          <a:prstGeom prst="rect">
            <a:avLst/>
          </a:prstGeom>
          <a:noFill/>
          <a:ln>
            <a:noFill/>
          </a:ln>
        </p:spPr>
      </p:pic>
      <p:pic>
        <p:nvPicPr>
          <p:cNvPr id="317" name="Shape 317"/>
          <p:cNvPicPr preferRelativeResize="0"/>
          <p:nvPr/>
        </p:nvPicPr>
        <p:blipFill>
          <a:blip r:embed="rId7">
            <a:alphaModFix/>
          </a:blip>
          <a:stretch>
            <a:fillRect/>
          </a:stretch>
        </p:blipFill>
        <p:spPr>
          <a:xfrm>
            <a:off x="190425" y="171226"/>
            <a:ext cx="3745250" cy="6031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ctrTitle"/>
          </p:nvPr>
        </p:nvSpPr>
        <p:spPr>
          <a:xfrm>
            <a:off x="308270" y="871537"/>
            <a:ext cx="8445204" cy="592851"/>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Cabin"/>
              <a:buNone/>
            </a:pPr>
            <a:r>
              <a:rPr lang="en" sz="3300" b="1" i="0" u="none" strike="noStrike" cap="none">
                <a:solidFill>
                  <a:schemeClr val="accent1"/>
                </a:solidFill>
                <a:latin typeface="Cabin"/>
                <a:ea typeface="Cabin"/>
                <a:cs typeface="Cabin"/>
                <a:sym typeface="Cabin"/>
              </a:rPr>
              <a:t/>
            </a:r>
            <a:br>
              <a:rPr lang="en" sz="3300" b="1" i="0" u="none" strike="noStrike" cap="none">
                <a:solidFill>
                  <a:schemeClr val="accent1"/>
                </a:solidFill>
                <a:latin typeface="Cabin"/>
                <a:ea typeface="Cabin"/>
                <a:cs typeface="Cabin"/>
                <a:sym typeface="Cabin"/>
              </a:rPr>
            </a:br>
            <a:r>
              <a:rPr lang="en" sz="3300" b="1" i="0" u="none" strike="noStrike" cap="none">
                <a:solidFill>
                  <a:schemeClr val="accent1"/>
                </a:solidFill>
                <a:latin typeface="Cabin"/>
                <a:ea typeface="Cabin"/>
                <a:cs typeface="Cabin"/>
                <a:sym typeface="Cabin"/>
              </a:rPr>
              <a:t/>
            </a:r>
            <a:br>
              <a:rPr lang="en" sz="3300" b="1" i="0" u="none" strike="noStrike" cap="none">
                <a:solidFill>
                  <a:schemeClr val="accent1"/>
                </a:solidFill>
                <a:latin typeface="Cabin"/>
                <a:ea typeface="Cabin"/>
                <a:cs typeface="Cabin"/>
                <a:sym typeface="Cabin"/>
              </a:rPr>
            </a:br>
            <a:r>
              <a:rPr lang="en" sz="3300" b="1" i="0" u="none" strike="noStrike" cap="none">
                <a:solidFill>
                  <a:schemeClr val="accent1"/>
                </a:solidFill>
                <a:latin typeface="Cabin"/>
                <a:ea typeface="Cabin"/>
                <a:cs typeface="Cabin"/>
                <a:sym typeface="Cabin"/>
              </a:rPr>
              <a:t/>
            </a:r>
            <a:br>
              <a:rPr lang="en" sz="3300" b="1" i="0" u="none" strike="noStrike" cap="none">
                <a:solidFill>
                  <a:schemeClr val="accent1"/>
                </a:solidFill>
                <a:latin typeface="Cabin"/>
                <a:ea typeface="Cabin"/>
                <a:cs typeface="Cabin"/>
                <a:sym typeface="Cabin"/>
              </a:rPr>
            </a:br>
            <a:r>
              <a:rPr lang="en" sz="3300" b="1" i="0" u="none" strike="noStrike" cap="none">
                <a:solidFill>
                  <a:schemeClr val="accent1"/>
                </a:solidFill>
                <a:latin typeface="Cabin"/>
                <a:ea typeface="Cabin"/>
                <a:cs typeface="Cabin"/>
                <a:sym typeface="Cabin"/>
              </a:rPr>
              <a:t/>
            </a:r>
            <a:br>
              <a:rPr lang="en" sz="3300" b="1" i="0" u="none" strike="noStrike" cap="none">
                <a:solidFill>
                  <a:schemeClr val="accent1"/>
                </a:solidFill>
                <a:latin typeface="Cabin"/>
                <a:ea typeface="Cabin"/>
                <a:cs typeface="Cabin"/>
                <a:sym typeface="Cabin"/>
              </a:rPr>
            </a:br>
            <a:r>
              <a:rPr lang="en" sz="3300" b="1" i="0" u="none" strike="noStrike" cap="none">
                <a:solidFill>
                  <a:schemeClr val="accent1"/>
                </a:solidFill>
                <a:latin typeface="Cabin"/>
                <a:ea typeface="Cabin"/>
                <a:cs typeface="Cabin"/>
                <a:sym typeface="Cabin"/>
              </a:rPr>
              <a:t>THE OPEN EDUCATION INITIATIVE AT</a:t>
            </a:r>
          </a:p>
        </p:txBody>
      </p:sp>
      <p:sp>
        <p:nvSpPr>
          <p:cNvPr id="324" name="Shape 324"/>
          <p:cNvSpPr txBox="1">
            <a:spLocks noGrp="1"/>
          </p:cNvSpPr>
          <p:nvPr>
            <p:ph type="subTitle" idx="1"/>
          </p:nvPr>
        </p:nvSpPr>
        <p:spPr>
          <a:xfrm>
            <a:off x="340644" y="2841018"/>
            <a:ext cx="8245159" cy="13523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SzPct val="25000"/>
              <a:buFont typeface="Noto Sans Symbols"/>
              <a:buNone/>
            </a:pPr>
            <a:r>
              <a:rPr lang="en" sz="4000" b="1" i="0" u="none" strike="noStrike" cap="none">
                <a:solidFill>
                  <a:schemeClr val="lt1"/>
                </a:solidFill>
                <a:latin typeface="Cabin"/>
                <a:ea typeface="Cabin"/>
                <a:cs typeface="Cabin"/>
                <a:sym typeface="Cabin"/>
              </a:rPr>
              <a:t>SEEKING ALTERNATIVES TO HIGH-COST TEXTBOOKS</a:t>
            </a:r>
          </a:p>
          <a:p>
            <a:pPr marL="0" marR="0" lvl="0" indent="0" algn="l" rtl="0">
              <a:spcBef>
                <a:spcPts val="920"/>
              </a:spcBef>
              <a:spcAft>
                <a:spcPts val="0"/>
              </a:spcAft>
              <a:buClr>
                <a:schemeClr val="accent2"/>
              </a:buClr>
              <a:buSzPct val="25000"/>
              <a:buFont typeface="Noto Sans Symbols"/>
              <a:buNone/>
            </a:pPr>
            <a:endParaRPr sz="1600" b="1" i="0" u="none" strike="noStrike" cap="none">
              <a:solidFill>
                <a:schemeClr val="accent2"/>
              </a:solidFill>
              <a:latin typeface="Cabin"/>
              <a:ea typeface="Cabin"/>
              <a:cs typeface="Cabin"/>
              <a:sym typeface="Cabin"/>
            </a:endParaRPr>
          </a:p>
          <a:p>
            <a:pPr marL="0" marR="0" lvl="0" indent="0" algn="l" rtl="0">
              <a:spcBef>
                <a:spcPts val="920"/>
              </a:spcBef>
              <a:spcAft>
                <a:spcPts val="0"/>
              </a:spcAft>
              <a:buClr>
                <a:schemeClr val="accent2"/>
              </a:buClr>
              <a:buSzPct val="25000"/>
              <a:buFont typeface="Noto Sans Symbols"/>
              <a:buNone/>
            </a:pPr>
            <a:endParaRPr sz="1600" b="1" i="0" u="none" strike="noStrike" cap="none">
              <a:solidFill>
                <a:schemeClr val="accent2"/>
              </a:solidFill>
              <a:latin typeface="Cabin"/>
              <a:ea typeface="Cabin"/>
              <a:cs typeface="Cabin"/>
              <a:sym typeface="Cabin"/>
            </a:endParaRPr>
          </a:p>
          <a:p>
            <a:pPr marL="0" marR="0" lvl="0" indent="0" algn="l" rtl="0">
              <a:spcBef>
                <a:spcPts val="920"/>
              </a:spcBef>
              <a:spcAft>
                <a:spcPts val="0"/>
              </a:spcAft>
              <a:buClr>
                <a:schemeClr val="accent2"/>
              </a:buClr>
              <a:buSzPct val="25000"/>
              <a:buFont typeface="Noto Sans Symbols"/>
              <a:buNone/>
            </a:pPr>
            <a:endParaRPr sz="1600" b="1" i="0" u="none" strike="noStrike" cap="none">
              <a:solidFill>
                <a:schemeClr val="accent2"/>
              </a:solidFill>
              <a:latin typeface="Cabin"/>
              <a:ea typeface="Cabin"/>
              <a:cs typeface="Cabin"/>
              <a:sym typeface="Cabin"/>
            </a:endParaRPr>
          </a:p>
        </p:txBody>
      </p:sp>
      <p:sp>
        <p:nvSpPr>
          <p:cNvPr id="325" name="Shape 325"/>
          <p:cNvSpPr/>
          <p:nvPr/>
        </p:nvSpPr>
        <p:spPr>
          <a:xfrm>
            <a:off x="4554676" y="4478922"/>
            <a:ext cx="4159826" cy="246846"/>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buClr>
                <a:schemeClr val="lt1"/>
              </a:buClr>
              <a:buSzPct val="25000"/>
              <a:buFont typeface="Cabin"/>
              <a:buNone/>
            </a:pPr>
            <a:r>
              <a:rPr lang="en" sz="855" b="0" i="0" u="none" strike="noStrike" cap="none">
                <a:solidFill>
                  <a:schemeClr val="lt1"/>
                </a:solidFill>
                <a:latin typeface="Cabin"/>
                <a:ea typeface="Cabin"/>
                <a:cs typeface="Cabin"/>
                <a:sym typeface="Cabin"/>
              </a:rPr>
              <a:t>Jeremy Smith</a:t>
            </a:r>
          </a:p>
          <a:p>
            <a:pPr marL="0" marR="0" lvl="0" indent="0" algn="r" rtl="0">
              <a:lnSpc>
                <a:spcPct val="80000"/>
              </a:lnSpc>
              <a:spcBef>
                <a:spcPts val="0"/>
              </a:spcBef>
              <a:buClr>
                <a:schemeClr val="lt1"/>
              </a:buClr>
              <a:buSzPct val="25000"/>
              <a:buFont typeface="Cabin"/>
              <a:buNone/>
            </a:pPr>
            <a:r>
              <a:rPr lang="en" sz="855" b="0" i="0" u="none" strike="noStrike" cap="none">
                <a:solidFill>
                  <a:schemeClr val="lt1"/>
                </a:solidFill>
                <a:latin typeface="Cabin"/>
                <a:ea typeface="Cabin"/>
                <a:cs typeface="Cabin"/>
                <a:sym typeface="Cabin"/>
              </a:rPr>
              <a:t>Based on Marilyn Billings’ OER Summit Presentation (October 2013) </a:t>
            </a:r>
          </a:p>
        </p:txBody>
      </p:sp>
      <p:pic>
        <p:nvPicPr>
          <p:cNvPr id="326" name="Shape 326"/>
          <p:cNvPicPr preferRelativeResize="0"/>
          <p:nvPr/>
        </p:nvPicPr>
        <p:blipFill rotWithShape="1">
          <a:blip r:embed="rId3">
            <a:alphaModFix/>
          </a:blip>
          <a:srcRect/>
          <a:stretch/>
        </p:blipFill>
        <p:spPr>
          <a:xfrm>
            <a:off x="323850" y="1539625"/>
            <a:ext cx="7050300" cy="797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35893" y="526617"/>
            <a:ext cx="8272212" cy="760349"/>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Cabin"/>
              <a:buNone/>
            </a:pPr>
            <a:r>
              <a:rPr lang="en" sz="4800" b="1" i="0" u="none" strike="noStrike" cap="none">
                <a:solidFill>
                  <a:schemeClr val="lt1"/>
                </a:solidFill>
                <a:latin typeface="Helvetica Neue"/>
                <a:ea typeface="Helvetica Neue"/>
                <a:cs typeface="Helvetica Neue"/>
                <a:sym typeface="Helvetica Neue"/>
              </a:rPr>
              <a:t>SEEKING SOLUTIONS</a:t>
            </a:r>
          </a:p>
        </p:txBody>
      </p:sp>
      <p:sp>
        <p:nvSpPr>
          <p:cNvPr id="333" name="Shape 333"/>
          <p:cNvSpPr txBox="1">
            <a:spLocks noGrp="1"/>
          </p:cNvSpPr>
          <p:nvPr>
            <p:ph type="body" idx="1"/>
          </p:nvPr>
        </p:nvSpPr>
        <p:spPr>
          <a:xfrm>
            <a:off x="435900" y="1423999"/>
            <a:ext cx="8272200" cy="3643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accent2"/>
              </a:buClr>
              <a:buSzPct val="25000"/>
              <a:buFont typeface="Noto Sans Symbols"/>
              <a:buNone/>
            </a:pPr>
            <a:r>
              <a:rPr lang="en" sz="3800" b="0" i="0" u="none" strike="noStrike" cap="none">
                <a:solidFill>
                  <a:schemeClr val="dk1"/>
                </a:solidFill>
                <a:latin typeface="Helvetica Neue"/>
                <a:ea typeface="Helvetica Neue"/>
                <a:cs typeface="Helvetica Neue"/>
                <a:sym typeface="Helvetica Neue"/>
              </a:rPr>
              <a:t>The OEI is a faculty incentive program that encourages</a:t>
            </a:r>
            <a:r>
              <a:rPr lang="en" sz="3800">
                <a:solidFill>
                  <a:schemeClr val="dk1"/>
                </a:solidFill>
                <a:latin typeface="Helvetica Neue"/>
                <a:ea typeface="Helvetica Neue"/>
                <a:cs typeface="Helvetica Neue"/>
                <a:sym typeface="Helvetica Neue"/>
              </a:rPr>
              <a:t>:</a:t>
            </a:r>
          </a:p>
          <a:p>
            <a:pPr marL="666900" marR="0" lvl="1" indent="-349400" algn="l" rtl="0">
              <a:spcBef>
                <a:spcPts val="1080"/>
              </a:spcBef>
              <a:spcAft>
                <a:spcPts val="0"/>
              </a:spcAft>
              <a:buClr>
                <a:schemeClr val="accent2"/>
              </a:buClr>
              <a:buSzPct val="92000"/>
              <a:buFont typeface="Helvetica Neue"/>
              <a:buAutoNum type="arabicPeriod"/>
            </a:pPr>
            <a:r>
              <a:rPr lang="en" sz="2400" b="0" i="0" u="none" strike="noStrike" cap="none">
                <a:solidFill>
                  <a:schemeClr val="dk1"/>
                </a:solidFill>
                <a:latin typeface="Helvetica Neue"/>
                <a:ea typeface="Helvetica Neue"/>
                <a:cs typeface="Helvetica Neue"/>
                <a:sym typeface="Helvetica Neue"/>
              </a:rPr>
              <a:t>the creation of new teaching materials and models</a:t>
            </a:r>
          </a:p>
          <a:p>
            <a:pPr marL="666900" marR="0" lvl="1" indent="-349400" algn="l" rtl="0">
              <a:spcBef>
                <a:spcPts val="1080"/>
              </a:spcBef>
              <a:spcAft>
                <a:spcPts val="0"/>
              </a:spcAft>
              <a:buClr>
                <a:schemeClr val="accent2"/>
              </a:buClr>
              <a:buSzPct val="92000"/>
              <a:buFont typeface="Helvetica Neue"/>
              <a:buAutoNum type="arabicPeriod"/>
            </a:pPr>
            <a:r>
              <a:rPr lang="en" sz="2400" b="0" i="0" u="none" strike="noStrike" cap="none">
                <a:solidFill>
                  <a:schemeClr val="dk1"/>
                </a:solidFill>
                <a:latin typeface="Helvetica Neue"/>
                <a:ea typeface="Helvetica Neue"/>
                <a:cs typeface="Helvetica Neue"/>
                <a:sym typeface="Helvetica Neue"/>
              </a:rPr>
              <a:t>the use of existing open (free) information resources to support student learning</a:t>
            </a:r>
          </a:p>
          <a:p>
            <a:pPr marL="666900" marR="0" lvl="1" indent="-349400" algn="l" rtl="0">
              <a:spcBef>
                <a:spcPts val="1080"/>
              </a:spcBef>
              <a:spcAft>
                <a:spcPts val="0"/>
              </a:spcAft>
              <a:buClr>
                <a:schemeClr val="accent2"/>
              </a:buClr>
              <a:buSzPct val="92000"/>
              <a:buFont typeface="Helvetica Neue"/>
              <a:buAutoNum type="arabicPeriod"/>
            </a:pPr>
            <a:r>
              <a:rPr lang="en" sz="2400" b="0" i="0" u="none" strike="noStrike" cap="none">
                <a:solidFill>
                  <a:schemeClr val="dk1"/>
                </a:solidFill>
                <a:latin typeface="Helvetica Neue"/>
                <a:ea typeface="Helvetica Neue"/>
                <a:cs typeface="Helvetica Neue"/>
                <a:sym typeface="Helvetica Neue"/>
              </a:rPr>
              <a:t>the use of library subscription materials</a:t>
            </a:r>
          </a:p>
          <a:p>
            <a:pPr marL="666900" marR="0" lvl="1" indent="-349400" algn="l" rtl="0">
              <a:spcBef>
                <a:spcPts val="1080"/>
              </a:spcBef>
              <a:spcAft>
                <a:spcPts val="0"/>
              </a:spcAft>
              <a:buClr>
                <a:schemeClr val="accent2"/>
              </a:buClr>
              <a:buSzPct val="92000"/>
              <a:buFont typeface="Helvetica Neue"/>
              <a:buAutoNum type="arabicPeriod"/>
            </a:pPr>
            <a:r>
              <a:rPr lang="en" sz="2400" b="0" i="0" u="none" strike="noStrike" cap="none">
                <a:solidFill>
                  <a:schemeClr val="dk1"/>
                </a:solidFill>
                <a:latin typeface="Helvetica Neue"/>
                <a:ea typeface="Helvetica Neue"/>
                <a:cs typeface="Helvetica Neue"/>
                <a:sym typeface="Helvetica Neue"/>
              </a:rPr>
              <a:t>development of open technologies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animEffect transition="in" filter="fade">
                                      <p:cBhvr>
                                        <p:cTn id="7" dur="1000"/>
                                        <p:tgtEl>
                                          <p:spTgt spid="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xEl>
                                              <p:pRg st="1" end="1"/>
                                            </p:txEl>
                                          </p:spTgt>
                                        </p:tgtEl>
                                        <p:attrNameLst>
                                          <p:attrName>style.visibility</p:attrName>
                                        </p:attrNameLst>
                                      </p:cBhvr>
                                      <p:to>
                                        <p:strVal val="visible"/>
                                      </p:to>
                                    </p:set>
                                    <p:animEffect transition="in" filter="fade">
                                      <p:cBhvr>
                                        <p:cTn id="12" dur="1000"/>
                                        <p:tgtEl>
                                          <p:spTgt spid="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
                                            <p:txEl>
                                              <p:pRg st="2" end="2"/>
                                            </p:txEl>
                                          </p:spTgt>
                                        </p:tgtEl>
                                        <p:attrNameLst>
                                          <p:attrName>style.visibility</p:attrName>
                                        </p:attrNameLst>
                                      </p:cBhvr>
                                      <p:to>
                                        <p:strVal val="visible"/>
                                      </p:to>
                                    </p:set>
                                    <p:animEffect transition="in" filter="fade">
                                      <p:cBhvr>
                                        <p:cTn id="17" dur="1000"/>
                                        <p:tgtEl>
                                          <p:spTgt spid="3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
                                            <p:txEl>
                                              <p:pRg st="3" end="3"/>
                                            </p:txEl>
                                          </p:spTgt>
                                        </p:tgtEl>
                                        <p:attrNameLst>
                                          <p:attrName>style.visibility</p:attrName>
                                        </p:attrNameLst>
                                      </p:cBhvr>
                                      <p:to>
                                        <p:strVal val="visible"/>
                                      </p:to>
                                    </p:set>
                                    <p:animEffect transition="in" filter="fade">
                                      <p:cBhvr>
                                        <p:cTn id="22" dur="1000"/>
                                        <p:tgtEl>
                                          <p:spTgt spid="3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
                                            <p:txEl>
                                              <p:pRg st="4" end="4"/>
                                            </p:txEl>
                                          </p:spTgt>
                                        </p:tgtEl>
                                        <p:attrNameLst>
                                          <p:attrName>style.visibility</p:attrName>
                                        </p:attrNameLst>
                                      </p:cBhvr>
                                      <p:to>
                                        <p:strVal val="visible"/>
                                      </p:to>
                                    </p:set>
                                    <p:animEffect transition="in" filter="fade">
                                      <p:cBhvr>
                                        <p:cTn id="27" dur="1000"/>
                                        <p:tgtEl>
                                          <p:spTgt spid="3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Custom 1">
      <a:dk1>
        <a:srgbClr val="000000"/>
      </a:dk1>
      <a:lt1>
        <a:srgbClr val="FFFFFF"/>
      </a:lt1>
      <a:dk2>
        <a:srgbClr val="303030"/>
      </a:dk2>
      <a:lt2>
        <a:srgbClr val="DEDEE0"/>
      </a:lt2>
      <a:accent1>
        <a:srgbClr val="881C1C"/>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bluebar-standard-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c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On-screen Show (16:9)</PresentationFormat>
  <Paragraphs>350</Paragraphs>
  <Slides>29</Slides>
  <Notes>29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Helvetica Neue</vt:lpstr>
      <vt:lpstr>Calibri</vt:lpstr>
      <vt:lpstr>Noto Sans Symbols</vt:lpstr>
      <vt:lpstr>Times New Roman</vt:lpstr>
      <vt:lpstr>Georgia</vt:lpstr>
      <vt:lpstr>Cabin</vt:lpstr>
      <vt:lpstr>Ubuntu</vt:lpstr>
      <vt:lpstr>Gill Sans MT</vt:lpstr>
      <vt:lpstr>simple-light-2</vt:lpstr>
      <vt:lpstr>Dividend</vt:lpstr>
      <vt:lpstr>white-bluebar-standard-template</vt:lpstr>
      <vt:lpstr>1_Custom Design</vt:lpstr>
      <vt:lpstr>bctheme</vt:lpstr>
      <vt:lpstr>SUSTAINABLE MODELS FOR CREATING OPEN AND AFFORDABLE COURSE MATERIALS: PARTNERSHIPS AMONG LIBRARIANS, FACULTY, AND INSTRUCTIONAL DESIGNERS </vt:lpstr>
      <vt:lpstr>Open Textbook Initiative at North Shore Community College</vt:lpstr>
      <vt:lpstr>PowerPoint Presentation</vt:lpstr>
      <vt:lpstr>PowerPoint Presentation</vt:lpstr>
      <vt:lpstr>Faculty OER Projects</vt:lpstr>
      <vt:lpstr>PowerPoint Presentation</vt:lpstr>
      <vt:lpstr>PowerPoint Presentation</vt:lpstr>
      <vt:lpstr>    THE OPEN EDUCATION INITIATIVE AT</vt:lpstr>
      <vt:lpstr>SEEKING SOLUTIONS</vt:lpstr>
      <vt:lpstr>SUCCESS STORIES </vt:lpstr>
      <vt:lpstr>OUTCOMES</vt:lpstr>
      <vt:lpstr>OUTCOMES</vt:lpstr>
      <vt:lpstr>LIBRARY.UMASS.EDU/SERVICES/TEACHING-AND-LEARNING/OER/</vt:lpstr>
      <vt:lpstr>PowerPoint Presentation</vt:lpstr>
      <vt:lpstr>Grassroots movement</vt:lpstr>
      <vt:lpstr>Team Formation – Important Voices</vt:lpstr>
      <vt:lpstr>Looking for Funding</vt:lpstr>
      <vt:lpstr>Grant Proposal</vt:lpstr>
      <vt:lpstr>So far</vt:lpstr>
      <vt:lpstr> Affordable Course Materials</vt:lpstr>
      <vt:lpstr>Overview:</vt:lpstr>
      <vt:lpstr>Task force members:</vt:lpstr>
      <vt:lpstr>Task force charge:</vt:lpstr>
      <vt:lpstr>Grant Process</vt:lpstr>
      <vt:lpstr>Support for faculty </vt:lpstr>
      <vt:lpstr>Affordable Course Materials Initiative Guide</vt:lpstr>
      <vt:lpstr>PowerPoint Presentation</vt:lpstr>
      <vt:lpstr>Faculty Perspective</vt:lpstr>
      <vt:lpstr>Thank You. And, now please join us for discussion and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MODELS FOR CREATING OPEN AND AFFORDABLE COURSE MATERIALS: PARTNERSHIPS AMONG LIBRARIANS, FACULTY, AND INSTRUCTIONAL DESIGNERS </dc:title>
  <dc:creator>Susan Stearns</dc:creator>
  <cp:lastModifiedBy>Susan Stearns</cp:lastModifiedBy>
  <cp:revision>1</cp:revision>
  <dcterms:modified xsi:type="dcterms:W3CDTF">2016-03-21T19:47:25Z</dcterms:modified>
</cp:coreProperties>
</file>