
<file path=[Content_Types].xml><?xml version="1.0" encoding="utf-8"?>
<Types xmlns="http://schemas.openxmlformats.org/package/2006/content-types">
  <Default Extension="png" ContentType="image/png"/>
  <Default Extension="tmp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4.xml" ContentType="application/vnd.openxmlformats-officedocument.theme+xml"/>
  <Override PartName="/ppt/slideLayouts/slideLayout28.xml" ContentType="application/vnd.openxmlformats-officedocument.presentationml.slideLayout+xml"/>
  <Override PartName="/ppt/theme/theme15.xml" ContentType="application/vnd.openxmlformats-officedocument.theme+xml"/>
  <Override PartName="/ppt/slideLayouts/slideLayout29.xml" ContentType="application/vnd.openxmlformats-officedocument.presentationml.slideLayout+xml"/>
  <Override PartName="/ppt/theme/theme16.xml" ContentType="application/vnd.openxmlformats-officedocument.theme+xml"/>
  <Override PartName="/ppt/slideLayouts/slideLayout30.xml" ContentType="application/vnd.openxmlformats-officedocument.presentationml.slideLayout+xml"/>
  <Override PartName="/ppt/theme/theme17.xml" ContentType="application/vnd.openxmlformats-officedocument.theme+xml"/>
  <Override PartName="/ppt/slideLayouts/slideLayout31.xml" ContentType="application/vnd.openxmlformats-officedocument.presentationml.slideLayout+xml"/>
  <Override PartName="/ppt/theme/theme18.xml" ContentType="application/vnd.openxmlformats-officedocument.theme+xml"/>
  <Override PartName="/ppt/slideLayouts/slideLayout32.xml" ContentType="application/vnd.openxmlformats-officedocument.presentationml.slideLayout+xml"/>
  <Override PartName="/ppt/theme/theme19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79" r:id="rId10"/>
    <p:sldMasterId id="2147483683" r:id="rId11"/>
    <p:sldMasterId id="2147483685" r:id="rId12"/>
    <p:sldMasterId id="2147483687" r:id="rId13"/>
    <p:sldMasterId id="2147483691" r:id="rId14"/>
    <p:sldMasterId id="2147483695" r:id="rId15"/>
    <p:sldMasterId id="2147483699" r:id="rId16"/>
    <p:sldMasterId id="2147483703" r:id="rId17"/>
    <p:sldMasterId id="2147483711" r:id="rId18"/>
    <p:sldMasterId id="2147483713" r:id="rId19"/>
    <p:sldMasterId id="2147483715" r:id="rId20"/>
  </p:sldMasterIdLst>
  <p:notesMasterIdLst>
    <p:notesMasterId r:id="rId52"/>
  </p:notesMasterIdLst>
  <p:handoutMasterIdLst>
    <p:handoutMasterId r:id="rId53"/>
  </p:handoutMasterIdLst>
  <p:sldIdLst>
    <p:sldId id="262" r:id="rId21"/>
    <p:sldId id="280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91" r:id="rId31"/>
    <p:sldId id="272" r:id="rId32"/>
    <p:sldId id="296" r:id="rId33"/>
    <p:sldId id="274" r:id="rId34"/>
    <p:sldId id="273" r:id="rId35"/>
    <p:sldId id="275" r:id="rId36"/>
    <p:sldId id="299" r:id="rId37"/>
    <p:sldId id="276" r:id="rId38"/>
    <p:sldId id="290" r:id="rId39"/>
    <p:sldId id="292" r:id="rId40"/>
    <p:sldId id="278" r:id="rId41"/>
    <p:sldId id="282" r:id="rId42"/>
    <p:sldId id="286" r:id="rId43"/>
    <p:sldId id="287" r:id="rId44"/>
    <p:sldId id="293" r:id="rId45"/>
    <p:sldId id="297" r:id="rId46"/>
    <p:sldId id="300" r:id="rId47"/>
    <p:sldId id="301" r:id="rId48"/>
    <p:sldId id="298" r:id="rId49"/>
    <p:sldId id="302" r:id="rId50"/>
    <p:sldId id="30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94" autoAdjust="0"/>
  </p:normalViewPr>
  <p:slideViewPr>
    <p:cSldViewPr snapToGrid="0" snapToObjects="1">
      <p:cViewPr varScale="1">
        <p:scale>
          <a:sx n="98" d="100"/>
          <a:sy n="98" d="100"/>
        </p:scale>
        <p:origin x="533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22C268-FABF-40D3-BC2D-AE01FBB1717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FB41B7-9EFC-4711-84A0-FAB1C7398F21}">
      <dgm:prSet phldrT="[Text]"/>
      <dgm:spPr>
        <a:ln w="0">
          <a:noFill/>
        </a:ln>
      </dgm:spPr>
      <dgm:t>
        <a:bodyPr/>
        <a:lstStyle/>
        <a:p>
          <a:r>
            <a:rPr lang="en-US" smtClean="0"/>
            <a:t>Distributed Access</a:t>
          </a:r>
        </a:p>
        <a:p>
          <a:r>
            <a:rPr lang="en-US" smtClean="0"/>
            <a:t>Control</a:t>
          </a:r>
          <a:endParaRPr lang="en-US" dirty="0"/>
        </a:p>
      </dgm:t>
    </dgm:pt>
    <dgm:pt modelId="{174D1B04-836F-470C-86BE-9A6820EFF306}" type="parTrans" cxnId="{FE912940-16A1-4CA3-9DE2-F1664679FE63}">
      <dgm:prSet/>
      <dgm:spPr/>
      <dgm:t>
        <a:bodyPr/>
        <a:lstStyle/>
        <a:p>
          <a:endParaRPr lang="en-US"/>
        </a:p>
      </dgm:t>
    </dgm:pt>
    <dgm:pt modelId="{CF80D95E-BCCE-461D-9168-CCA77DB85FB4}" type="sibTrans" cxnId="{FE912940-16A1-4CA3-9DE2-F1664679FE63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 smtClean="0"/>
            <a:t>Performance increase</a:t>
          </a:r>
          <a:endParaRPr lang="en-US" dirty="0"/>
        </a:p>
      </dgm:t>
    </dgm:pt>
    <dgm:pt modelId="{E0C76D84-08B5-4663-BA7D-DC9A70482D09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400" dirty="0" smtClean="0"/>
            <a:t>Data protection</a:t>
          </a:r>
          <a:endParaRPr lang="en-US" sz="1400" dirty="0"/>
        </a:p>
      </dgm:t>
    </dgm:pt>
    <dgm:pt modelId="{830E236F-6525-4EFF-88A9-B0C720EC1CB1}" type="parTrans" cxnId="{A5F9509B-3825-4B3F-8491-08722C61C47C}">
      <dgm:prSet/>
      <dgm:spPr/>
      <dgm:t>
        <a:bodyPr/>
        <a:lstStyle/>
        <a:p>
          <a:endParaRPr lang="en-US"/>
        </a:p>
      </dgm:t>
    </dgm:pt>
    <dgm:pt modelId="{985CE5D2-2C17-4DBF-BAB2-A76D4A2634CB}" type="sibTrans" cxnId="{A5F9509B-3825-4B3F-8491-08722C61C47C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 smtClean="0"/>
            <a:t>Encryption</a:t>
          </a:r>
          <a:endParaRPr lang="en-US" dirty="0"/>
        </a:p>
      </dgm:t>
    </dgm:pt>
    <dgm:pt modelId="{61A09843-12CB-4EE0-9D02-D573B5859728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1600" dirty="0" smtClean="0"/>
            <a:t>Scalability</a:t>
          </a:r>
        </a:p>
      </dgm:t>
    </dgm:pt>
    <dgm:pt modelId="{8A520B8B-3CAD-4CE0-BEB8-24D17C923E6D}" type="parTrans" cxnId="{89BE9AE9-17C2-429D-84BC-B76AEC930FF4}">
      <dgm:prSet/>
      <dgm:spPr/>
      <dgm:t>
        <a:bodyPr/>
        <a:lstStyle/>
        <a:p>
          <a:endParaRPr lang="en-US"/>
        </a:p>
      </dgm:t>
    </dgm:pt>
    <dgm:pt modelId="{BD69B36B-2941-41DD-84DC-E464CB3A75CB}" type="sibTrans" cxnId="{89BE9AE9-17C2-429D-84BC-B76AEC930FF4}">
      <dgm:prSet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en-US" sz="1600" dirty="0" smtClean="0"/>
            <a:t>Access from anywhere</a:t>
          </a:r>
          <a:endParaRPr lang="en-US" sz="1600" dirty="0"/>
        </a:p>
      </dgm:t>
    </dgm:pt>
    <dgm:pt modelId="{AEAEFDE3-5449-4884-A7CF-9B8AD512C67C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dirty="0" smtClean="0"/>
            <a:t>Device</a:t>
          </a:r>
          <a:r>
            <a:rPr lang="en-US" sz="1600" dirty="0" smtClean="0"/>
            <a:t> </a:t>
          </a:r>
          <a:r>
            <a:rPr lang="en-US" sz="1800" dirty="0" smtClean="0"/>
            <a:t>agnostic</a:t>
          </a:r>
          <a:endParaRPr lang="en-US" sz="1800" dirty="0"/>
        </a:p>
      </dgm:t>
    </dgm:pt>
    <dgm:pt modelId="{235B591A-CA75-4FC7-AA6B-73B14D601AC4}" type="parTrans" cxnId="{7EC67758-340C-4D0B-8C3E-23096061AF6E}">
      <dgm:prSet/>
      <dgm:spPr/>
      <dgm:t>
        <a:bodyPr/>
        <a:lstStyle/>
        <a:p>
          <a:endParaRPr lang="en-US"/>
        </a:p>
      </dgm:t>
    </dgm:pt>
    <dgm:pt modelId="{AAE77D7A-65AB-4100-9619-3C93DDD8FEEB}" type="sibTrans" cxnId="{7EC67758-340C-4D0B-8C3E-23096061AF6E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 smtClean="0"/>
            <a:t>Ease of use</a:t>
          </a:r>
          <a:endParaRPr lang="en-US" dirty="0"/>
        </a:p>
      </dgm:t>
    </dgm:pt>
    <dgm:pt modelId="{24877F5E-AE31-464E-A1F9-B0A21FFD19A6}" type="pres">
      <dgm:prSet presAssocID="{2722C268-FABF-40D3-BC2D-AE01FBB1717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BE1D7EA-1AAC-4811-BABF-7E5806F29E8A}" type="pres">
      <dgm:prSet presAssocID="{D6FB41B7-9EFC-4711-84A0-FAB1C7398F21}" presName="composite" presStyleCnt="0"/>
      <dgm:spPr/>
    </dgm:pt>
    <dgm:pt modelId="{378B1CF7-AD1B-4DED-BFAF-CE9539F63B46}" type="pres">
      <dgm:prSet presAssocID="{D6FB41B7-9EFC-4711-84A0-FAB1C7398F21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632B54-D0AA-4E97-878F-F27B790349F3}" type="pres">
      <dgm:prSet presAssocID="{D6FB41B7-9EFC-4711-84A0-FAB1C7398F21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AC93-8F92-4573-864E-0E100EE035F9}" type="pres">
      <dgm:prSet presAssocID="{D6FB41B7-9EFC-4711-84A0-FAB1C7398F21}" presName="BalanceSpacing" presStyleCnt="0"/>
      <dgm:spPr/>
    </dgm:pt>
    <dgm:pt modelId="{5707B4AA-15B6-4945-BFFE-BC882C553B3D}" type="pres">
      <dgm:prSet presAssocID="{D6FB41B7-9EFC-4711-84A0-FAB1C7398F21}" presName="BalanceSpacing1" presStyleCnt="0"/>
      <dgm:spPr/>
    </dgm:pt>
    <dgm:pt modelId="{F9679724-2B5D-41D6-8D3D-CE00B4BD347A}" type="pres">
      <dgm:prSet presAssocID="{CF80D95E-BCCE-461D-9168-CCA77DB85FB4}" presName="Accent1Text" presStyleLbl="node1" presStyleIdx="1" presStyleCnt="8"/>
      <dgm:spPr/>
      <dgm:t>
        <a:bodyPr/>
        <a:lstStyle/>
        <a:p>
          <a:endParaRPr lang="en-US"/>
        </a:p>
      </dgm:t>
    </dgm:pt>
    <dgm:pt modelId="{58C2302C-59B1-47C2-93DE-9C90C94EB868}" type="pres">
      <dgm:prSet presAssocID="{CF80D95E-BCCE-461D-9168-CCA77DB85FB4}" presName="spaceBetweenRectangles" presStyleCnt="0"/>
      <dgm:spPr/>
    </dgm:pt>
    <dgm:pt modelId="{272F72A3-EE04-4DEB-89B3-7E1FD32DAC1A}" type="pres">
      <dgm:prSet presAssocID="{E0C76D84-08B5-4663-BA7D-DC9A70482D09}" presName="composite" presStyleCnt="0"/>
      <dgm:spPr/>
    </dgm:pt>
    <dgm:pt modelId="{4251E539-1037-4AC9-9258-676B0E286275}" type="pres">
      <dgm:prSet presAssocID="{E0C76D84-08B5-4663-BA7D-DC9A70482D09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98A91-DC1C-4777-83D3-DFA4244995C9}" type="pres">
      <dgm:prSet presAssocID="{E0C76D84-08B5-4663-BA7D-DC9A70482D09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DE16F7-7E29-4268-81EB-B26EFF259B75}" type="pres">
      <dgm:prSet presAssocID="{E0C76D84-08B5-4663-BA7D-DC9A70482D09}" presName="BalanceSpacing" presStyleCnt="0"/>
      <dgm:spPr/>
    </dgm:pt>
    <dgm:pt modelId="{8AD3378B-3452-411C-B50B-2C04F6C49ED0}" type="pres">
      <dgm:prSet presAssocID="{E0C76D84-08B5-4663-BA7D-DC9A70482D09}" presName="BalanceSpacing1" presStyleCnt="0"/>
      <dgm:spPr/>
    </dgm:pt>
    <dgm:pt modelId="{23CFF1D3-5C0D-4378-AF39-DB57779243BD}" type="pres">
      <dgm:prSet presAssocID="{985CE5D2-2C17-4DBF-BAB2-A76D4A2634CB}" presName="Accent1Text" presStyleLbl="node1" presStyleIdx="3" presStyleCnt="8"/>
      <dgm:spPr/>
      <dgm:t>
        <a:bodyPr/>
        <a:lstStyle/>
        <a:p>
          <a:endParaRPr lang="en-US"/>
        </a:p>
      </dgm:t>
    </dgm:pt>
    <dgm:pt modelId="{1F35191E-D638-4C81-9A13-A0D63301EAFA}" type="pres">
      <dgm:prSet presAssocID="{985CE5D2-2C17-4DBF-BAB2-A76D4A2634CB}" presName="spaceBetweenRectangles" presStyleCnt="0"/>
      <dgm:spPr/>
    </dgm:pt>
    <dgm:pt modelId="{AB4B1D01-7418-465A-B3FA-4055B795D405}" type="pres">
      <dgm:prSet presAssocID="{61A09843-12CB-4EE0-9D02-D573B5859728}" presName="composite" presStyleCnt="0"/>
      <dgm:spPr/>
    </dgm:pt>
    <dgm:pt modelId="{599FADEA-F8AC-4F28-AA94-F262C0BFC1A8}" type="pres">
      <dgm:prSet presAssocID="{61A09843-12CB-4EE0-9D02-D573B5859728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2EA3C9-886B-4EBE-AD8D-8BB16BB87498}" type="pres">
      <dgm:prSet presAssocID="{61A09843-12CB-4EE0-9D02-D573B5859728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6B08DA-0D8D-44D8-B8CD-0A1294A03B0A}" type="pres">
      <dgm:prSet presAssocID="{61A09843-12CB-4EE0-9D02-D573B5859728}" presName="BalanceSpacing" presStyleCnt="0"/>
      <dgm:spPr/>
    </dgm:pt>
    <dgm:pt modelId="{09AEF3C3-117A-4E63-A15A-8C54E41C820B}" type="pres">
      <dgm:prSet presAssocID="{61A09843-12CB-4EE0-9D02-D573B5859728}" presName="BalanceSpacing1" presStyleCnt="0"/>
      <dgm:spPr/>
    </dgm:pt>
    <dgm:pt modelId="{425B97F5-77AA-4D90-BA11-5C5C7DC559C2}" type="pres">
      <dgm:prSet presAssocID="{BD69B36B-2941-41DD-84DC-E464CB3A75CB}" presName="Accent1Text" presStyleLbl="node1" presStyleIdx="5" presStyleCnt="8"/>
      <dgm:spPr/>
      <dgm:t>
        <a:bodyPr/>
        <a:lstStyle/>
        <a:p>
          <a:endParaRPr lang="en-US"/>
        </a:p>
      </dgm:t>
    </dgm:pt>
    <dgm:pt modelId="{F3342CA7-0E76-45C7-BAE3-CC6B70687B43}" type="pres">
      <dgm:prSet presAssocID="{BD69B36B-2941-41DD-84DC-E464CB3A75CB}" presName="spaceBetweenRectangles" presStyleCnt="0"/>
      <dgm:spPr/>
    </dgm:pt>
    <dgm:pt modelId="{88A70602-2301-43CE-BCF8-F68C628E0528}" type="pres">
      <dgm:prSet presAssocID="{AEAEFDE3-5449-4884-A7CF-9B8AD512C67C}" presName="composite" presStyleCnt="0"/>
      <dgm:spPr/>
    </dgm:pt>
    <dgm:pt modelId="{E5F1004B-60A8-41A4-8AB3-2A6F13A8DE2C}" type="pres">
      <dgm:prSet presAssocID="{AEAEFDE3-5449-4884-A7CF-9B8AD512C67C}" presName="Parent1" presStyleLbl="node1" presStyleIdx="6" presStyleCnt="8" custLinFactX="62712" custLinFactNeighborX="100000" custLinFactNeighborY="-846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01D85-D10C-4C2B-A653-18ACA82C76AD}" type="pres">
      <dgm:prSet presAssocID="{AEAEFDE3-5449-4884-A7CF-9B8AD512C67C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E747310-1893-4D74-B6D3-C1AE82C4387E}" type="pres">
      <dgm:prSet presAssocID="{AEAEFDE3-5449-4884-A7CF-9B8AD512C67C}" presName="BalanceSpacing" presStyleCnt="0"/>
      <dgm:spPr/>
    </dgm:pt>
    <dgm:pt modelId="{63D0B410-8C16-4F4D-AF05-0104BA929C92}" type="pres">
      <dgm:prSet presAssocID="{AEAEFDE3-5449-4884-A7CF-9B8AD512C67C}" presName="BalanceSpacing1" presStyleCnt="0"/>
      <dgm:spPr/>
    </dgm:pt>
    <dgm:pt modelId="{345505D0-0961-40C7-8A22-EA2F2595D7E6}" type="pres">
      <dgm:prSet presAssocID="{AAE77D7A-65AB-4100-9619-3C93DDD8FEEB}" presName="Accent1Text" presStyleLbl="node1" presStyleIdx="7" presStyleCnt="8" custLinFactY="-100000" custLinFactNeighborX="55232" custLinFactNeighborY="-154769"/>
      <dgm:spPr/>
      <dgm:t>
        <a:bodyPr/>
        <a:lstStyle/>
        <a:p>
          <a:endParaRPr lang="en-US"/>
        </a:p>
      </dgm:t>
    </dgm:pt>
  </dgm:ptLst>
  <dgm:cxnLst>
    <dgm:cxn modelId="{F07DCBC7-2607-425A-A6B8-C327CE7394A6}" type="presOf" srcId="{61A09843-12CB-4EE0-9D02-D573B5859728}" destId="{599FADEA-F8AC-4F28-AA94-F262C0BFC1A8}" srcOrd="0" destOrd="0" presId="urn:microsoft.com/office/officeart/2008/layout/AlternatingHexagons"/>
    <dgm:cxn modelId="{AF7D7574-31D1-44CC-9DED-0A20C233267B}" type="presOf" srcId="{AAE77D7A-65AB-4100-9619-3C93DDD8FEEB}" destId="{345505D0-0961-40C7-8A22-EA2F2595D7E6}" srcOrd="0" destOrd="0" presId="urn:microsoft.com/office/officeart/2008/layout/AlternatingHexagons"/>
    <dgm:cxn modelId="{A5F9509B-3825-4B3F-8491-08722C61C47C}" srcId="{2722C268-FABF-40D3-BC2D-AE01FBB17175}" destId="{E0C76D84-08B5-4663-BA7D-DC9A70482D09}" srcOrd="1" destOrd="0" parTransId="{830E236F-6525-4EFF-88A9-B0C720EC1CB1}" sibTransId="{985CE5D2-2C17-4DBF-BAB2-A76D4A2634CB}"/>
    <dgm:cxn modelId="{1A8091D8-16DC-4BB5-9C06-81F325843EAF}" type="presOf" srcId="{CF80D95E-BCCE-461D-9168-CCA77DB85FB4}" destId="{F9679724-2B5D-41D6-8D3D-CE00B4BD347A}" srcOrd="0" destOrd="0" presId="urn:microsoft.com/office/officeart/2008/layout/AlternatingHexagons"/>
    <dgm:cxn modelId="{89BE9AE9-17C2-429D-84BC-B76AEC930FF4}" srcId="{2722C268-FABF-40D3-BC2D-AE01FBB17175}" destId="{61A09843-12CB-4EE0-9D02-D573B5859728}" srcOrd="2" destOrd="0" parTransId="{8A520B8B-3CAD-4CE0-BEB8-24D17C923E6D}" sibTransId="{BD69B36B-2941-41DD-84DC-E464CB3A75CB}"/>
    <dgm:cxn modelId="{92290D3D-2771-4733-AA10-7D7E297A7C7D}" type="presOf" srcId="{BD69B36B-2941-41DD-84DC-E464CB3A75CB}" destId="{425B97F5-77AA-4D90-BA11-5C5C7DC559C2}" srcOrd="0" destOrd="0" presId="urn:microsoft.com/office/officeart/2008/layout/AlternatingHexagons"/>
    <dgm:cxn modelId="{7EC67758-340C-4D0B-8C3E-23096061AF6E}" srcId="{2722C268-FABF-40D3-BC2D-AE01FBB17175}" destId="{AEAEFDE3-5449-4884-A7CF-9B8AD512C67C}" srcOrd="3" destOrd="0" parTransId="{235B591A-CA75-4FC7-AA6B-73B14D601AC4}" sibTransId="{AAE77D7A-65AB-4100-9619-3C93DDD8FEEB}"/>
    <dgm:cxn modelId="{AC2EDA3B-AF4F-4756-A0D9-EE93007CA3FD}" type="presOf" srcId="{AEAEFDE3-5449-4884-A7CF-9B8AD512C67C}" destId="{E5F1004B-60A8-41A4-8AB3-2A6F13A8DE2C}" srcOrd="0" destOrd="0" presId="urn:microsoft.com/office/officeart/2008/layout/AlternatingHexagons"/>
    <dgm:cxn modelId="{6EBCB1FD-D899-4D2D-9E4A-EC3175623FE9}" type="presOf" srcId="{985CE5D2-2C17-4DBF-BAB2-A76D4A2634CB}" destId="{23CFF1D3-5C0D-4378-AF39-DB57779243BD}" srcOrd="0" destOrd="0" presId="urn:microsoft.com/office/officeart/2008/layout/AlternatingHexagons"/>
    <dgm:cxn modelId="{FE912940-16A1-4CA3-9DE2-F1664679FE63}" srcId="{2722C268-FABF-40D3-BC2D-AE01FBB17175}" destId="{D6FB41B7-9EFC-4711-84A0-FAB1C7398F21}" srcOrd="0" destOrd="0" parTransId="{174D1B04-836F-470C-86BE-9A6820EFF306}" sibTransId="{CF80D95E-BCCE-461D-9168-CCA77DB85FB4}"/>
    <dgm:cxn modelId="{6B93E6D1-A036-4162-B1E4-D301573268EF}" type="presOf" srcId="{D6FB41B7-9EFC-4711-84A0-FAB1C7398F21}" destId="{378B1CF7-AD1B-4DED-BFAF-CE9539F63B46}" srcOrd="0" destOrd="0" presId="urn:microsoft.com/office/officeart/2008/layout/AlternatingHexagons"/>
    <dgm:cxn modelId="{951EEA21-FF07-4302-A184-75FAE18AD05D}" type="presOf" srcId="{2722C268-FABF-40D3-BC2D-AE01FBB17175}" destId="{24877F5E-AE31-464E-A1F9-B0A21FFD19A6}" srcOrd="0" destOrd="0" presId="urn:microsoft.com/office/officeart/2008/layout/AlternatingHexagons"/>
    <dgm:cxn modelId="{1C6E25F4-F553-4E7C-895A-9BB4A3E53575}" type="presOf" srcId="{E0C76D84-08B5-4663-BA7D-DC9A70482D09}" destId="{4251E539-1037-4AC9-9258-676B0E286275}" srcOrd="0" destOrd="0" presId="urn:microsoft.com/office/officeart/2008/layout/AlternatingHexagons"/>
    <dgm:cxn modelId="{0E0BCE9B-65C8-4352-887B-34BD26965137}" type="presParOf" srcId="{24877F5E-AE31-464E-A1F9-B0A21FFD19A6}" destId="{DBE1D7EA-1AAC-4811-BABF-7E5806F29E8A}" srcOrd="0" destOrd="0" presId="urn:microsoft.com/office/officeart/2008/layout/AlternatingHexagons"/>
    <dgm:cxn modelId="{1D3088BC-B760-4624-92EE-5B9CDC27F07E}" type="presParOf" srcId="{DBE1D7EA-1AAC-4811-BABF-7E5806F29E8A}" destId="{378B1CF7-AD1B-4DED-BFAF-CE9539F63B46}" srcOrd="0" destOrd="0" presId="urn:microsoft.com/office/officeart/2008/layout/AlternatingHexagons"/>
    <dgm:cxn modelId="{1D1CF1BA-0D3B-4993-90E3-995024F80393}" type="presParOf" srcId="{DBE1D7EA-1AAC-4811-BABF-7E5806F29E8A}" destId="{EE632B54-D0AA-4E97-878F-F27B790349F3}" srcOrd="1" destOrd="0" presId="urn:microsoft.com/office/officeart/2008/layout/AlternatingHexagons"/>
    <dgm:cxn modelId="{27109150-DC30-4C0E-9DCE-ACE628FCF142}" type="presParOf" srcId="{DBE1D7EA-1AAC-4811-BABF-7E5806F29E8A}" destId="{8152AC93-8F92-4573-864E-0E100EE035F9}" srcOrd="2" destOrd="0" presId="urn:microsoft.com/office/officeart/2008/layout/AlternatingHexagons"/>
    <dgm:cxn modelId="{C5823C4A-8F16-4CD2-8A75-F5276C6F161E}" type="presParOf" srcId="{DBE1D7EA-1AAC-4811-BABF-7E5806F29E8A}" destId="{5707B4AA-15B6-4945-BFFE-BC882C553B3D}" srcOrd="3" destOrd="0" presId="urn:microsoft.com/office/officeart/2008/layout/AlternatingHexagons"/>
    <dgm:cxn modelId="{BAA10D92-E661-4F91-AEA2-60690755664C}" type="presParOf" srcId="{DBE1D7EA-1AAC-4811-BABF-7E5806F29E8A}" destId="{F9679724-2B5D-41D6-8D3D-CE00B4BD347A}" srcOrd="4" destOrd="0" presId="urn:microsoft.com/office/officeart/2008/layout/AlternatingHexagons"/>
    <dgm:cxn modelId="{12026AFC-84D9-4125-AC06-DF6CAF62E025}" type="presParOf" srcId="{24877F5E-AE31-464E-A1F9-B0A21FFD19A6}" destId="{58C2302C-59B1-47C2-93DE-9C90C94EB868}" srcOrd="1" destOrd="0" presId="urn:microsoft.com/office/officeart/2008/layout/AlternatingHexagons"/>
    <dgm:cxn modelId="{4E82EF78-CFAC-4606-8D38-B02FA0FA8EA7}" type="presParOf" srcId="{24877F5E-AE31-464E-A1F9-B0A21FFD19A6}" destId="{272F72A3-EE04-4DEB-89B3-7E1FD32DAC1A}" srcOrd="2" destOrd="0" presId="urn:microsoft.com/office/officeart/2008/layout/AlternatingHexagons"/>
    <dgm:cxn modelId="{8614C869-3957-494B-A77C-5B5C1A8CB636}" type="presParOf" srcId="{272F72A3-EE04-4DEB-89B3-7E1FD32DAC1A}" destId="{4251E539-1037-4AC9-9258-676B0E286275}" srcOrd="0" destOrd="0" presId="urn:microsoft.com/office/officeart/2008/layout/AlternatingHexagons"/>
    <dgm:cxn modelId="{AA521978-18DF-4B50-B3D5-C07A2C0539D1}" type="presParOf" srcId="{272F72A3-EE04-4DEB-89B3-7E1FD32DAC1A}" destId="{2F698A91-DC1C-4777-83D3-DFA4244995C9}" srcOrd="1" destOrd="0" presId="urn:microsoft.com/office/officeart/2008/layout/AlternatingHexagons"/>
    <dgm:cxn modelId="{EABC7CEE-5696-4CBB-B6C7-0FA82AF199C1}" type="presParOf" srcId="{272F72A3-EE04-4DEB-89B3-7E1FD32DAC1A}" destId="{70DE16F7-7E29-4268-81EB-B26EFF259B75}" srcOrd="2" destOrd="0" presId="urn:microsoft.com/office/officeart/2008/layout/AlternatingHexagons"/>
    <dgm:cxn modelId="{32422A4F-7538-42F2-B309-90AA9350B66A}" type="presParOf" srcId="{272F72A3-EE04-4DEB-89B3-7E1FD32DAC1A}" destId="{8AD3378B-3452-411C-B50B-2C04F6C49ED0}" srcOrd="3" destOrd="0" presId="urn:microsoft.com/office/officeart/2008/layout/AlternatingHexagons"/>
    <dgm:cxn modelId="{D45F7F8E-AED2-4B61-8CB3-33C5D20F72A0}" type="presParOf" srcId="{272F72A3-EE04-4DEB-89B3-7E1FD32DAC1A}" destId="{23CFF1D3-5C0D-4378-AF39-DB57779243BD}" srcOrd="4" destOrd="0" presId="urn:microsoft.com/office/officeart/2008/layout/AlternatingHexagons"/>
    <dgm:cxn modelId="{1D6EE6BE-6E77-4F14-96B3-4941040B76DB}" type="presParOf" srcId="{24877F5E-AE31-464E-A1F9-B0A21FFD19A6}" destId="{1F35191E-D638-4C81-9A13-A0D63301EAFA}" srcOrd="3" destOrd="0" presId="urn:microsoft.com/office/officeart/2008/layout/AlternatingHexagons"/>
    <dgm:cxn modelId="{9C4BCF8C-34A0-41D2-841F-DF49F7801691}" type="presParOf" srcId="{24877F5E-AE31-464E-A1F9-B0A21FFD19A6}" destId="{AB4B1D01-7418-465A-B3FA-4055B795D405}" srcOrd="4" destOrd="0" presId="urn:microsoft.com/office/officeart/2008/layout/AlternatingHexagons"/>
    <dgm:cxn modelId="{2CE418DB-7692-4A45-BA53-5FBDA8676730}" type="presParOf" srcId="{AB4B1D01-7418-465A-B3FA-4055B795D405}" destId="{599FADEA-F8AC-4F28-AA94-F262C0BFC1A8}" srcOrd="0" destOrd="0" presId="urn:microsoft.com/office/officeart/2008/layout/AlternatingHexagons"/>
    <dgm:cxn modelId="{A5F84A9D-B7AA-49A7-B409-8A590CAD5EBE}" type="presParOf" srcId="{AB4B1D01-7418-465A-B3FA-4055B795D405}" destId="{E42EA3C9-886B-4EBE-AD8D-8BB16BB87498}" srcOrd="1" destOrd="0" presId="urn:microsoft.com/office/officeart/2008/layout/AlternatingHexagons"/>
    <dgm:cxn modelId="{7D71E695-6080-410C-8B03-844090D7E042}" type="presParOf" srcId="{AB4B1D01-7418-465A-B3FA-4055B795D405}" destId="{0A6B08DA-0D8D-44D8-B8CD-0A1294A03B0A}" srcOrd="2" destOrd="0" presId="urn:microsoft.com/office/officeart/2008/layout/AlternatingHexagons"/>
    <dgm:cxn modelId="{C5738210-A5A0-469B-AB3F-9CA81CB079D2}" type="presParOf" srcId="{AB4B1D01-7418-465A-B3FA-4055B795D405}" destId="{09AEF3C3-117A-4E63-A15A-8C54E41C820B}" srcOrd="3" destOrd="0" presId="urn:microsoft.com/office/officeart/2008/layout/AlternatingHexagons"/>
    <dgm:cxn modelId="{D94F1F86-DED6-4621-9446-C83351AB48A9}" type="presParOf" srcId="{AB4B1D01-7418-465A-B3FA-4055B795D405}" destId="{425B97F5-77AA-4D90-BA11-5C5C7DC559C2}" srcOrd="4" destOrd="0" presId="urn:microsoft.com/office/officeart/2008/layout/AlternatingHexagons"/>
    <dgm:cxn modelId="{E29A42D6-A48A-4BC9-A71E-2D327DDB4461}" type="presParOf" srcId="{24877F5E-AE31-464E-A1F9-B0A21FFD19A6}" destId="{F3342CA7-0E76-45C7-BAE3-CC6B70687B43}" srcOrd="5" destOrd="0" presId="urn:microsoft.com/office/officeart/2008/layout/AlternatingHexagons"/>
    <dgm:cxn modelId="{ADFA465D-4B1A-43B3-A1F1-F7B8ACA4CAB9}" type="presParOf" srcId="{24877F5E-AE31-464E-A1F9-B0A21FFD19A6}" destId="{88A70602-2301-43CE-BCF8-F68C628E0528}" srcOrd="6" destOrd="0" presId="urn:microsoft.com/office/officeart/2008/layout/AlternatingHexagons"/>
    <dgm:cxn modelId="{A7BCB2FB-8FF7-483C-B03C-17AD5EFFD7B3}" type="presParOf" srcId="{88A70602-2301-43CE-BCF8-F68C628E0528}" destId="{E5F1004B-60A8-41A4-8AB3-2A6F13A8DE2C}" srcOrd="0" destOrd="0" presId="urn:microsoft.com/office/officeart/2008/layout/AlternatingHexagons"/>
    <dgm:cxn modelId="{C7BD391A-0B43-4432-AE8B-6AE9F9859A50}" type="presParOf" srcId="{88A70602-2301-43CE-BCF8-F68C628E0528}" destId="{41F01D85-D10C-4C2B-A653-18ACA82C76AD}" srcOrd="1" destOrd="0" presId="urn:microsoft.com/office/officeart/2008/layout/AlternatingHexagons"/>
    <dgm:cxn modelId="{BE09C5A2-6B52-486A-8E13-EABFB6E2DF12}" type="presParOf" srcId="{88A70602-2301-43CE-BCF8-F68C628E0528}" destId="{5E747310-1893-4D74-B6D3-C1AE82C4387E}" srcOrd="2" destOrd="0" presId="urn:microsoft.com/office/officeart/2008/layout/AlternatingHexagons"/>
    <dgm:cxn modelId="{813AE0F9-4573-413C-86D7-1C2E02F9F73F}" type="presParOf" srcId="{88A70602-2301-43CE-BCF8-F68C628E0528}" destId="{63D0B410-8C16-4F4D-AF05-0104BA929C92}" srcOrd="3" destOrd="0" presId="urn:microsoft.com/office/officeart/2008/layout/AlternatingHexagons"/>
    <dgm:cxn modelId="{6704DE61-5D26-48F7-A104-7679F96F9096}" type="presParOf" srcId="{88A70602-2301-43CE-BCF8-F68C628E0528}" destId="{345505D0-0961-40C7-8A22-EA2F2595D7E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5450DD-4B4D-4184-A706-8270D413B2F2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765C24-97C5-4402-AF44-62E931FACDE8}">
      <dgm:prSet phldrT="[Text]"/>
      <dgm:spPr/>
      <dgm:t>
        <a:bodyPr/>
        <a:lstStyle/>
        <a:p>
          <a:r>
            <a:rPr lang="en-US" dirty="0" smtClean="0"/>
            <a:t>On Premise Private Cloud (</a:t>
          </a:r>
          <a:r>
            <a:rPr lang="en-US" dirty="0" err="1" smtClean="0"/>
            <a:t>NUCloud</a:t>
          </a:r>
          <a:r>
            <a:rPr lang="en-US" dirty="0" smtClean="0"/>
            <a:t>)</a:t>
          </a:r>
          <a:endParaRPr lang="en-US" dirty="0"/>
        </a:p>
      </dgm:t>
    </dgm:pt>
    <dgm:pt modelId="{174ACEE9-BF13-41F1-8507-8A915E26D792}" type="parTrans" cxnId="{BCABDE2D-5F7E-4BC3-81D3-855B98FAB1D5}">
      <dgm:prSet/>
      <dgm:spPr/>
      <dgm:t>
        <a:bodyPr/>
        <a:lstStyle/>
        <a:p>
          <a:endParaRPr lang="en-US"/>
        </a:p>
      </dgm:t>
    </dgm:pt>
    <dgm:pt modelId="{34A13422-F542-44B0-A409-42CE122BA938}" type="sibTrans" cxnId="{BCABDE2D-5F7E-4BC3-81D3-855B98FAB1D5}">
      <dgm:prSet/>
      <dgm:spPr/>
      <dgm:t>
        <a:bodyPr/>
        <a:lstStyle/>
        <a:p>
          <a:endParaRPr lang="en-US"/>
        </a:p>
      </dgm:t>
    </dgm:pt>
    <dgm:pt modelId="{A0A6F8DA-4FAA-491A-AD51-39FCF84D54AE}">
      <dgm:prSet phldrT="[Text]"/>
      <dgm:spPr/>
      <dgm:t>
        <a:bodyPr/>
        <a:lstStyle/>
        <a:p>
          <a:r>
            <a:rPr lang="en-US" dirty="0" smtClean="0"/>
            <a:t>Web and database servers (RHEL)</a:t>
          </a:r>
          <a:endParaRPr lang="en-US" dirty="0"/>
        </a:p>
      </dgm:t>
    </dgm:pt>
    <dgm:pt modelId="{E672328E-C68A-4E6A-A4C5-4215F889AB27}" type="parTrans" cxnId="{1DC90858-6F5D-4343-8A23-E46377A635EC}">
      <dgm:prSet/>
      <dgm:spPr/>
      <dgm:t>
        <a:bodyPr/>
        <a:lstStyle/>
        <a:p>
          <a:endParaRPr lang="en-US"/>
        </a:p>
      </dgm:t>
    </dgm:pt>
    <dgm:pt modelId="{DDDB480A-1EBB-4FD5-836F-29D81C322F96}" type="sibTrans" cxnId="{1DC90858-6F5D-4343-8A23-E46377A635EC}">
      <dgm:prSet/>
      <dgm:spPr/>
      <dgm:t>
        <a:bodyPr/>
        <a:lstStyle/>
        <a:p>
          <a:endParaRPr lang="en-US"/>
        </a:p>
      </dgm:t>
    </dgm:pt>
    <dgm:pt modelId="{9AB4CBB0-5366-4CF8-9666-BF8E68F481B3}">
      <dgm:prSet phldrT="[Text]"/>
      <dgm:spPr/>
      <dgm:t>
        <a:bodyPr/>
        <a:lstStyle/>
        <a:p>
          <a:r>
            <a:rPr lang="en-US" dirty="0" smtClean="0"/>
            <a:t>Active Directory</a:t>
          </a:r>
          <a:endParaRPr lang="en-US" dirty="0"/>
        </a:p>
      </dgm:t>
    </dgm:pt>
    <dgm:pt modelId="{1CE31F6D-9275-4966-B115-3F095429BC42}" type="parTrans" cxnId="{2FCF09E0-5DC8-4781-91A6-EFDF8682D784}">
      <dgm:prSet/>
      <dgm:spPr/>
      <dgm:t>
        <a:bodyPr/>
        <a:lstStyle/>
        <a:p>
          <a:endParaRPr lang="en-US"/>
        </a:p>
      </dgm:t>
    </dgm:pt>
    <dgm:pt modelId="{C1BFB575-8D4B-47B0-A4CD-9B7F6ECA3DAD}" type="sibTrans" cxnId="{2FCF09E0-5DC8-4781-91A6-EFDF8682D784}">
      <dgm:prSet/>
      <dgm:spPr/>
      <dgm:t>
        <a:bodyPr/>
        <a:lstStyle/>
        <a:p>
          <a:endParaRPr lang="en-US"/>
        </a:p>
      </dgm:t>
    </dgm:pt>
    <dgm:pt modelId="{BC1B7C97-ACA2-4FDA-AECF-5629B73798F5}">
      <dgm:prSet phldrT="[Text]"/>
      <dgm:spPr/>
      <dgm:t>
        <a:bodyPr/>
        <a:lstStyle/>
        <a:p>
          <a:r>
            <a:rPr lang="en-US" dirty="0" smtClean="0"/>
            <a:t>Hosted Infrastructure as a Service</a:t>
          </a:r>
          <a:endParaRPr lang="en-US" dirty="0"/>
        </a:p>
      </dgm:t>
    </dgm:pt>
    <dgm:pt modelId="{217A4F9C-E688-4F38-B6E5-8065F8268434}" type="parTrans" cxnId="{D17FD3B7-AACE-4B42-98EC-4B4B60CE7BCA}">
      <dgm:prSet/>
      <dgm:spPr/>
      <dgm:t>
        <a:bodyPr/>
        <a:lstStyle/>
        <a:p>
          <a:endParaRPr lang="en-US"/>
        </a:p>
      </dgm:t>
    </dgm:pt>
    <dgm:pt modelId="{631BC0E0-F66B-48A1-93F3-AE909EC72D3D}" type="sibTrans" cxnId="{D17FD3B7-AACE-4B42-98EC-4B4B60CE7BCA}">
      <dgm:prSet/>
      <dgm:spPr/>
      <dgm:t>
        <a:bodyPr/>
        <a:lstStyle/>
        <a:p>
          <a:endParaRPr lang="en-US"/>
        </a:p>
      </dgm:t>
    </dgm:pt>
    <dgm:pt modelId="{E509B3B6-6975-4348-B6DA-D10BBE21A013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VDIs (</a:t>
          </a:r>
          <a:r>
            <a:rPr lang="en-US" dirty="0" err="1" smtClean="0"/>
            <a:t>NUworkspace</a:t>
          </a:r>
          <a:r>
            <a:rPr lang="en-US" dirty="0" smtClean="0"/>
            <a:t>)</a:t>
          </a:r>
          <a:endParaRPr lang="en-US" dirty="0"/>
        </a:p>
      </dgm:t>
    </dgm:pt>
    <dgm:pt modelId="{6712F100-20E5-4733-93BB-893BCDE34C1D}" type="parTrans" cxnId="{643815BE-3BB8-466A-B7E7-BFD25CE4E3C8}">
      <dgm:prSet/>
      <dgm:spPr/>
      <dgm:t>
        <a:bodyPr/>
        <a:lstStyle/>
        <a:p>
          <a:endParaRPr lang="en-US"/>
        </a:p>
      </dgm:t>
    </dgm:pt>
    <dgm:pt modelId="{04FF523F-4623-4056-8B2A-44236C3A4818}" type="sibTrans" cxnId="{643815BE-3BB8-466A-B7E7-BFD25CE4E3C8}">
      <dgm:prSet/>
      <dgm:spPr/>
      <dgm:t>
        <a:bodyPr/>
        <a:lstStyle/>
        <a:p>
          <a:endParaRPr lang="en-US"/>
        </a:p>
      </dgm:t>
    </dgm:pt>
    <dgm:pt modelId="{E435AF84-1CFC-413C-B4E1-95053EE5BE83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File Services (Northwestern Box)</a:t>
          </a:r>
          <a:endParaRPr lang="en-US" dirty="0"/>
        </a:p>
      </dgm:t>
    </dgm:pt>
    <dgm:pt modelId="{5429A3F8-0FCF-4F40-ADBF-69F9BBB58894}" type="parTrans" cxnId="{1A88C0BB-9E70-4160-97DC-F240F370015D}">
      <dgm:prSet/>
      <dgm:spPr/>
      <dgm:t>
        <a:bodyPr/>
        <a:lstStyle/>
        <a:p>
          <a:endParaRPr lang="en-US"/>
        </a:p>
      </dgm:t>
    </dgm:pt>
    <dgm:pt modelId="{91BE36D8-888C-4AFA-A8FB-4C97B9BE95ED}" type="sibTrans" cxnId="{1A88C0BB-9E70-4160-97DC-F240F370015D}">
      <dgm:prSet/>
      <dgm:spPr/>
      <dgm:t>
        <a:bodyPr/>
        <a:lstStyle/>
        <a:p>
          <a:endParaRPr lang="en-US"/>
        </a:p>
      </dgm:t>
    </dgm:pt>
    <dgm:pt modelId="{137B8B4D-502D-4BAC-A1C3-73FDB56000C7}">
      <dgm:prSet phldrT="[Text]"/>
      <dgm:spPr/>
      <dgm:t>
        <a:bodyPr/>
        <a:lstStyle/>
        <a:p>
          <a:r>
            <a:rPr lang="en-US" dirty="0" smtClean="0"/>
            <a:t>Future: Public Cloud VDCs</a:t>
          </a:r>
        </a:p>
      </dgm:t>
    </dgm:pt>
    <dgm:pt modelId="{7BFA7386-AACE-4BDF-9E6C-D7A1D96C0852}" type="parTrans" cxnId="{9DE70D12-34C2-4154-80A1-16F3A4A74FA8}">
      <dgm:prSet/>
      <dgm:spPr/>
      <dgm:t>
        <a:bodyPr/>
        <a:lstStyle/>
        <a:p>
          <a:endParaRPr lang="en-US"/>
        </a:p>
      </dgm:t>
    </dgm:pt>
    <dgm:pt modelId="{477D9E2C-35E8-41A0-9AB8-68BB67A74137}" type="sibTrans" cxnId="{9DE70D12-34C2-4154-80A1-16F3A4A74FA8}">
      <dgm:prSet/>
      <dgm:spPr/>
      <dgm:t>
        <a:bodyPr/>
        <a:lstStyle/>
        <a:p>
          <a:endParaRPr lang="en-US"/>
        </a:p>
      </dgm:t>
    </dgm:pt>
    <dgm:pt modelId="{DDB656D4-BBC5-41CC-A5D3-E274BF892F3C}">
      <dgm:prSet phldrT="[Text]"/>
      <dgm:spPr/>
      <dgm:t>
        <a:bodyPr/>
        <a:lstStyle/>
        <a:p>
          <a:r>
            <a:rPr lang="en-US" dirty="0" smtClean="0"/>
            <a:t>Amazon Web Services</a:t>
          </a:r>
          <a:endParaRPr lang="en-US" dirty="0"/>
        </a:p>
      </dgm:t>
    </dgm:pt>
    <dgm:pt modelId="{8DCD8EAD-1FE8-484C-94E5-B83581C0AEF6}" type="parTrans" cxnId="{2BC30A71-838F-4320-A668-5C9F8680E52B}">
      <dgm:prSet/>
      <dgm:spPr/>
      <dgm:t>
        <a:bodyPr/>
        <a:lstStyle/>
        <a:p>
          <a:endParaRPr lang="en-US"/>
        </a:p>
      </dgm:t>
    </dgm:pt>
    <dgm:pt modelId="{891B671B-5AA3-46DB-8F13-43901C5EA9AC}" type="sibTrans" cxnId="{2BC30A71-838F-4320-A668-5C9F8680E52B}">
      <dgm:prSet/>
      <dgm:spPr/>
      <dgm:t>
        <a:bodyPr/>
        <a:lstStyle/>
        <a:p>
          <a:endParaRPr lang="en-US"/>
        </a:p>
      </dgm:t>
    </dgm:pt>
    <dgm:pt modelId="{5DE4E571-16D9-43DF-B7C2-0E00FDA5FE1E}">
      <dgm:prSet phldrT="[Text]"/>
      <dgm:spPr/>
      <dgm:t>
        <a:bodyPr/>
        <a:lstStyle/>
        <a:p>
          <a:r>
            <a:rPr lang="en-US" dirty="0" smtClean="0"/>
            <a:t>Microsoft Azure</a:t>
          </a:r>
          <a:endParaRPr lang="en-US" dirty="0"/>
        </a:p>
      </dgm:t>
    </dgm:pt>
    <dgm:pt modelId="{22EB0A29-0930-499F-B01B-BF13E0983E37}" type="parTrans" cxnId="{FFA689B1-435A-4DE5-9B5B-EF306396E5FB}">
      <dgm:prSet/>
      <dgm:spPr/>
      <dgm:t>
        <a:bodyPr/>
        <a:lstStyle/>
        <a:p>
          <a:endParaRPr lang="en-US"/>
        </a:p>
      </dgm:t>
    </dgm:pt>
    <dgm:pt modelId="{85A00C97-A3A9-418A-99FC-1FD2614A0BB5}" type="sibTrans" cxnId="{FFA689B1-435A-4DE5-9B5B-EF306396E5FB}">
      <dgm:prSet/>
      <dgm:spPr/>
      <dgm:t>
        <a:bodyPr/>
        <a:lstStyle/>
        <a:p>
          <a:endParaRPr lang="en-US"/>
        </a:p>
      </dgm:t>
    </dgm:pt>
    <dgm:pt modelId="{BC1E840E-CB81-4286-AE0D-33DF1D8DB12E}" type="pres">
      <dgm:prSet presAssocID="{F05450DD-4B4D-4184-A706-8270D413B2F2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920D7A-3F62-4732-A110-4B4EC1D3CD02}" type="pres">
      <dgm:prSet presAssocID="{50765C24-97C5-4402-AF44-62E931FACDE8}" presName="compNode" presStyleCnt="0"/>
      <dgm:spPr/>
    </dgm:pt>
    <dgm:pt modelId="{27BB7523-E6ED-4BFE-87FC-BB562851D89D}" type="pres">
      <dgm:prSet presAssocID="{50765C24-97C5-4402-AF44-62E931FACDE8}" presName="aNode" presStyleLbl="bgShp" presStyleIdx="0" presStyleCnt="3"/>
      <dgm:spPr/>
      <dgm:t>
        <a:bodyPr/>
        <a:lstStyle/>
        <a:p>
          <a:endParaRPr lang="en-US"/>
        </a:p>
      </dgm:t>
    </dgm:pt>
    <dgm:pt modelId="{468515D9-12C9-4163-A900-FBC3240D1B39}" type="pres">
      <dgm:prSet presAssocID="{50765C24-97C5-4402-AF44-62E931FACDE8}" presName="textNode" presStyleLbl="bgShp" presStyleIdx="0" presStyleCnt="3"/>
      <dgm:spPr/>
      <dgm:t>
        <a:bodyPr/>
        <a:lstStyle/>
        <a:p>
          <a:endParaRPr lang="en-US"/>
        </a:p>
      </dgm:t>
    </dgm:pt>
    <dgm:pt modelId="{CB7DED87-E032-4133-A602-14CF4A05EA5D}" type="pres">
      <dgm:prSet presAssocID="{50765C24-97C5-4402-AF44-62E931FACDE8}" presName="compChildNode" presStyleCnt="0"/>
      <dgm:spPr/>
    </dgm:pt>
    <dgm:pt modelId="{EF814C7A-C8D4-473C-A73E-6509CEDF97EF}" type="pres">
      <dgm:prSet presAssocID="{50765C24-97C5-4402-AF44-62E931FACDE8}" presName="theInnerList" presStyleCnt="0"/>
      <dgm:spPr/>
    </dgm:pt>
    <dgm:pt modelId="{22E7B297-0A04-4F97-81DD-68C08817A69E}" type="pres">
      <dgm:prSet presAssocID="{A0A6F8DA-4FAA-491A-AD51-39FCF84D54AE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51A973-DF84-4053-89D5-948BDA1B8F99}" type="pres">
      <dgm:prSet presAssocID="{A0A6F8DA-4FAA-491A-AD51-39FCF84D54AE}" presName="aSpace2" presStyleCnt="0"/>
      <dgm:spPr/>
    </dgm:pt>
    <dgm:pt modelId="{74B3A1AF-9FF3-4B80-8418-BB96B67E113F}" type="pres">
      <dgm:prSet presAssocID="{9AB4CBB0-5366-4CF8-9666-BF8E68F481B3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CD7CF-6779-4015-8F7B-5E6F241B0740}" type="pres">
      <dgm:prSet presAssocID="{50765C24-97C5-4402-AF44-62E931FACDE8}" presName="aSpace" presStyleCnt="0"/>
      <dgm:spPr/>
    </dgm:pt>
    <dgm:pt modelId="{5C537618-7685-4EF9-ADFF-82B1A6C52C47}" type="pres">
      <dgm:prSet presAssocID="{BC1B7C97-ACA2-4FDA-AECF-5629B73798F5}" presName="compNode" presStyleCnt="0"/>
      <dgm:spPr/>
    </dgm:pt>
    <dgm:pt modelId="{2235F056-51D2-404A-B93A-218145F5D4E5}" type="pres">
      <dgm:prSet presAssocID="{BC1B7C97-ACA2-4FDA-AECF-5629B73798F5}" presName="aNode" presStyleLbl="bgShp" presStyleIdx="1" presStyleCnt="3"/>
      <dgm:spPr/>
      <dgm:t>
        <a:bodyPr/>
        <a:lstStyle/>
        <a:p>
          <a:endParaRPr lang="en-US"/>
        </a:p>
      </dgm:t>
    </dgm:pt>
    <dgm:pt modelId="{4404AFC0-27E6-4AB5-BA3D-BA7D8A397B84}" type="pres">
      <dgm:prSet presAssocID="{BC1B7C97-ACA2-4FDA-AECF-5629B73798F5}" presName="textNode" presStyleLbl="bgShp" presStyleIdx="1" presStyleCnt="3"/>
      <dgm:spPr/>
      <dgm:t>
        <a:bodyPr/>
        <a:lstStyle/>
        <a:p>
          <a:endParaRPr lang="en-US"/>
        </a:p>
      </dgm:t>
    </dgm:pt>
    <dgm:pt modelId="{3DBFA2E5-A1C9-48AD-85B5-2363A7E40B17}" type="pres">
      <dgm:prSet presAssocID="{BC1B7C97-ACA2-4FDA-AECF-5629B73798F5}" presName="compChildNode" presStyleCnt="0"/>
      <dgm:spPr/>
    </dgm:pt>
    <dgm:pt modelId="{C09426E7-104B-4CD0-89B9-28582E526808}" type="pres">
      <dgm:prSet presAssocID="{BC1B7C97-ACA2-4FDA-AECF-5629B73798F5}" presName="theInnerList" presStyleCnt="0"/>
      <dgm:spPr/>
    </dgm:pt>
    <dgm:pt modelId="{B778B81C-4167-4968-AA03-A54D5A1148D2}" type="pres">
      <dgm:prSet presAssocID="{E509B3B6-6975-4348-B6DA-D10BBE21A013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C28869-4573-4843-8CBC-4B2F96FE0BFD}" type="pres">
      <dgm:prSet presAssocID="{E509B3B6-6975-4348-B6DA-D10BBE21A013}" presName="aSpace2" presStyleCnt="0"/>
      <dgm:spPr/>
    </dgm:pt>
    <dgm:pt modelId="{15EBFF3B-119D-40BC-977B-5BDB33CF3921}" type="pres">
      <dgm:prSet presAssocID="{E435AF84-1CFC-413C-B4E1-95053EE5BE83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55172E-CAE6-45A4-9471-FC8C51CA57D2}" type="pres">
      <dgm:prSet presAssocID="{BC1B7C97-ACA2-4FDA-AECF-5629B73798F5}" presName="aSpace" presStyleCnt="0"/>
      <dgm:spPr/>
    </dgm:pt>
    <dgm:pt modelId="{AE50332D-A93F-4DEF-A886-4511A2808E44}" type="pres">
      <dgm:prSet presAssocID="{137B8B4D-502D-4BAC-A1C3-73FDB56000C7}" presName="compNode" presStyleCnt="0"/>
      <dgm:spPr/>
    </dgm:pt>
    <dgm:pt modelId="{54097991-AEC9-40D5-8642-CE1BF61E9928}" type="pres">
      <dgm:prSet presAssocID="{137B8B4D-502D-4BAC-A1C3-73FDB56000C7}" presName="aNode" presStyleLbl="bgShp" presStyleIdx="2" presStyleCnt="3"/>
      <dgm:spPr/>
      <dgm:t>
        <a:bodyPr/>
        <a:lstStyle/>
        <a:p>
          <a:endParaRPr lang="en-US"/>
        </a:p>
      </dgm:t>
    </dgm:pt>
    <dgm:pt modelId="{82D97B5B-DBD5-46F8-A1BB-D323ACDCCAB9}" type="pres">
      <dgm:prSet presAssocID="{137B8B4D-502D-4BAC-A1C3-73FDB56000C7}" presName="textNode" presStyleLbl="bgShp" presStyleIdx="2" presStyleCnt="3"/>
      <dgm:spPr/>
      <dgm:t>
        <a:bodyPr/>
        <a:lstStyle/>
        <a:p>
          <a:endParaRPr lang="en-US"/>
        </a:p>
      </dgm:t>
    </dgm:pt>
    <dgm:pt modelId="{B1722264-ECF3-45DA-B8E5-CDF7F0AB5245}" type="pres">
      <dgm:prSet presAssocID="{137B8B4D-502D-4BAC-A1C3-73FDB56000C7}" presName="compChildNode" presStyleCnt="0"/>
      <dgm:spPr/>
    </dgm:pt>
    <dgm:pt modelId="{82D9D2EA-1B6D-4F4D-A8D7-A3A65518868E}" type="pres">
      <dgm:prSet presAssocID="{137B8B4D-502D-4BAC-A1C3-73FDB56000C7}" presName="theInnerList" presStyleCnt="0"/>
      <dgm:spPr/>
    </dgm:pt>
    <dgm:pt modelId="{00BA4FD4-D521-4A16-92C3-312856E8F633}" type="pres">
      <dgm:prSet presAssocID="{DDB656D4-BBC5-41CC-A5D3-E274BF892F3C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A0829-CBD9-4CBD-AB09-896964EA29A4}" type="pres">
      <dgm:prSet presAssocID="{DDB656D4-BBC5-41CC-A5D3-E274BF892F3C}" presName="aSpace2" presStyleCnt="0"/>
      <dgm:spPr/>
    </dgm:pt>
    <dgm:pt modelId="{A6B2A289-8CE9-4964-A042-58C3B6A67DA3}" type="pres">
      <dgm:prSet presAssocID="{5DE4E571-16D9-43DF-B7C2-0E00FDA5FE1E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2EAC1D-854E-450E-BB66-EBB9A2DAFA58}" type="presOf" srcId="{A0A6F8DA-4FAA-491A-AD51-39FCF84D54AE}" destId="{22E7B297-0A04-4F97-81DD-68C08817A69E}" srcOrd="0" destOrd="0" presId="urn:microsoft.com/office/officeart/2005/8/layout/lProcess2"/>
    <dgm:cxn modelId="{7A251667-A8D4-4C9E-A0C3-7B719638FC2E}" type="presOf" srcId="{137B8B4D-502D-4BAC-A1C3-73FDB56000C7}" destId="{82D97B5B-DBD5-46F8-A1BB-D323ACDCCAB9}" srcOrd="1" destOrd="0" presId="urn:microsoft.com/office/officeart/2005/8/layout/lProcess2"/>
    <dgm:cxn modelId="{BCABDE2D-5F7E-4BC3-81D3-855B98FAB1D5}" srcId="{F05450DD-4B4D-4184-A706-8270D413B2F2}" destId="{50765C24-97C5-4402-AF44-62E931FACDE8}" srcOrd="0" destOrd="0" parTransId="{174ACEE9-BF13-41F1-8507-8A915E26D792}" sibTransId="{34A13422-F542-44B0-A409-42CE122BA938}"/>
    <dgm:cxn modelId="{9DE70D12-34C2-4154-80A1-16F3A4A74FA8}" srcId="{F05450DD-4B4D-4184-A706-8270D413B2F2}" destId="{137B8B4D-502D-4BAC-A1C3-73FDB56000C7}" srcOrd="2" destOrd="0" parTransId="{7BFA7386-AACE-4BDF-9E6C-D7A1D96C0852}" sibTransId="{477D9E2C-35E8-41A0-9AB8-68BB67A74137}"/>
    <dgm:cxn modelId="{AF05C501-905A-4084-A8A4-98A71C405A22}" type="presOf" srcId="{BC1B7C97-ACA2-4FDA-AECF-5629B73798F5}" destId="{4404AFC0-27E6-4AB5-BA3D-BA7D8A397B84}" srcOrd="1" destOrd="0" presId="urn:microsoft.com/office/officeart/2005/8/layout/lProcess2"/>
    <dgm:cxn modelId="{9B338C4F-0310-4D6A-B512-83A3BD92A487}" type="presOf" srcId="{E509B3B6-6975-4348-B6DA-D10BBE21A013}" destId="{B778B81C-4167-4968-AA03-A54D5A1148D2}" srcOrd="0" destOrd="0" presId="urn:microsoft.com/office/officeart/2005/8/layout/lProcess2"/>
    <dgm:cxn modelId="{2BC30A71-838F-4320-A668-5C9F8680E52B}" srcId="{137B8B4D-502D-4BAC-A1C3-73FDB56000C7}" destId="{DDB656D4-BBC5-41CC-A5D3-E274BF892F3C}" srcOrd="0" destOrd="0" parTransId="{8DCD8EAD-1FE8-484C-94E5-B83581C0AEF6}" sibTransId="{891B671B-5AA3-46DB-8F13-43901C5EA9AC}"/>
    <dgm:cxn modelId="{D17FD3B7-AACE-4B42-98EC-4B4B60CE7BCA}" srcId="{F05450DD-4B4D-4184-A706-8270D413B2F2}" destId="{BC1B7C97-ACA2-4FDA-AECF-5629B73798F5}" srcOrd="1" destOrd="0" parTransId="{217A4F9C-E688-4F38-B6E5-8065F8268434}" sibTransId="{631BC0E0-F66B-48A1-93F3-AE909EC72D3D}"/>
    <dgm:cxn modelId="{1DC90858-6F5D-4343-8A23-E46377A635EC}" srcId="{50765C24-97C5-4402-AF44-62E931FACDE8}" destId="{A0A6F8DA-4FAA-491A-AD51-39FCF84D54AE}" srcOrd="0" destOrd="0" parTransId="{E672328E-C68A-4E6A-A4C5-4215F889AB27}" sibTransId="{DDDB480A-1EBB-4FD5-836F-29D81C322F96}"/>
    <dgm:cxn modelId="{1A88C0BB-9E70-4160-97DC-F240F370015D}" srcId="{BC1B7C97-ACA2-4FDA-AECF-5629B73798F5}" destId="{E435AF84-1CFC-413C-B4E1-95053EE5BE83}" srcOrd="1" destOrd="0" parTransId="{5429A3F8-0FCF-4F40-ADBF-69F9BBB58894}" sibTransId="{91BE36D8-888C-4AFA-A8FB-4C97B9BE95ED}"/>
    <dgm:cxn modelId="{8192F1B0-C57C-4AAA-8360-52344EAA783D}" type="presOf" srcId="{DDB656D4-BBC5-41CC-A5D3-E274BF892F3C}" destId="{00BA4FD4-D521-4A16-92C3-312856E8F633}" srcOrd="0" destOrd="0" presId="urn:microsoft.com/office/officeart/2005/8/layout/lProcess2"/>
    <dgm:cxn modelId="{975C8145-4916-4C0A-A713-54757CE62A7F}" type="presOf" srcId="{50765C24-97C5-4402-AF44-62E931FACDE8}" destId="{27BB7523-E6ED-4BFE-87FC-BB562851D89D}" srcOrd="0" destOrd="0" presId="urn:microsoft.com/office/officeart/2005/8/layout/lProcess2"/>
    <dgm:cxn modelId="{C4352422-00BA-4E2A-9E2D-DBD3F9580716}" type="presOf" srcId="{9AB4CBB0-5366-4CF8-9666-BF8E68F481B3}" destId="{74B3A1AF-9FF3-4B80-8418-BB96B67E113F}" srcOrd="0" destOrd="0" presId="urn:microsoft.com/office/officeart/2005/8/layout/lProcess2"/>
    <dgm:cxn modelId="{FFA689B1-435A-4DE5-9B5B-EF306396E5FB}" srcId="{137B8B4D-502D-4BAC-A1C3-73FDB56000C7}" destId="{5DE4E571-16D9-43DF-B7C2-0E00FDA5FE1E}" srcOrd="1" destOrd="0" parTransId="{22EB0A29-0930-499F-B01B-BF13E0983E37}" sibTransId="{85A00C97-A3A9-418A-99FC-1FD2614A0BB5}"/>
    <dgm:cxn modelId="{2FCF09E0-5DC8-4781-91A6-EFDF8682D784}" srcId="{50765C24-97C5-4402-AF44-62E931FACDE8}" destId="{9AB4CBB0-5366-4CF8-9666-BF8E68F481B3}" srcOrd="1" destOrd="0" parTransId="{1CE31F6D-9275-4966-B115-3F095429BC42}" sibTransId="{C1BFB575-8D4B-47B0-A4CD-9B7F6ECA3DAD}"/>
    <dgm:cxn modelId="{643815BE-3BB8-466A-B7E7-BFD25CE4E3C8}" srcId="{BC1B7C97-ACA2-4FDA-AECF-5629B73798F5}" destId="{E509B3B6-6975-4348-B6DA-D10BBE21A013}" srcOrd="0" destOrd="0" parTransId="{6712F100-20E5-4733-93BB-893BCDE34C1D}" sibTransId="{04FF523F-4623-4056-8B2A-44236C3A4818}"/>
    <dgm:cxn modelId="{2FA473E5-F418-4B25-B381-F394F8BF0E33}" type="presOf" srcId="{E435AF84-1CFC-413C-B4E1-95053EE5BE83}" destId="{15EBFF3B-119D-40BC-977B-5BDB33CF3921}" srcOrd="0" destOrd="0" presId="urn:microsoft.com/office/officeart/2005/8/layout/lProcess2"/>
    <dgm:cxn modelId="{9C06350F-7BB4-4561-8FD0-4E4F374C9B53}" type="presOf" srcId="{50765C24-97C5-4402-AF44-62E931FACDE8}" destId="{468515D9-12C9-4163-A900-FBC3240D1B39}" srcOrd="1" destOrd="0" presId="urn:microsoft.com/office/officeart/2005/8/layout/lProcess2"/>
    <dgm:cxn modelId="{424015E5-ED7D-40F9-82BF-A595BFA64011}" type="presOf" srcId="{137B8B4D-502D-4BAC-A1C3-73FDB56000C7}" destId="{54097991-AEC9-40D5-8642-CE1BF61E9928}" srcOrd="0" destOrd="0" presId="urn:microsoft.com/office/officeart/2005/8/layout/lProcess2"/>
    <dgm:cxn modelId="{9B75A3BA-771E-47DE-9C13-98FC1A847B29}" type="presOf" srcId="{5DE4E571-16D9-43DF-B7C2-0E00FDA5FE1E}" destId="{A6B2A289-8CE9-4964-A042-58C3B6A67DA3}" srcOrd="0" destOrd="0" presId="urn:microsoft.com/office/officeart/2005/8/layout/lProcess2"/>
    <dgm:cxn modelId="{4332C27A-95D9-410B-AF72-14C0E04ADDAE}" type="presOf" srcId="{BC1B7C97-ACA2-4FDA-AECF-5629B73798F5}" destId="{2235F056-51D2-404A-B93A-218145F5D4E5}" srcOrd="0" destOrd="0" presId="urn:microsoft.com/office/officeart/2005/8/layout/lProcess2"/>
    <dgm:cxn modelId="{16BBE918-0ABB-417C-9FA2-77941355DB6C}" type="presOf" srcId="{F05450DD-4B4D-4184-A706-8270D413B2F2}" destId="{BC1E840E-CB81-4286-AE0D-33DF1D8DB12E}" srcOrd="0" destOrd="0" presId="urn:microsoft.com/office/officeart/2005/8/layout/lProcess2"/>
    <dgm:cxn modelId="{2BFA21D2-0B4F-45BA-B84F-FF9064C67CAA}" type="presParOf" srcId="{BC1E840E-CB81-4286-AE0D-33DF1D8DB12E}" destId="{B9920D7A-3F62-4732-A110-4B4EC1D3CD02}" srcOrd="0" destOrd="0" presId="urn:microsoft.com/office/officeart/2005/8/layout/lProcess2"/>
    <dgm:cxn modelId="{AC2008F3-8B86-4181-B3C5-02B9F47813B8}" type="presParOf" srcId="{B9920D7A-3F62-4732-A110-4B4EC1D3CD02}" destId="{27BB7523-E6ED-4BFE-87FC-BB562851D89D}" srcOrd="0" destOrd="0" presId="urn:microsoft.com/office/officeart/2005/8/layout/lProcess2"/>
    <dgm:cxn modelId="{E82A5BFE-8324-48FB-8970-44C76A4E2982}" type="presParOf" srcId="{B9920D7A-3F62-4732-A110-4B4EC1D3CD02}" destId="{468515D9-12C9-4163-A900-FBC3240D1B39}" srcOrd="1" destOrd="0" presId="urn:microsoft.com/office/officeart/2005/8/layout/lProcess2"/>
    <dgm:cxn modelId="{003E79F2-8922-4AE5-A771-9F91D2EB1517}" type="presParOf" srcId="{B9920D7A-3F62-4732-A110-4B4EC1D3CD02}" destId="{CB7DED87-E032-4133-A602-14CF4A05EA5D}" srcOrd="2" destOrd="0" presId="urn:microsoft.com/office/officeart/2005/8/layout/lProcess2"/>
    <dgm:cxn modelId="{0A7F38C4-F570-4825-9943-A5B05969C765}" type="presParOf" srcId="{CB7DED87-E032-4133-A602-14CF4A05EA5D}" destId="{EF814C7A-C8D4-473C-A73E-6509CEDF97EF}" srcOrd="0" destOrd="0" presId="urn:microsoft.com/office/officeart/2005/8/layout/lProcess2"/>
    <dgm:cxn modelId="{A017684A-932C-4CE3-8AE4-76246EC501DE}" type="presParOf" srcId="{EF814C7A-C8D4-473C-A73E-6509CEDF97EF}" destId="{22E7B297-0A04-4F97-81DD-68C08817A69E}" srcOrd="0" destOrd="0" presId="urn:microsoft.com/office/officeart/2005/8/layout/lProcess2"/>
    <dgm:cxn modelId="{FAB5EDA0-1557-4AC0-A548-659C7C8F5E41}" type="presParOf" srcId="{EF814C7A-C8D4-473C-A73E-6509CEDF97EF}" destId="{5451A973-DF84-4053-89D5-948BDA1B8F99}" srcOrd="1" destOrd="0" presId="urn:microsoft.com/office/officeart/2005/8/layout/lProcess2"/>
    <dgm:cxn modelId="{2019BB19-3732-4FDF-AAAD-78476A764C7C}" type="presParOf" srcId="{EF814C7A-C8D4-473C-A73E-6509CEDF97EF}" destId="{74B3A1AF-9FF3-4B80-8418-BB96B67E113F}" srcOrd="2" destOrd="0" presId="urn:microsoft.com/office/officeart/2005/8/layout/lProcess2"/>
    <dgm:cxn modelId="{86D4101B-4C5B-44E8-BDB2-8A782E571B9F}" type="presParOf" srcId="{BC1E840E-CB81-4286-AE0D-33DF1D8DB12E}" destId="{B61CD7CF-6779-4015-8F7B-5E6F241B0740}" srcOrd="1" destOrd="0" presId="urn:microsoft.com/office/officeart/2005/8/layout/lProcess2"/>
    <dgm:cxn modelId="{E292D404-EE32-4EAA-B457-2CA696148A00}" type="presParOf" srcId="{BC1E840E-CB81-4286-AE0D-33DF1D8DB12E}" destId="{5C537618-7685-4EF9-ADFF-82B1A6C52C47}" srcOrd="2" destOrd="0" presId="urn:microsoft.com/office/officeart/2005/8/layout/lProcess2"/>
    <dgm:cxn modelId="{7B15D162-488F-4DF2-A6B4-5DD44255251A}" type="presParOf" srcId="{5C537618-7685-4EF9-ADFF-82B1A6C52C47}" destId="{2235F056-51D2-404A-B93A-218145F5D4E5}" srcOrd="0" destOrd="0" presId="urn:microsoft.com/office/officeart/2005/8/layout/lProcess2"/>
    <dgm:cxn modelId="{8C747B1E-599F-463B-9FA5-18C4918F1C62}" type="presParOf" srcId="{5C537618-7685-4EF9-ADFF-82B1A6C52C47}" destId="{4404AFC0-27E6-4AB5-BA3D-BA7D8A397B84}" srcOrd="1" destOrd="0" presId="urn:microsoft.com/office/officeart/2005/8/layout/lProcess2"/>
    <dgm:cxn modelId="{77428F06-2109-4A95-A4CF-B7A38BAA8BBB}" type="presParOf" srcId="{5C537618-7685-4EF9-ADFF-82B1A6C52C47}" destId="{3DBFA2E5-A1C9-48AD-85B5-2363A7E40B17}" srcOrd="2" destOrd="0" presId="urn:microsoft.com/office/officeart/2005/8/layout/lProcess2"/>
    <dgm:cxn modelId="{CDDBB81A-FE47-430B-84BD-D1D2A6F83984}" type="presParOf" srcId="{3DBFA2E5-A1C9-48AD-85B5-2363A7E40B17}" destId="{C09426E7-104B-4CD0-89B9-28582E526808}" srcOrd="0" destOrd="0" presId="urn:microsoft.com/office/officeart/2005/8/layout/lProcess2"/>
    <dgm:cxn modelId="{DAF6AEB9-D36B-4263-BD8A-1EE0474A7B84}" type="presParOf" srcId="{C09426E7-104B-4CD0-89B9-28582E526808}" destId="{B778B81C-4167-4968-AA03-A54D5A1148D2}" srcOrd="0" destOrd="0" presId="urn:microsoft.com/office/officeart/2005/8/layout/lProcess2"/>
    <dgm:cxn modelId="{4A7BFC3E-7846-4338-AC31-7ED6EE2EEF98}" type="presParOf" srcId="{C09426E7-104B-4CD0-89B9-28582E526808}" destId="{28C28869-4573-4843-8CBC-4B2F96FE0BFD}" srcOrd="1" destOrd="0" presId="urn:microsoft.com/office/officeart/2005/8/layout/lProcess2"/>
    <dgm:cxn modelId="{9DA8294A-46E4-4564-8DD7-B15337A23165}" type="presParOf" srcId="{C09426E7-104B-4CD0-89B9-28582E526808}" destId="{15EBFF3B-119D-40BC-977B-5BDB33CF3921}" srcOrd="2" destOrd="0" presId="urn:microsoft.com/office/officeart/2005/8/layout/lProcess2"/>
    <dgm:cxn modelId="{42CD7C05-EF23-4A93-8F3B-D7EE0122CA94}" type="presParOf" srcId="{BC1E840E-CB81-4286-AE0D-33DF1D8DB12E}" destId="{0555172E-CAE6-45A4-9471-FC8C51CA57D2}" srcOrd="3" destOrd="0" presId="urn:microsoft.com/office/officeart/2005/8/layout/lProcess2"/>
    <dgm:cxn modelId="{6DC840F3-DE9F-46FF-8D69-5663CA505396}" type="presParOf" srcId="{BC1E840E-CB81-4286-AE0D-33DF1D8DB12E}" destId="{AE50332D-A93F-4DEF-A886-4511A2808E44}" srcOrd="4" destOrd="0" presId="urn:microsoft.com/office/officeart/2005/8/layout/lProcess2"/>
    <dgm:cxn modelId="{C9D66E8B-AB29-4525-B29D-8EACEBEE90CC}" type="presParOf" srcId="{AE50332D-A93F-4DEF-A886-4511A2808E44}" destId="{54097991-AEC9-40D5-8642-CE1BF61E9928}" srcOrd="0" destOrd="0" presId="urn:microsoft.com/office/officeart/2005/8/layout/lProcess2"/>
    <dgm:cxn modelId="{B7397051-E715-42CD-911A-F4342AB09840}" type="presParOf" srcId="{AE50332D-A93F-4DEF-A886-4511A2808E44}" destId="{82D97B5B-DBD5-46F8-A1BB-D323ACDCCAB9}" srcOrd="1" destOrd="0" presId="urn:microsoft.com/office/officeart/2005/8/layout/lProcess2"/>
    <dgm:cxn modelId="{F224D198-50A2-4BFA-BE54-5B2B9FB54D93}" type="presParOf" srcId="{AE50332D-A93F-4DEF-A886-4511A2808E44}" destId="{B1722264-ECF3-45DA-B8E5-CDF7F0AB5245}" srcOrd="2" destOrd="0" presId="urn:microsoft.com/office/officeart/2005/8/layout/lProcess2"/>
    <dgm:cxn modelId="{3CFA7C54-E448-40E6-8E5D-63E678FD65BA}" type="presParOf" srcId="{B1722264-ECF3-45DA-B8E5-CDF7F0AB5245}" destId="{82D9D2EA-1B6D-4F4D-A8D7-A3A65518868E}" srcOrd="0" destOrd="0" presId="urn:microsoft.com/office/officeart/2005/8/layout/lProcess2"/>
    <dgm:cxn modelId="{DE531FE0-9BD9-45C3-983A-D3C4C65F4DB6}" type="presParOf" srcId="{82D9D2EA-1B6D-4F4D-A8D7-A3A65518868E}" destId="{00BA4FD4-D521-4A16-92C3-312856E8F633}" srcOrd="0" destOrd="0" presId="urn:microsoft.com/office/officeart/2005/8/layout/lProcess2"/>
    <dgm:cxn modelId="{A66B860F-023A-4AB0-8868-312DE3E5261D}" type="presParOf" srcId="{82D9D2EA-1B6D-4F4D-A8D7-A3A65518868E}" destId="{619A0829-CBD9-4CBD-AB09-896964EA29A4}" srcOrd="1" destOrd="0" presId="urn:microsoft.com/office/officeart/2005/8/layout/lProcess2"/>
    <dgm:cxn modelId="{311A52BE-B533-4EF6-958A-DF14144E4D64}" type="presParOf" srcId="{82D9D2EA-1B6D-4F4D-A8D7-A3A65518868E}" destId="{A6B2A289-8CE9-4964-A042-58C3B6A67DA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28808F-A1B9-4DD7-B578-EE10C3814C60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F42A3B5D-383D-4D11-B6D7-9A7DEC72A140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3200" dirty="0" smtClean="0"/>
            <a:t>Project and vendor management</a:t>
          </a:r>
          <a:endParaRPr lang="en-US" sz="3200" dirty="0"/>
        </a:p>
      </dgm:t>
    </dgm:pt>
    <dgm:pt modelId="{689B8268-E908-42CE-96E1-F1B2BAB33E4D}" type="parTrans" cxnId="{B7BFB9A5-E824-407D-AA3A-BC168D81DCB6}">
      <dgm:prSet/>
      <dgm:spPr/>
      <dgm:t>
        <a:bodyPr/>
        <a:lstStyle/>
        <a:p>
          <a:endParaRPr lang="en-US"/>
        </a:p>
      </dgm:t>
    </dgm:pt>
    <dgm:pt modelId="{4718CE6A-7C2B-424F-B553-000962DFEC91}" type="sibTrans" cxnId="{B7BFB9A5-E824-407D-AA3A-BC168D81DCB6}">
      <dgm:prSet/>
      <dgm:spPr/>
      <dgm:t>
        <a:bodyPr/>
        <a:lstStyle/>
        <a:p>
          <a:endParaRPr lang="en-US"/>
        </a:p>
      </dgm:t>
    </dgm:pt>
    <dgm:pt modelId="{8B38F1C3-73E0-4803-8AFD-613229C57140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3200" dirty="0" smtClean="0"/>
            <a:t>Technical problem solving and testing</a:t>
          </a:r>
          <a:endParaRPr lang="en-US" sz="3200" dirty="0"/>
        </a:p>
      </dgm:t>
    </dgm:pt>
    <dgm:pt modelId="{4D1488C2-2BF2-41A2-B9C4-151F146179FC}" type="parTrans" cxnId="{52C1FECB-3978-4F53-848F-0F50697D5B8C}">
      <dgm:prSet/>
      <dgm:spPr/>
      <dgm:t>
        <a:bodyPr/>
        <a:lstStyle/>
        <a:p>
          <a:endParaRPr lang="en-US"/>
        </a:p>
      </dgm:t>
    </dgm:pt>
    <dgm:pt modelId="{A3766CF6-2414-4AA2-AAEF-ADE77502B46B}" type="sibTrans" cxnId="{52C1FECB-3978-4F53-848F-0F50697D5B8C}">
      <dgm:prSet/>
      <dgm:spPr/>
      <dgm:t>
        <a:bodyPr/>
        <a:lstStyle/>
        <a:p>
          <a:endParaRPr lang="en-US"/>
        </a:p>
      </dgm:t>
    </dgm:pt>
    <dgm:pt modelId="{E29C8B2C-E877-4BEB-B379-6DF537D2EA08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3200" dirty="0" smtClean="0"/>
            <a:t>Communication</a:t>
          </a:r>
        </a:p>
      </dgm:t>
    </dgm:pt>
    <dgm:pt modelId="{D62AD623-13AE-43E4-8D24-C84975CBBDD4}" type="parTrans" cxnId="{86EDA38B-91BE-484D-A2F4-4C79812CA1B9}">
      <dgm:prSet/>
      <dgm:spPr/>
      <dgm:t>
        <a:bodyPr/>
        <a:lstStyle/>
        <a:p>
          <a:endParaRPr lang="en-US"/>
        </a:p>
      </dgm:t>
    </dgm:pt>
    <dgm:pt modelId="{742A2DC9-D8AA-4581-A19A-843BF0410EB6}" type="sibTrans" cxnId="{86EDA38B-91BE-484D-A2F4-4C79812CA1B9}">
      <dgm:prSet/>
      <dgm:spPr/>
      <dgm:t>
        <a:bodyPr/>
        <a:lstStyle/>
        <a:p>
          <a:endParaRPr lang="en-US"/>
        </a:p>
      </dgm:t>
    </dgm:pt>
    <dgm:pt modelId="{E25931FA-F80C-4519-89EA-EED17BECDF38}" type="pres">
      <dgm:prSet presAssocID="{8B28808F-A1B9-4DD7-B578-EE10C3814C60}" presName="Name0" presStyleCnt="0">
        <dgm:presLayoutVars>
          <dgm:dir/>
          <dgm:animLvl val="lvl"/>
          <dgm:resizeHandles val="exact"/>
        </dgm:presLayoutVars>
      </dgm:prSet>
      <dgm:spPr/>
    </dgm:pt>
    <dgm:pt modelId="{2F11D94D-E034-48C1-A51B-A04B4F2C7F1D}" type="pres">
      <dgm:prSet presAssocID="{F42A3B5D-383D-4D11-B6D7-9A7DEC72A140}" presName="Name8" presStyleCnt="0"/>
      <dgm:spPr/>
    </dgm:pt>
    <dgm:pt modelId="{73409717-5F23-4009-89B3-FB1879663F0D}" type="pres">
      <dgm:prSet presAssocID="{F42A3B5D-383D-4D11-B6D7-9A7DEC72A14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68BFE-AB95-4123-950F-F89CF5482B74}" type="pres">
      <dgm:prSet presAssocID="{F42A3B5D-383D-4D11-B6D7-9A7DEC72A14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01A64-41DA-4B64-A86C-4994E2899166}" type="pres">
      <dgm:prSet presAssocID="{8B38F1C3-73E0-4803-8AFD-613229C57140}" presName="Name8" presStyleCnt="0"/>
      <dgm:spPr/>
    </dgm:pt>
    <dgm:pt modelId="{8C7D40C9-5019-4551-97B5-4AA647BA092E}" type="pres">
      <dgm:prSet presAssocID="{8B38F1C3-73E0-4803-8AFD-613229C5714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4D06FF-CE5A-40A4-8501-6DB65BD1299A}" type="pres">
      <dgm:prSet presAssocID="{8B38F1C3-73E0-4803-8AFD-613229C5714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F701D-FC85-46DF-AE56-C1E33F235DC8}" type="pres">
      <dgm:prSet presAssocID="{E29C8B2C-E877-4BEB-B379-6DF537D2EA08}" presName="Name8" presStyleCnt="0"/>
      <dgm:spPr/>
    </dgm:pt>
    <dgm:pt modelId="{DD73099B-0F4C-4060-8A0E-87B9DA776486}" type="pres">
      <dgm:prSet presAssocID="{E29C8B2C-E877-4BEB-B379-6DF537D2EA08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5094A-C9C5-4EB3-8874-38ADB08E2D3D}" type="pres">
      <dgm:prSet presAssocID="{E29C8B2C-E877-4BEB-B379-6DF537D2EA0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FC4E85-7642-4354-8F2E-7B087A3A8178}" type="presOf" srcId="{F42A3B5D-383D-4D11-B6D7-9A7DEC72A140}" destId="{BDA68BFE-AB95-4123-950F-F89CF5482B74}" srcOrd="1" destOrd="0" presId="urn:microsoft.com/office/officeart/2005/8/layout/pyramid3"/>
    <dgm:cxn modelId="{931E2A4E-C77B-4E19-91C0-BF3C30D19F3D}" type="presOf" srcId="{8B38F1C3-73E0-4803-8AFD-613229C57140}" destId="{8C7D40C9-5019-4551-97B5-4AA647BA092E}" srcOrd="0" destOrd="0" presId="urn:microsoft.com/office/officeart/2005/8/layout/pyramid3"/>
    <dgm:cxn modelId="{9CEA6AED-534B-4901-8FF6-7436FBDE7A4C}" type="presOf" srcId="{E29C8B2C-E877-4BEB-B379-6DF537D2EA08}" destId="{DD73099B-0F4C-4060-8A0E-87B9DA776486}" srcOrd="0" destOrd="0" presId="urn:microsoft.com/office/officeart/2005/8/layout/pyramid3"/>
    <dgm:cxn modelId="{99524770-673E-4691-A733-C8CF7FAE6012}" type="presOf" srcId="{8B38F1C3-73E0-4803-8AFD-613229C57140}" destId="{8C4D06FF-CE5A-40A4-8501-6DB65BD1299A}" srcOrd="1" destOrd="0" presId="urn:microsoft.com/office/officeart/2005/8/layout/pyramid3"/>
    <dgm:cxn modelId="{CF043403-5EEE-4EC7-BC69-DEA1069C4600}" type="presOf" srcId="{E29C8B2C-E877-4BEB-B379-6DF537D2EA08}" destId="{4575094A-C9C5-4EB3-8874-38ADB08E2D3D}" srcOrd="1" destOrd="0" presId="urn:microsoft.com/office/officeart/2005/8/layout/pyramid3"/>
    <dgm:cxn modelId="{52C1FECB-3978-4F53-848F-0F50697D5B8C}" srcId="{8B28808F-A1B9-4DD7-B578-EE10C3814C60}" destId="{8B38F1C3-73E0-4803-8AFD-613229C57140}" srcOrd="1" destOrd="0" parTransId="{4D1488C2-2BF2-41A2-B9C4-151F146179FC}" sibTransId="{A3766CF6-2414-4AA2-AAEF-ADE77502B46B}"/>
    <dgm:cxn modelId="{86EDA38B-91BE-484D-A2F4-4C79812CA1B9}" srcId="{8B28808F-A1B9-4DD7-B578-EE10C3814C60}" destId="{E29C8B2C-E877-4BEB-B379-6DF537D2EA08}" srcOrd="2" destOrd="0" parTransId="{D62AD623-13AE-43E4-8D24-C84975CBBDD4}" sibTransId="{742A2DC9-D8AA-4581-A19A-843BF0410EB6}"/>
    <dgm:cxn modelId="{5AC1082B-61EF-4D48-BEB8-8DDAB9D31F7C}" type="presOf" srcId="{F42A3B5D-383D-4D11-B6D7-9A7DEC72A140}" destId="{73409717-5F23-4009-89B3-FB1879663F0D}" srcOrd="0" destOrd="0" presId="urn:microsoft.com/office/officeart/2005/8/layout/pyramid3"/>
    <dgm:cxn modelId="{575414B3-41AF-46DB-9FE4-EE26BD516763}" type="presOf" srcId="{8B28808F-A1B9-4DD7-B578-EE10C3814C60}" destId="{E25931FA-F80C-4519-89EA-EED17BECDF38}" srcOrd="0" destOrd="0" presId="urn:microsoft.com/office/officeart/2005/8/layout/pyramid3"/>
    <dgm:cxn modelId="{B7BFB9A5-E824-407D-AA3A-BC168D81DCB6}" srcId="{8B28808F-A1B9-4DD7-B578-EE10C3814C60}" destId="{F42A3B5D-383D-4D11-B6D7-9A7DEC72A140}" srcOrd="0" destOrd="0" parTransId="{689B8268-E908-42CE-96E1-F1B2BAB33E4D}" sibTransId="{4718CE6A-7C2B-424F-B553-000962DFEC91}"/>
    <dgm:cxn modelId="{241DD5F8-BAD6-46C8-B23B-3F97799443F8}" type="presParOf" srcId="{E25931FA-F80C-4519-89EA-EED17BECDF38}" destId="{2F11D94D-E034-48C1-A51B-A04B4F2C7F1D}" srcOrd="0" destOrd="0" presId="urn:microsoft.com/office/officeart/2005/8/layout/pyramid3"/>
    <dgm:cxn modelId="{BC893003-AC5A-4177-B3E7-27818CD0D97F}" type="presParOf" srcId="{2F11D94D-E034-48C1-A51B-A04B4F2C7F1D}" destId="{73409717-5F23-4009-89B3-FB1879663F0D}" srcOrd="0" destOrd="0" presId="urn:microsoft.com/office/officeart/2005/8/layout/pyramid3"/>
    <dgm:cxn modelId="{2D2788F8-DE2A-4029-91B0-ABDDDA44A5C0}" type="presParOf" srcId="{2F11D94D-E034-48C1-A51B-A04B4F2C7F1D}" destId="{BDA68BFE-AB95-4123-950F-F89CF5482B74}" srcOrd="1" destOrd="0" presId="urn:microsoft.com/office/officeart/2005/8/layout/pyramid3"/>
    <dgm:cxn modelId="{7F4F397D-9CD4-42EE-84A4-536D76A96F50}" type="presParOf" srcId="{E25931FA-F80C-4519-89EA-EED17BECDF38}" destId="{38201A64-41DA-4B64-A86C-4994E2899166}" srcOrd="1" destOrd="0" presId="urn:microsoft.com/office/officeart/2005/8/layout/pyramid3"/>
    <dgm:cxn modelId="{D8919FFA-4871-42AA-BB14-DFFCBC9C43CF}" type="presParOf" srcId="{38201A64-41DA-4B64-A86C-4994E2899166}" destId="{8C7D40C9-5019-4551-97B5-4AA647BA092E}" srcOrd="0" destOrd="0" presId="urn:microsoft.com/office/officeart/2005/8/layout/pyramid3"/>
    <dgm:cxn modelId="{76DED1E6-FB57-4E95-8477-B687D1AD9581}" type="presParOf" srcId="{38201A64-41DA-4B64-A86C-4994E2899166}" destId="{8C4D06FF-CE5A-40A4-8501-6DB65BD1299A}" srcOrd="1" destOrd="0" presId="urn:microsoft.com/office/officeart/2005/8/layout/pyramid3"/>
    <dgm:cxn modelId="{1BF5D48A-1176-4B3F-8F0E-42CDE7345FC0}" type="presParOf" srcId="{E25931FA-F80C-4519-89EA-EED17BECDF38}" destId="{583F701D-FC85-46DF-AE56-C1E33F235DC8}" srcOrd="2" destOrd="0" presId="urn:microsoft.com/office/officeart/2005/8/layout/pyramid3"/>
    <dgm:cxn modelId="{3BC5B8A0-1A41-4C87-9D91-CB93417548C3}" type="presParOf" srcId="{583F701D-FC85-46DF-AE56-C1E33F235DC8}" destId="{DD73099B-0F4C-4060-8A0E-87B9DA776486}" srcOrd="0" destOrd="0" presId="urn:microsoft.com/office/officeart/2005/8/layout/pyramid3"/>
    <dgm:cxn modelId="{C3699AD4-85D2-4933-BE9A-D51B388CBFBA}" type="presParOf" srcId="{583F701D-FC85-46DF-AE56-C1E33F235DC8}" destId="{4575094A-C9C5-4EB3-8874-38ADB08E2D3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28808F-A1B9-4DD7-B578-EE10C3814C60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F42A3B5D-383D-4D11-B6D7-9A7DEC72A140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3200" dirty="0" smtClean="0"/>
            <a:t>Communication, documentation, and follow up</a:t>
          </a:r>
          <a:endParaRPr lang="en-US" sz="3200" dirty="0"/>
        </a:p>
      </dgm:t>
    </dgm:pt>
    <dgm:pt modelId="{689B8268-E908-42CE-96E1-F1B2BAB33E4D}" type="parTrans" cxnId="{B7BFB9A5-E824-407D-AA3A-BC168D81DCB6}">
      <dgm:prSet/>
      <dgm:spPr/>
      <dgm:t>
        <a:bodyPr/>
        <a:lstStyle/>
        <a:p>
          <a:endParaRPr lang="en-US"/>
        </a:p>
      </dgm:t>
    </dgm:pt>
    <dgm:pt modelId="{4718CE6A-7C2B-424F-B553-000962DFEC91}" type="sibTrans" cxnId="{B7BFB9A5-E824-407D-AA3A-BC168D81DCB6}">
      <dgm:prSet/>
      <dgm:spPr/>
      <dgm:t>
        <a:bodyPr/>
        <a:lstStyle/>
        <a:p>
          <a:endParaRPr lang="en-US"/>
        </a:p>
      </dgm:t>
    </dgm:pt>
    <dgm:pt modelId="{8B38F1C3-73E0-4803-8AFD-613229C57140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3200" dirty="0" smtClean="0"/>
            <a:t>Planning</a:t>
          </a:r>
          <a:endParaRPr lang="en-US" sz="3200" dirty="0"/>
        </a:p>
      </dgm:t>
    </dgm:pt>
    <dgm:pt modelId="{4D1488C2-2BF2-41A2-B9C4-151F146179FC}" type="parTrans" cxnId="{52C1FECB-3978-4F53-848F-0F50697D5B8C}">
      <dgm:prSet/>
      <dgm:spPr/>
      <dgm:t>
        <a:bodyPr/>
        <a:lstStyle/>
        <a:p>
          <a:endParaRPr lang="en-US"/>
        </a:p>
      </dgm:t>
    </dgm:pt>
    <dgm:pt modelId="{A3766CF6-2414-4AA2-AAEF-ADE77502B46B}" type="sibTrans" cxnId="{52C1FECB-3978-4F53-848F-0F50697D5B8C}">
      <dgm:prSet/>
      <dgm:spPr/>
      <dgm:t>
        <a:bodyPr/>
        <a:lstStyle/>
        <a:p>
          <a:endParaRPr lang="en-US"/>
        </a:p>
      </dgm:t>
    </dgm:pt>
    <dgm:pt modelId="{E29C8B2C-E877-4BEB-B379-6DF537D2EA08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3200" dirty="0" smtClean="0"/>
            <a:t>Technical</a:t>
          </a:r>
        </a:p>
        <a:p>
          <a:r>
            <a:rPr lang="en-US" sz="3200" dirty="0" smtClean="0"/>
            <a:t>problem solving</a:t>
          </a:r>
          <a:endParaRPr lang="en-US" sz="3200" dirty="0"/>
        </a:p>
      </dgm:t>
    </dgm:pt>
    <dgm:pt modelId="{D62AD623-13AE-43E4-8D24-C84975CBBDD4}" type="parTrans" cxnId="{86EDA38B-91BE-484D-A2F4-4C79812CA1B9}">
      <dgm:prSet/>
      <dgm:spPr/>
      <dgm:t>
        <a:bodyPr/>
        <a:lstStyle/>
        <a:p>
          <a:endParaRPr lang="en-US"/>
        </a:p>
      </dgm:t>
    </dgm:pt>
    <dgm:pt modelId="{742A2DC9-D8AA-4581-A19A-843BF0410EB6}" type="sibTrans" cxnId="{86EDA38B-91BE-484D-A2F4-4C79812CA1B9}">
      <dgm:prSet/>
      <dgm:spPr/>
      <dgm:t>
        <a:bodyPr/>
        <a:lstStyle/>
        <a:p>
          <a:endParaRPr lang="en-US"/>
        </a:p>
      </dgm:t>
    </dgm:pt>
    <dgm:pt modelId="{E25931FA-F80C-4519-89EA-EED17BECDF38}" type="pres">
      <dgm:prSet presAssocID="{8B28808F-A1B9-4DD7-B578-EE10C3814C60}" presName="Name0" presStyleCnt="0">
        <dgm:presLayoutVars>
          <dgm:dir/>
          <dgm:animLvl val="lvl"/>
          <dgm:resizeHandles val="exact"/>
        </dgm:presLayoutVars>
      </dgm:prSet>
      <dgm:spPr/>
    </dgm:pt>
    <dgm:pt modelId="{2F11D94D-E034-48C1-A51B-A04B4F2C7F1D}" type="pres">
      <dgm:prSet presAssocID="{F42A3B5D-383D-4D11-B6D7-9A7DEC72A140}" presName="Name8" presStyleCnt="0"/>
      <dgm:spPr/>
    </dgm:pt>
    <dgm:pt modelId="{73409717-5F23-4009-89B3-FB1879663F0D}" type="pres">
      <dgm:prSet presAssocID="{F42A3B5D-383D-4D11-B6D7-9A7DEC72A140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68BFE-AB95-4123-950F-F89CF5482B74}" type="pres">
      <dgm:prSet presAssocID="{F42A3B5D-383D-4D11-B6D7-9A7DEC72A14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01A64-41DA-4B64-A86C-4994E2899166}" type="pres">
      <dgm:prSet presAssocID="{8B38F1C3-73E0-4803-8AFD-613229C57140}" presName="Name8" presStyleCnt="0"/>
      <dgm:spPr/>
    </dgm:pt>
    <dgm:pt modelId="{8C7D40C9-5019-4551-97B5-4AA647BA092E}" type="pres">
      <dgm:prSet presAssocID="{8B38F1C3-73E0-4803-8AFD-613229C5714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4D06FF-CE5A-40A4-8501-6DB65BD1299A}" type="pres">
      <dgm:prSet presAssocID="{8B38F1C3-73E0-4803-8AFD-613229C5714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3F701D-FC85-46DF-AE56-C1E33F235DC8}" type="pres">
      <dgm:prSet presAssocID="{E29C8B2C-E877-4BEB-B379-6DF537D2EA08}" presName="Name8" presStyleCnt="0"/>
      <dgm:spPr/>
    </dgm:pt>
    <dgm:pt modelId="{DD73099B-0F4C-4060-8A0E-87B9DA776486}" type="pres">
      <dgm:prSet presAssocID="{E29C8B2C-E877-4BEB-B379-6DF537D2EA08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5094A-C9C5-4EB3-8874-38ADB08E2D3D}" type="pres">
      <dgm:prSet presAssocID="{E29C8B2C-E877-4BEB-B379-6DF537D2EA0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C1FECB-3978-4F53-848F-0F50697D5B8C}" srcId="{8B28808F-A1B9-4DD7-B578-EE10C3814C60}" destId="{8B38F1C3-73E0-4803-8AFD-613229C57140}" srcOrd="1" destOrd="0" parTransId="{4D1488C2-2BF2-41A2-B9C4-151F146179FC}" sibTransId="{A3766CF6-2414-4AA2-AAEF-ADE77502B46B}"/>
    <dgm:cxn modelId="{0F00BCD2-3E50-4D9A-8F8F-875EFB4B12A0}" type="presOf" srcId="{8B38F1C3-73E0-4803-8AFD-613229C57140}" destId="{8C7D40C9-5019-4551-97B5-4AA647BA092E}" srcOrd="0" destOrd="0" presId="urn:microsoft.com/office/officeart/2005/8/layout/pyramid3"/>
    <dgm:cxn modelId="{D08BC51A-CD10-41FC-809A-2D85CDD5AA95}" type="presOf" srcId="{E29C8B2C-E877-4BEB-B379-6DF537D2EA08}" destId="{DD73099B-0F4C-4060-8A0E-87B9DA776486}" srcOrd="0" destOrd="0" presId="urn:microsoft.com/office/officeart/2005/8/layout/pyramid3"/>
    <dgm:cxn modelId="{4F5951E9-9A2B-4442-8392-95CB87087C87}" type="presOf" srcId="{F42A3B5D-383D-4D11-B6D7-9A7DEC72A140}" destId="{73409717-5F23-4009-89B3-FB1879663F0D}" srcOrd="0" destOrd="0" presId="urn:microsoft.com/office/officeart/2005/8/layout/pyramid3"/>
    <dgm:cxn modelId="{E4EEB8FC-C27A-4CB4-BC69-A8801A748EE0}" type="presOf" srcId="{F42A3B5D-383D-4D11-B6D7-9A7DEC72A140}" destId="{BDA68BFE-AB95-4123-950F-F89CF5482B74}" srcOrd="1" destOrd="0" presId="urn:microsoft.com/office/officeart/2005/8/layout/pyramid3"/>
    <dgm:cxn modelId="{5A6F6E12-6A9C-4113-B6BB-8400FFC8C993}" type="presOf" srcId="{8B38F1C3-73E0-4803-8AFD-613229C57140}" destId="{8C4D06FF-CE5A-40A4-8501-6DB65BD1299A}" srcOrd="1" destOrd="0" presId="urn:microsoft.com/office/officeart/2005/8/layout/pyramid3"/>
    <dgm:cxn modelId="{86EDA38B-91BE-484D-A2F4-4C79812CA1B9}" srcId="{8B28808F-A1B9-4DD7-B578-EE10C3814C60}" destId="{E29C8B2C-E877-4BEB-B379-6DF537D2EA08}" srcOrd="2" destOrd="0" parTransId="{D62AD623-13AE-43E4-8D24-C84975CBBDD4}" sibTransId="{742A2DC9-D8AA-4581-A19A-843BF0410EB6}"/>
    <dgm:cxn modelId="{1AB5E3BF-E129-4A2D-8582-B8C95AF7E4A7}" type="presOf" srcId="{8B28808F-A1B9-4DD7-B578-EE10C3814C60}" destId="{E25931FA-F80C-4519-89EA-EED17BECDF38}" srcOrd="0" destOrd="0" presId="urn:microsoft.com/office/officeart/2005/8/layout/pyramid3"/>
    <dgm:cxn modelId="{B7BFB9A5-E824-407D-AA3A-BC168D81DCB6}" srcId="{8B28808F-A1B9-4DD7-B578-EE10C3814C60}" destId="{F42A3B5D-383D-4D11-B6D7-9A7DEC72A140}" srcOrd="0" destOrd="0" parTransId="{689B8268-E908-42CE-96E1-F1B2BAB33E4D}" sibTransId="{4718CE6A-7C2B-424F-B553-000962DFEC91}"/>
    <dgm:cxn modelId="{588EDAB7-E55C-44B2-ACB7-272831DF8C21}" type="presOf" srcId="{E29C8B2C-E877-4BEB-B379-6DF537D2EA08}" destId="{4575094A-C9C5-4EB3-8874-38ADB08E2D3D}" srcOrd="1" destOrd="0" presId="urn:microsoft.com/office/officeart/2005/8/layout/pyramid3"/>
    <dgm:cxn modelId="{DAC5F1CC-BDE6-4CBA-84FF-43210517F5F6}" type="presParOf" srcId="{E25931FA-F80C-4519-89EA-EED17BECDF38}" destId="{2F11D94D-E034-48C1-A51B-A04B4F2C7F1D}" srcOrd="0" destOrd="0" presId="urn:microsoft.com/office/officeart/2005/8/layout/pyramid3"/>
    <dgm:cxn modelId="{0468AA22-8F4F-4235-AE09-2215E2546EA8}" type="presParOf" srcId="{2F11D94D-E034-48C1-A51B-A04B4F2C7F1D}" destId="{73409717-5F23-4009-89B3-FB1879663F0D}" srcOrd="0" destOrd="0" presId="urn:microsoft.com/office/officeart/2005/8/layout/pyramid3"/>
    <dgm:cxn modelId="{E257EF08-01D7-4121-BB8A-A9FA2CFB137D}" type="presParOf" srcId="{2F11D94D-E034-48C1-A51B-A04B4F2C7F1D}" destId="{BDA68BFE-AB95-4123-950F-F89CF5482B74}" srcOrd="1" destOrd="0" presId="urn:microsoft.com/office/officeart/2005/8/layout/pyramid3"/>
    <dgm:cxn modelId="{93E40785-E8E2-4910-A1B9-BB0B3BBF28E9}" type="presParOf" srcId="{E25931FA-F80C-4519-89EA-EED17BECDF38}" destId="{38201A64-41DA-4B64-A86C-4994E2899166}" srcOrd="1" destOrd="0" presId="urn:microsoft.com/office/officeart/2005/8/layout/pyramid3"/>
    <dgm:cxn modelId="{80895D08-AFB7-4F8D-BFF1-E5049B3E2F65}" type="presParOf" srcId="{38201A64-41DA-4B64-A86C-4994E2899166}" destId="{8C7D40C9-5019-4551-97B5-4AA647BA092E}" srcOrd="0" destOrd="0" presId="urn:microsoft.com/office/officeart/2005/8/layout/pyramid3"/>
    <dgm:cxn modelId="{D401D7B7-E548-4F3F-BF93-379427EE4C7B}" type="presParOf" srcId="{38201A64-41DA-4B64-A86C-4994E2899166}" destId="{8C4D06FF-CE5A-40A4-8501-6DB65BD1299A}" srcOrd="1" destOrd="0" presId="urn:microsoft.com/office/officeart/2005/8/layout/pyramid3"/>
    <dgm:cxn modelId="{E79FCA26-EF0E-4A8D-9AA3-35DED0CBF4E9}" type="presParOf" srcId="{E25931FA-F80C-4519-89EA-EED17BECDF38}" destId="{583F701D-FC85-46DF-AE56-C1E33F235DC8}" srcOrd="2" destOrd="0" presId="urn:microsoft.com/office/officeart/2005/8/layout/pyramid3"/>
    <dgm:cxn modelId="{6A66F84D-9A85-45B3-A8D8-4D788AA0566B}" type="presParOf" srcId="{583F701D-FC85-46DF-AE56-C1E33F235DC8}" destId="{DD73099B-0F4C-4060-8A0E-87B9DA776486}" srcOrd="0" destOrd="0" presId="urn:microsoft.com/office/officeart/2005/8/layout/pyramid3"/>
    <dgm:cxn modelId="{D1D72EAA-66A5-4705-BA3E-7E7E111A3ED0}" type="presParOf" srcId="{583F701D-FC85-46DF-AE56-C1E33F235DC8}" destId="{4575094A-C9C5-4EB3-8874-38ADB08E2D3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4819A8-13ED-45DE-9931-FD95333894C9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23DAD3-85C4-4CDC-8393-648B7A14BC25}">
      <dgm:prSet phldrT="[Text]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dirty="0" smtClean="0"/>
            <a:t>Up front</a:t>
          </a:r>
          <a:endParaRPr lang="en-US" dirty="0"/>
        </a:p>
      </dgm:t>
    </dgm:pt>
    <dgm:pt modelId="{9013A639-3C3B-4264-9890-0D0EB0D0531F}" type="parTrans" cxnId="{2D8C60B5-3426-41CF-8E57-068747D7B44C}">
      <dgm:prSet/>
      <dgm:spPr/>
      <dgm:t>
        <a:bodyPr/>
        <a:lstStyle/>
        <a:p>
          <a:endParaRPr lang="en-US"/>
        </a:p>
      </dgm:t>
    </dgm:pt>
    <dgm:pt modelId="{82CDE41C-F454-4572-955B-02AA21FE1011}" type="sibTrans" cxnId="{2D8C60B5-3426-41CF-8E57-068747D7B44C}">
      <dgm:prSet/>
      <dgm:spPr/>
      <dgm:t>
        <a:bodyPr/>
        <a:lstStyle/>
        <a:p>
          <a:endParaRPr lang="en-US"/>
        </a:p>
      </dgm:t>
    </dgm:pt>
    <dgm:pt modelId="{313D18E5-2242-4EEE-AED9-5E1BE567AD25}">
      <dgm:prSet phldrT="[Text]"/>
      <dgm:spPr/>
      <dgm:t>
        <a:bodyPr/>
        <a:lstStyle/>
        <a:p>
          <a:r>
            <a:rPr lang="en-US" dirty="0" smtClean="0"/>
            <a:t>Migration announcement</a:t>
          </a:r>
        </a:p>
        <a:p>
          <a:endParaRPr lang="en-US" dirty="0" smtClean="0"/>
        </a:p>
        <a:p>
          <a:r>
            <a:rPr lang="en-US" dirty="0" smtClean="0"/>
            <a:t>Schedule of migration (flexed as needed)</a:t>
          </a:r>
        </a:p>
        <a:p>
          <a:endParaRPr lang="en-US" dirty="0" smtClean="0"/>
        </a:p>
        <a:p>
          <a:r>
            <a:rPr lang="en-US" dirty="0" smtClean="0"/>
            <a:t>Migration day reminders</a:t>
          </a:r>
        </a:p>
        <a:p>
          <a:endParaRPr lang="en-US" dirty="0" smtClean="0"/>
        </a:p>
        <a:p>
          <a:r>
            <a:rPr lang="en-US" dirty="0" smtClean="0"/>
            <a:t>Weekly demonstration and Q/A sessions</a:t>
          </a:r>
        </a:p>
        <a:p>
          <a:endParaRPr lang="en-US" dirty="0" smtClean="0"/>
        </a:p>
        <a:p>
          <a:r>
            <a:rPr lang="en-US" dirty="0" smtClean="0"/>
            <a:t>Begin weekly Box Update emails</a:t>
          </a:r>
        </a:p>
        <a:p>
          <a:endParaRPr lang="en-US" dirty="0" smtClean="0"/>
        </a:p>
        <a:p>
          <a:r>
            <a:rPr lang="en-US" dirty="0" smtClean="0"/>
            <a:t>FAQ built</a:t>
          </a:r>
        </a:p>
      </dgm:t>
    </dgm:pt>
    <dgm:pt modelId="{0227C814-9BF5-4424-BF3B-17C033A4F114}" type="parTrans" cxnId="{A5ABC00C-0533-4499-8C08-FB8C883A8F7C}">
      <dgm:prSet/>
      <dgm:spPr/>
      <dgm:t>
        <a:bodyPr/>
        <a:lstStyle/>
        <a:p>
          <a:endParaRPr lang="en-US"/>
        </a:p>
      </dgm:t>
    </dgm:pt>
    <dgm:pt modelId="{F34B1ACA-5137-44EA-8682-FA1A493190FB}" type="sibTrans" cxnId="{A5ABC00C-0533-4499-8C08-FB8C883A8F7C}">
      <dgm:prSet/>
      <dgm:spPr/>
      <dgm:t>
        <a:bodyPr/>
        <a:lstStyle/>
        <a:p>
          <a:endParaRPr lang="en-US"/>
        </a:p>
      </dgm:t>
    </dgm:pt>
    <dgm:pt modelId="{9CB53FB8-772F-470A-8907-7428707B4A46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Migration days</a:t>
          </a:r>
          <a:endParaRPr lang="en-US" dirty="0"/>
        </a:p>
      </dgm:t>
    </dgm:pt>
    <dgm:pt modelId="{641E0B81-BF5F-4972-A8BE-36E623910735}" type="parTrans" cxnId="{4F7FD67D-7745-492F-844C-19F3DB7D321E}">
      <dgm:prSet/>
      <dgm:spPr/>
      <dgm:t>
        <a:bodyPr/>
        <a:lstStyle/>
        <a:p>
          <a:endParaRPr lang="en-US"/>
        </a:p>
      </dgm:t>
    </dgm:pt>
    <dgm:pt modelId="{F99E1479-5C9C-4BFA-9B13-9348F5AA3B49}" type="sibTrans" cxnId="{4F7FD67D-7745-492F-844C-19F3DB7D321E}">
      <dgm:prSet/>
      <dgm:spPr/>
      <dgm:t>
        <a:bodyPr/>
        <a:lstStyle/>
        <a:p>
          <a:endParaRPr lang="en-US"/>
        </a:p>
      </dgm:t>
    </dgm:pt>
    <dgm:pt modelId="{B86D3F06-5AD0-4A6F-8AB3-5E8EF4DF60A0}">
      <dgm:prSet phldrT="[Text]"/>
      <dgm:spPr/>
      <dgm:t>
        <a:bodyPr/>
        <a:lstStyle/>
        <a:p>
          <a:r>
            <a:rPr lang="en-US" dirty="0" smtClean="0"/>
            <a:t>In person visits to every department and program on migration day</a:t>
          </a:r>
        </a:p>
        <a:p>
          <a:endParaRPr lang="en-US" dirty="0" smtClean="0"/>
        </a:p>
        <a:p>
          <a:r>
            <a:rPr lang="en-US" dirty="0" smtClean="0"/>
            <a:t>Fast response to support requests</a:t>
          </a:r>
        </a:p>
        <a:p>
          <a:endParaRPr lang="en-US" dirty="0" smtClean="0"/>
        </a:p>
        <a:p>
          <a:r>
            <a:rPr lang="en-US" dirty="0" smtClean="0"/>
            <a:t>Continued Box Update emails</a:t>
          </a:r>
        </a:p>
        <a:p>
          <a:endParaRPr lang="en-US" dirty="0" smtClean="0"/>
        </a:p>
        <a:p>
          <a:r>
            <a:rPr lang="en-US" dirty="0" smtClean="0"/>
            <a:t>FAQ kept “live”</a:t>
          </a:r>
        </a:p>
      </dgm:t>
    </dgm:pt>
    <dgm:pt modelId="{F1B78EA1-CD01-4939-8016-E8592F2EDD3E}" type="parTrans" cxnId="{33A3424F-4281-4735-9438-35BE944332FB}">
      <dgm:prSet/>
      <dgm:spPr/>
      <dgm:t>
        <a:bodyPr/>
        <a:lstStyle/>
        <a:p>
          <a:endParaRPr lang="en-US"/>
        </a:p>
      </dgm:t>
    </dgm:pt>
    <dgm:pt modelId="{23B7A0FA-1D66-4BD7-9912-192DB9ED49EE}" type="sibTrans" cxnId="{33A3424F-4281-4735-9438-35BE944332FB}">
      <dgm:prSet/>
      <dgm:spPr/>
      <dgm:t>
        <a:bodyPr/>
        <a:lstStyle/>
        <a:p>
          <a:endParaRPr lang="en-US"/>
        </a:p>
      </dgm:t>
    </dgm:pt>
    <dgm:pt modelId="{EA1C6CF1-7D03-4C81-92D5-DD12C5390800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 smtClean="0"/>
            <a:t>Follow up</a:t>
          </a:r>
          <a:endParaRPr lang="en-US" dirty="0"/>
        </a:p>
      </dgm:t>
    </dgm:pt>
    <dgm:pt modelId="{F46C2255-9561-41AA-BAA9-079CAB27F152}" type="parTrans" cxnId="{8460298A-35AE-4BE4-8A50-DC600EF4D5AB}">
      <dgm:prSet/>
      <dgm:spPr/>
      <dgm:t>
        <a:bodyPr/>
        <a:lstStyle/>
        <a:p>
          <a:endParaRPr lang="en-US"/>
        </a:p>
      </dgm:t>
    </dgm:pt>
    <dgm:pt modelId="{92046EBA-DDE8-401E-B17D-64D674A94DBF}" type="sibTrans" cxnId="{8460298A-35AE-4BE4-8A50-DC600EF4D5AB}">
      <dgm:prSet/>
      <dgm:spPr/>
      <dgm:t>
        <a:bodyPr/>
        <a:lstStyle/>
        <a:p>
          <a:endParaRPr lang="en-US"/>
        </a:p>
      </dgm:t>
    </dgm:pt>
    <dgm:pt modelId="{48FDCA01-31C1-4E3A-8636-BFDDA7E4C768}">
      <dgm:prSet phldrT="[Text]"/>
      <dgm:spPr/>
      <dgm:t>
        <a:bodyPr/>
        <a:lstStyle/>
        <a:p>
          <a:r>
            <a:rPr lang="en-US" dirty="0" smtClean="0"/>
            <a:t>How’s it going? calls</a:t>
          </a:r>
        </a:p>
        <a:p>
          <a:endParaRPr lang="en-US" dirty="0" smtClean="0"/>
        </a:p>
        <a:p>
          <a:r>
            <a:rPr lang="en-US" dirty="0" smtClean="0"/>
            <a:t>Ongoing FAQ updates</a:t>
          </a:r>
        </a:p>
        <a:p>
          <a:endParaRPr lang="en-US" dirty="0" smtClean="0"/>
        </a:p>
        <a:p>
          <a:r>
            <a:rPr lang="en-US" dirty="0" smtClean="0"/>
            <a:t>Communicate well-vetted service improvements</a:t>
          </a:r>
        </a:p>
        <a:p>
          <a:endParaRPr lang="en-US" dirty="0" smtClean="0"/>
        </a:p>
        <a:p>
          <a:r>
            <a:rPr lang="en-US" dirty="0" smtClean="0"/>
            <a:t>[Future] Adoption surveys and log analysis</a:t>
          </a:r>
        </a:p>
      </dgm:t>
    </dgm:pt>
    <dgm:pt modelId="{0568AFF4-D5F9-47D8-AA00-1EB563BAA483}" type="parTrans" cxnId="{1957DF1A-CB6E-434C-B5A3-09AC3F05168F}">
      <dgm:prSet/>
      <dgm:spPr/>
      <dgm:t>
        <a:bodyPr/>
        <a:lstStyle/>
        <a:p>
          <a:endParaRPr lang="en-US"/>
        </a:p>
      </dgm:t>
    </dgm:pt>
    <dgm:pt modelId="{7BC2511C-FC36-45A1-898B-7D7066674ACB}" type="sibTrans" cxnId="{1957DF1A-CB6E-434C-B5A3-09AC3F05168F}">
      <dgm:prSet/>
      <dgm:spPr/>
      <dgm:t>
        <a:bodyPr/>
        <a:lstStyle/>
        <a:p>
          <a:endParaRPr lang="en-US"/>
        </a:p>
      </dgm:t>
    </dgm:pt>
    <dgm:pt modelId="{E0D5278B-85E9-42CE-8130-B1AE1FF672E9}" type="pres">
      <dgm:prSet presAssocID="{8F4819A8-13ED-45DE-9931-FD95333894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EC25F2-BC2A-45ED-9E7A-0175375FDA9C}" type="pres">
      <dgm:prSet presAssocID="{D223DAD3-85C4-4CDC-8393-648B7A14BC25}" presName="compositeNode" presStyleCnt="0">
        <dgm:presLayoutVars>
          <dgm:bulletEnabled val="1"/>
        </dgm:presLayoutVars>
      </dgm:prSet>
      <dgm:spPr/>
    </dgm:pt>
    <dgm:pt modelId="{2651CFEB-544E-4CA7-BDD6-5D5985C0D368}" type="pres">
      <dgm:prSet presAssocID="{D223DAD3-85C4-4CDC-8393-648B7A14BC25}" presName="bgRect" presStyleLbl="node1" presStyleIdx="0" presStyleCnt="3" custScaleY="155409" custLinFactNeighborX="-23" custLinFactNeighborY="539"/>
      <dgm:spPr/>
      <dgm:t>
        <a:bodyPr/>
        <a:lstStyle/>
        <a:p>
          <a:endParaRPr lang="en-US"/>
        </a:p>
      </dgm:t>
    </dgm:pt>
    <dgm:pt modelId="{7B5B8517-4965-44C9-AEDC-07FDD6AFDD2F}" type="pres">
      <dgm:prSet presAssocID="{D223DAD3-85C4-4CDC-8393-648B7A14BC25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A1E9CA-F9A8-4AD9-89DC-3EF36F411757}" type="pres">
      <dgm:prSet presAssocID="{D223DAD3-85C4-4CDC-8393-648B7A14BC25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9787C-EA73-41E2-B295-5640BB76BF6E}" type="pres">
      <dgm:prSet presAssocID="{82CDE41C-F454-4572-955B-02AA21FE1011}" presName="hSp" presStyleCnt="0"/>
      <dgm:spPr/>
    </dgm:pt>
    <dgm:pt modelId="{60FC8FDD-43FD-4A49-A678-F0A74615D0B3}" type="pres">
      <dgm:prSet presAssocID="{82CDE41C-F454-4572-955B-02AA21FE1011}" presName="vProcSp" presStyleCnt="0"/>
      <dgm:spPr/>
    </dgm:pt>
    <dgm:pt modelId="{C75A6899-62EC-4D04-80C5-D92D7462E8A7}" type="pres">
      <dgm:prSet presAssocID="{82CDE41C-F454-4572-955B-02AA21FE1011}" presName="vSp1" presStyleCnt="0"/>
      <dgm:spPr/>
    </dgm:pt>
    <dgm:pt modelId="{C9EFBDD7-7839-4C24-A6D7-E7F9D82254EC}" type="pres">
      <dgm:prSet presAssocID="{82CDE41C-F454-4572-955B-02AA21FE1011}" presName="simulatedConn" presStyleLbl="solidFgAcc1" presStyleIdx="0" presStyleCnt="2"/>
      <dgm:spPr/>
    </dgm:pt>
    <dgm:pt modelId="{8A77D581-2160-4F8C-A555-645194C5697D}" type="pres">
      <dgm:prSet presAssocID="{82CDE41C-F454-4572-955B-02AA21FE1011}" presName="vSp2" presStyleCnt="0"/>
      <dgm:spPr/>
    </dgm:pt>
    <dgm:pt modelId="{93E4FC7B-488A-46F4-B4C3-A6E28507B673}" type="pres">
      <dgm:prSet presAssocID="{82CDE41C-F454-4572-955B-02AA21FE1011}" presName="sibTrans" presStyleCnt="0"/>
      <dgm:spPr/>
    </dgm:pt>
    <dgm:pt modelId="{2C2485EE-687B-4B60-8744-AFB675107E40}" type="pres">
      <dgm:prSet presAssocID="{9CB53FB8-772F-470A-8907-7428707B4A46}" presName="compositeNode" presStyleCnt="0">
        <dgm:presLayoutVars>
          <dgm:bulletEnabled val="1"/>
        </dgm:presLayoutVars>
      </dgm:prSet>
      <dgm:spPr/>
    </dgm:pt>
    <dgm:pt modelId="{E5546A77-E942-44C7-AEBB-D37D8E8C733E}" type="pres">
      <dgm:prSet presAssocID="{9CB53FB8-772F-470A-8907-7428707B4A46}" presName="bgRect" presStyleLbl="node1" presStyleIdx="1" presStyleCnt="3" custScaleY="155409"/>
      <dgm:spPr/>
      <dgm:t>
        <a:bodyPr/>
        <a:lstStyle/>
        <a:p>
          <a:endParaRPr lang="en-US"/>
        </a:p>
      </dgm:t>
    </dgm:pt>
    <dgm:pt modelId="{6AE60B13-F77F-47FF-9DC8-9205EF6D1236}" type="pres">
      <dgm:prSet presAssocID="{9CB53FB8-772F-470A-8907-7428707B4A46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B7DAC-7797-457D-8150-5D131DC2BD8C}" type="pres">
      <dgm:prSet presAssocID="{9CB53FB8-772F-470A-8907-7428707B4A46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84DDC-6DB1-4E2B-9E59-21130CB0C819}" type="pres">
      <dgm:prSet presAssocID="{F99E1479-5C9C-4BFA-9B13-9348F5AA3B49}" presName="hSp" presStyleCnt="0"/>
      <dgm:spPr/>
    </dgm:pt>
    <dgm:pt modelId="{4511CAED-2B62-4767-A158-B270B9340F05}" type="pres">
      <dgm:prSet presAssocID="{F99E1479-5C9C-4BFA-9B13-9348F5AA3B49}" presName="vProcSp" presStyleCnt="0"/>
      <dgm:spPr/>
    </dgm:pt>
    <dgm:pt modelId="{5CF4641E-B90F-4FAD-B321-048649ECE2C4}" type="pres">
      <dgm:prSet presAssocID="{F99E1479-5C9C-4BFA-9B13-9348F5AA3B49}" presName="vSp1" presStyleCnt="0"/>
      <dgm:spPr/>
    </dgm:pt>
    <dgm:pt modelId="{018D1242-9E2B-40CB-8731-21C2F32C219C}" type="pres">
      <dgm:prSet presAssocID="{F99E1479-5C9C-4BFA-9B13-9348F5AA3B49}" presName="simulatedConn" presStyleLbl="solidFgAcc1" presStyleIdx="1" presStyleCnt="2"/>
      <dgm:spPr/>
    </dgm:pt>
    <dgm:pt modelId="{7690F544-756B-4444-9F37-A2E033E6D339}" type="pres">
      <dgm:prSet presAssocID="{F99E1479-5C9C-4BFA-9B13-9348F5AA3B49}" presName="vSp2" presStyleCnt="0"/>
      <dgm:spPr/>
    </dgm:pt>
    <dgm:pt modelId="{EAD5D476-A6DC-4283-BAB5-68B037DD8BD7}" type="pres">
      <dgm:prSet presAssocID="{F99E1479-5C9C-4BFA-9B13-9348F5AA3B49}" presName="sibTrans" presStyleCnt="0"/>
      <dgm:spPr/>
    </dgm:pt>
    <dgm:pt modelId="{5B810298-75CD-493A-895F-83BDA40BC1FE}" type="pres">
      <dgm:prSet presAssocID="{EA1C6CF1-7D03-4C81-92D5-DD12C5390800}" presName="compositeNode" presStyleCnt="0">
        <dgm:presLayoutVars>
          <dgm:bulletEnabled val="1"/>
        </dgm:presLayoutVars>
      </dgm:prSet>
      <dgm:spPr/>
    </dgm:pt>
    <dgm:pt modelId="{48F6C0FB-5168-403E-ACB6-12546E082957}" type="pres">
      <dgm:prSet presAssocID="{EA1C6CF1-7D03-4C81-92D5-DD12C5390800}" presName="bgRect" presStyleLbl="node1" presStyleIdx="2" presStyleCnt="3" custScaleY="155409"/>
      <dgm:spPr/>
      <dgm:t>
        <a:bodyPr/>
        <a:lstStyle/>
        <a:p>
          <a:endParaRPr lang="en-US"/>
        </a:p>
      </dgm:t>
    </dgm:pt>
    <dgm:pt modelId="{26556286-8205-4D48-B338-73BE99C756D7}" type="pres">
      <dgm:prSet presAssocID="{EA1C6CF1-7D03-4C81-92D5-DD12C5390800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47C051-76E3-40D8-8513-2B37414F7A24}" type="pres">
      <dgm:prSet presAssocID="{EA1C6CF1-7D03-4C81-92D5-DD12C5390800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8BCF06-228C-402B-B2C1-AC8A6EE57C45}" type="presOf" srcId="{9CB53FB8-772F-470A-8907-7428707B4A46}" destId="{E5546A77-E942-44C7-AEBB-D37D8E8C733E}" srcOrd="0" destOrd="0" presId="urn:microsoft.com/office/officeart/2005/8/layout/hProcess7"/>
    <dgm:cxn modelId="{4F7FD67D-7745-492F-844C-19F3DB7D321E}" srcId="{8F4819A8-13ED-45DE-9931-FD95333894C9}" destId="{9CB53FB8-772F-470A-8907-7428707B4A46}" srcOrd="1" destOrd="0" parTransId="{641E0B81-BF5F-4972-A8BE-36E623910735}" sibTransId="{F99E1479-5C9C-4BFA-9B13-9348F5AA3B49}"/>
    <dgm:cxn modelId="{B12A198E-5934-4202-B2F5-3C64F4B3D794}" type="presOf" srcId="{48FDCA01-31C1-4E3A-8636-BFDDA7E4C768}" destId="{D547C051-76E3-40D8-8513-2B37414F7A24}" srcOrd="0" destOrd="0" presId="urn:microsoft.com/office/officeart/2005/8/layout/hProcess7"/>
    <dgm:cxn modelId="{57E894C8-8166-4249-BE06-A39C48B73B60}" type="presOf" srcId="{8F4819A8-13ED-45DE-9931-FD95333894C9}" destId="{E0D5278B-85E9-42CE-8130-B1AE1FF672E9}" srcOrd="0" destOrd="0" presId="urn:microsoft.com/office/officeart/2005/8/layout/hProcess7"/>
    <dgm:cxn modelId="{8F5B4644-B9F2-4CEF-A983-7A0D27CF28B1}" type="presOf" srcId="{D223DAD3-85C4-4CDC-8393-648B7A14BC25}" destId="{2651CFEB-544E-4CA7-BDD6-5D5985C0D368}" srcOrd="0" destOrd="0" presId="urn:microsoft.com/office/officeart/2005/8/layout/hProcess7"/>
    <dgm:cxn modelId="{6E7A52DE-D096-4DE4-8A3C-929BFEFC5DAC}" type="presOf" srcId="{9CB53FB8-772F-470A-8907-7428707B4A46}" destId="{6AE60B13-F77F-47FF-9DC8-9205EF6D1236}" srcOrd="1" destOrd="0" presId="urn:microsoft.com/office/officeart/2005/8/layout/hProcess7"/>
    <dgm:cxn modelId="{2D8C60B5-3426-41CF-8E57-068747D7B44C}" srcId="{8F4819A8-13ED-45DE-9931-FD95333894C9}" destId="{D223DAD3-85C4-4CDC-8393-648B7A14BC25}" srcOrd="0" destOrd="0" parTransId="{9013A639-3C3B-4264-9890-0D0EB0D0531F}" sibTransId="{82CDE41C-F454-4572-955B-02AA21FE1011}"/>
    <dgm:cxn modelId="{33A3424F-4281-4735-9438-35BE944332FB}" srcId="{9CB53FB8-772F-470A-8907-7428707B4A46}" destId="{B86D3F06-5AD0-4A6F-8AB3-5E8EF4DF60A0}" srcOrd="0" destOrd="0" parTransId="{F1B78EA1-CD01-4939-8016-E8592F2EDD3E}" sibTransId="{23B7A0FA-1D66-4BD7-9912-192DB9ED49EE}"/>
    <dgm:cxn modelId="{45A77D70-6AA2-49C8-88DA-DD53478917DC}" type="presOf" srcId="{EA1C6CF1-7D03-4C81-92D5-DD12C5390800}" destId="{48F6C0FB-5168-403E-ACB6-12546E082957}" srcOrd="0" destOrd="0" presId="urn:microsoft.com/office/officeart/2005/8/layout/hProcess7"/>
    <dgm:cxn modelId="{A5ABC00C-0533-4499-8C08-FB8C883A8F7C}" srcId="{D223DAD3-85C4-4CDC-8393-648B7A14BC25}" destId="{313D18E5-2242-4EEE-AED9-5E1BE567AD25}" srcOrd="0" destOrd="0" parTransId="{0227C814-9BF5-4424-BF3B-17C033A4F114}" sibTransId="{F34B1ACA-5137-44EA-8682-FA1A493190FB}"/>
    <dgm:cxn modelId="{65C082F2-E0AA-4C22-80B7-50ECC19DEEC9}" type="presOf" srcId="{D223DAD3-85C4-4CDC-8393-648B7A14BC25}" destId="{7B5B8517-4965-44C9-AEDC-07FDD6AFDD2F}" srcOrd="1" destOrd="0" presId="urn:microsoft.com/office/officeart/2005/8/layout/hProcess7"/>
    <dgm:cxn modelId="{8460298A-35AE-4BE4-8A50-DC600EF4D5AB}" srcId="{8F4819A8-13ED-45DE-9931-FD95333894C9}" destId="{EA1C6CF1-7D03-4C81-92D5-DD12C5390800}" srcOrd="2" destOrd="0" parTransId="{F46C2255-9561-41AA-BAA9-079CAB27F152}" sibTransId="{92046EBA-DDE8-401E-B17D-64D674A94DBF}"/>
    <dgm:cxn modelId="{1957DF1A-CB6E-434C-B5A3-09AC3F05168F}" srcId="{EA1C6CF1-7D03-4C81-92D5-DD12C5390800}" destId="{48FDCA01-31C1-4E3A-8636-BFDDA7E4C768}" srcOrd="0" destOrd="0" parTransId="{0568AFF4-D5F9-47D8-AA00-1EB563BAA483}" sibTransId="{7BC2511C-FC36-45A1-898B-7D7066674ACB}"/>
    <dgm:cxn modelId="{40004958-018B-4FC9-AF0B-1BC1671FE35D}" type="presOf" srcId="{EA1C6CF1-7D03-4C81-92D5-DD12C5390800}" destId="{26556286-8205-4D48-B338-73BE99C756D7}" srcOrd="1" destOrd="0" presId="urn:microsoft.com/office/officeart/2005/8/layout/hProcess7"/>
    <dgm:cxn modelId="{9E99C9E4-5B8A-494A-8DCE-D976FFF8E38F}" type="presOf" srcId="{313D18E5-2242-4EEE-AED9-5E1BE567AD25}" destId="{06A1E9CA-F9A8-4AD9-89DC-3EF36F411757}" srcOrd="0" destOrd="0" presId="urn:microsoft.com/office/officeart/2005/8/layout/hProcess7"/>
    <dgm:cxn modelId="{D22FF680-0A49-46C5-9313-9FCBA806562B}" type="presOf" srcId="{B86D3F06-5AD0-4A6F-8AB3-5E8EF4DF60A0}" destId="{9AAB7DAC-7797-457D-8150-5D131DC2BD8C}" srcOrd="0" destOrd="0" presId="urn:microsoft.com/office/officeart/2005/8/layout/hProcess7"/>
    <dgm:cxn modelId="{9A56F72E-8FE5-4069-A885-5DE5386A0839}" type="presParOf" srcId="{E0D5278B-85E9-42CE-8130-B1AE1FF672E9}" destId="{49EC25F2-BC2A-45ED-9E7A-0175375FDA9C}" srcOrd="0" destOrd="0" presId="urn:microsoft.com/office/officeart/2005/8/layout/hProcess7"/>
    <dgm:cxn modelId="{D6D58B7B-A0E3-4554-85C5-EA7D17303D5F}" type="presParOf" srcId="{49EC25F2-BC2A-45ED-9E7A-0175375FDA9C}" destId="{2651CFEB-544E-4CA7-BDD6-5D5985C0D368}" srcOrd="0" destOrd="0" presId="urn:microsoft.com/office/officeart/2005/8/layout/hProcess7"/>
    <dgm:cxn modelId="{61C9F9FE-C36A-43AA-B72F-637FDB71D9F0}" type="presParOf" srcId="{49EC25F2-BC2A-45ED-9E7A-0175375FDA9C}" destId="{7B5B8517-4965-44C9-AEDC-07FDD6AFDD2F}" srcOrd="1" destOrd="0" presId="urn:microsoft.com/office/officeart/2005/8/layout/hProcess7"/>
    <dgm:cxn modelId="{5AF56CF4-3C28-478D-9638-15B8A4706A49}" type="presParOf" srcId="{49EC25F2-BC2A-45ED-9E7A-0175375FDA9C}" destId="{06A1E9CA-F9A8-4AD9-89DC-3EF36F411757}" srcOrd="2" destOrd="0" presId="urn:microsoft.com/office/officeart/2005/8/layout/hProcess7"/>
    <dgm:cxn modelId="{4AABD7DE-AD41-46D4-8565-BAF342040F3A}" type="presParOf" srcId="{E0D5278B-85E9-42CE-8130-B1AE1FF672E9}" destId="{25A9787C-EA73-41E2-B295-5640BB76BF6E}" srcOrd="1" destOrd="0" presId="urn:microsoft.com/office/officeart/2005/8/layout/hProcess7"/>
    <dgm:cxn modelId="{DC7F4A7B-4F48-43D5-801E-7FADD4BBF69E}" type="presParOf" srcId="{E0D5278B-85E9-42CE-8130-B1AE1FF672E9}" destId="{60FC8FDD-43FD-4A49-A678-F0A74615D0B3}" srcOrd="2" destOrd="0" presId="urn:microsoft.com/office/officeart/2005/8/layout/hProcess7"/>
    <dgm:cxn modelId="{4D12D6DF-D1F8-4211-8653-A2761693F95F}" type="presParOf" srcId="{60FC8FDD-43FD-4A49-A678-F0A74615D0B3}" destId="{C75A6899-62EC-4D04-80C5-D92D7462E8A7}" srcOrd="0" destOrd="0" presId="urn:microsoft.com/office/officeart/2005/8/layout/hProcess7"/>
    <dgm:cxn modelId="{4BB4BC55-A74C-413C-B453-17F846814913}" type="presParOf" srcId="{60FC8FDD-43FD-4A49-A678-F0A74615D0B3}" destId="{C9EFBDD7-7839-4C24-A6D7-E7F9D82254EC}" srcOrd="1" destOrd="0" presId="urn:microsoft.com/office/officeart/2005/8/layout/hProcess7"/>
    <dgm:cxn modelId="{05533769-65A5-418D-BE20-C998B8344403}" type="presParOf" srcId="{60FC8FDD-43FD-4A49-A678-F0A74615D0B3}" destId="{8A77D581-2160-4F8C-A555-645194C5697D}" srcOrd="2" destOrd="0" presId="urn:microsoft.com/office/officeart/2005/8/layout/hProcess7"/>
    <dgm:cxn modelId="{6AD63C1E-51E2-4650-AA0E-9279BD1F6930}" type="presParOf" srcId="{E0D5278B-85E9-42CE-8130-B1AE1FF672E9}" destId="{93E4FC7B-488A-46F4-B4C3-A6E28507B673}" srcOrd="3" destOrd="0" presId="urn:microsoft.com/office/officeart/2005/8/layout/hProcess7"/>
    <dgm:cxn modelId="{1BEFF76C-E943-4BC1-A401-A73527D1711F}" type="presParOf" srcId="{E0D5278B-85E9-42CE-8130-B1AE1FF672E9}" destId="{2C2485EE-687B-4B60-8744-AFB675107E40}" srcOrd="4" destOrd="0" presId="urn:microsoft.com/office/officeart/2005/8/layout/hProcess7"/>
    <dgm:cxn modelId="{6D987919-87E1-409A-AA04-6E62A890D05E}" type="presParOf" srcId="{2C2485EE-687B-4B60-8744-AFB675107E40}" destId="{E5546A77-E942-44C7-AEBB-D37D8E8C733E}" srcOrd="0" destOrd="0" presId="urn:microsoft.com/office/officeart/2005/8/layout/hProcess7"/>
    <dgm:cxn modelId="{B81DABC8-6CC9-44BE-94A8-D6245E45422A}" type="presParOf" srcId="{2C2485EE-687B-4B60-8744-AFB675107E40}" destId="{6AE60B13-F77F-47FF-9DC8-9205EF6D1236}" srcOrd="1" destOrd="0" presId="urn:microsoft.com/office/officeart/2005/8/layout/hProcess7"/>
    <dgm:cxn modelId="{CF2209AC-3193-4FED-9C75-F15233FCEB42}" type="presParOf" srcId="{2C2485EE-687B-4B60-8744-AFB675107E40}" destId="{9AAB7DAC-7797-457D-8150-5D131DC2BD8C}" srcOrd="2" destOrd="0" presId="urn:microsoft.com/office/officeart/2005/8/layout/hProcess7"/>
    <dgm:cxn modelId="{32C742AA-9117-4CDB-976E-20431E356CB3}" type="presParOf" srcId="{E0D5278B-85E9-42CE-8130-B1AE1FF672E9}" destId="{CD284DDC-6DB1-4E2B-9E59-21130CB0C819}" srcOrd="5" destOrd="0" presId="urn:microsoft.com/office/officeart/2005/8/layout/hProcess7"/>
    <dgm:cxn modelId="{C1D5083B-3342-49B3-8DCF-C59C5C8C6CBD}" type="presParOf" srcId="{E0D5278B-85E9-42CE-8130-B1AE1FF672E9}" destId="{4511CAED-2B62-4767-A158-B270B9340F05}" srcOrd="6" destOrd="0" presId="urn:microsoft.com/office/officeart/2005/8/layout/hProcess7"/>
    <dgm:cxn modelId="{A22A6F83-BF26-4F75-AC6B-DD76E79CB44B}" type="presParOf" srcId="{4511CAED-2B62-4767-A158-B270B9340F05}" destId="{5CF4641E-B90F-4FAD-B321-048649ECE2C4}" srcOrd="0" destOrd="0" presId="urn:microsoft.com/office/officeart/2005/8/layout/hProcess7"/>
    <dgm:cxn modelId="{BECBD865-FEFF-4781-9B37-7052A90A9DFC}" type="presParOf" srcId="{4511CAED-2B62-4767-A158-B270B9340F05}" destId="{018D1242-9E2B-40CB-8731-21C2F32C219C}" srcOrd="1" destOrd="0" presId="urn:microsoft.com/office/officeart/2005/8/layout/hProcess7"/>
    <dgm:cxn modelId="{588410BA-B1FA-4346-BDF9-EA8393C34279}" type="presParOf" srcId="{4511CAED-2B62-4767-A158-B270B9340F05}" destId="{7690F544-756B-4444-9F37-A2E033E6D339}" srcOrd="2" destOrd="0" presId="urn:microsoft.com/office/officeart/2005/8/layout/hProcess7"/>
    <dgm:cxn modelId="{BDDFD618-3516-46A8-8895-16786B39B6E6}" type="presParOf" srcId="{E0D5278B-85E9-42CE-8130-B1AE1FF672E9}" destId="{EAD5D476-A6DC-4283-BAB5-68B037DD8BD7}" srcOrd="7" destOrd="0" presId="urn:microsoft.com/office/officeart/2005/8/layout/hProcess7"/>
    <dgm:cxn modelId="{089646B2-F02A-4D59-924E-C0B5E86656D4}" type="presParOf" srcId="{E0D5278B-85E9-42CE-8130-B1AE1FF672E9}" destId="{5B810298-75CD-493A-895F-83BDA40BC1FE}" srcOrd="8" destOrd="0" presId="urn:microsoft.com/office/officeart/2005/8/layout/hProcess7"/>
    <dgm:cxn modelId="{46E2B547-3EAD-4032-8D43-3668CE784028}" type="presParOf" srcId="{5B810298-75CD-493A-895F-83BDA40BC1FE}" destId="{48F6C0FB-5168-403E-ACB6-12546E082957}" srcOrd="0" destOrd="0" presId="urn:microsoft.com/office/officeart/2005/8/layout/hProcess7"/>
    <dgm:cxn modelId="{19A54134-60B7-4D79-8EAB-332E79182791}" type="presParOf" srcId="{5B810298-75CD-493A-895F-83BDA40BC1FE}" destId="{26556286-8205-4D48-B338-73BE99C756D7}" srcOrd="1" destOrd="0" presId="urn:microsoft.com/office/officeart/2005/8/layout/hProcess7"/>
    <dgm:cxn modelId="{31FCC20C-16CA-403C-A860-0AB2A4E0C654}" type="presParOf" srcId="{5B810298-75CD-493A-895F-83BDA40BC1FE}" destId="{D547C051-76E3-40D8-8513-2B37414F7A2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0F17482-229D-4772-B610-E0523C436EC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F81721A9-BCC1-41F1-AE00-F5287C162B34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Enhance</a:t>
          </a:r>
          <a:endParaRPr lang="en-US" dirty="0"/>
        </a:p>
      </dgm:t>
    </dgm:pt>
    <dgm:pt modelId="{9E5078D5-2DFF-4E39-924E-90715DD4231F}" type="parTrans" cxnId="{E072765B-F27A-4FB6-A672-1BB40125AD49}">
      <dgm:prSet/>
      <dgm:spPr/>
      <dgm:t>
        <a:bodyPr/>
        <a:lstStyle/>
        <a:p>
          <a:endParaRPr lang="en-US"/>
        </a:p>
      </dgm:t>
    </dgm:pt>
    <dgm:pt modelId="{D22ACF06-46FD-4985-9A39-638FEEE1AC60}" type="sibTrans" cxnId="{E072765B-F27A-4FB6-A672-1BB40125AD49}">
      <dgm:prSet/>
      <dgm:spPr/>
      <dgm:t>
        <a:bodyPr/>
        <a:lstStyle/>
        <a:p>
          <a:endParaRPr lang="en-US"/>
        </a:p>
      </dgm:t>
    </dgm:pt>
    <dgm:pt modelId="{0C2D9DD8-E1F1-4BDF-98B5-F896EC42F806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Promote</a:t>
          </a:r>
          <a:endParaRPr lang="en-US" dirty="0"/>
        </a:p>
      </dgm:t>
    </dgm:pt>
    <dgm:pt modelId="{2008D2D3-690B-4550-BDB1-FBFD93C3D32E}" type="parTrans" cxnId="{C031F5BB-7460-461B-B04B-201318DBDF08}">
      <dgm:prSet/>
      <dgm:spPr/>
      <dgm:t>
        <a:bodyPr/>
        <a:lstStyle/>
        <a:p>
          <a:endParaRPr lang="en-US"/>
        </a:p>
      </dgm:t>
    </dgm:pt>
    <dgm:pt modelId="{4B5BA218-B521-422F-907D-673FC0BA895E}" type="sibTrans" cxnId="{C031F5BB-7460-461B-B04B-201318DBDF08}">
      <dgm:prSet/>
      <dgm:spPr/>
      <dgm:t>
        <a:bodyPr/>
        <a:lstStyle/>
        <a:p>
          <a:endParaRPr lang="en-US"/>
        </a:p>
      </dgm:t>
    </dgm:pt>
    <dgm:pt modelId="{A0BDEF42-F486-4ABE-9947-A2AEAC9359CF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Measure and inquire </a:t>
          </a:r>
          <a:endParaRPr lang="en-US" dirty="0"/>
        </a:p>
      </dgm:t>
    </dgm:pt>
    <dgm:pt modelId="{77934A29-0A64-4465-9688-A04FF17C10F6}" type="parTrans" cxnId="{5471BECD-97C3-4DC6-BEB7-E700CC0A37B8}">
      <dgm:prSet/>
      <dgm:spPr/>
      <dgm:t>
        <a:bodyPr/>
        <a:lstStyle/>
        <a:p>
          <a:endParaRPr lang="en-US"/>
        </a:p>
      </dgm:t>
    </dgm:pt>
    <dgm:pt modelId="{8F094C9F-C643-4A78-B1A9-AC9E08A8D6AD}" type="sibTrans" cxnId="{5471BECD-97C3-4DC6-BEB7-E700CC0A37B8}">
      <dgm:prSet/>
      <dgm:spPr/>
      <dgm:t>
        <a:bodyPr/>
        <a:lstStyle/>
        <a:p>
          <a:endParaRPr lang="en-US"/>
        </a:p>
      </dgm:t>
    </dgm:pt>
    <dgm:pt modelId="{90E7096B-F87E-4B27-8187-51D8E1601B18}" type="pres">
      <dgm:prSet presAssocID="{20F17482-229D-4772-B610-E0523C436ECE}" presName="compositeShape" presStyleCnt="0">
        <dgm:presLayoutVars>
          <dgm:chMax val="7"/>
          <dgm:dir/>
          <dgm:resizeHandles val="exact"/>
        </dgm:presLayoutVars>
      </dgm:prSet>
      <dgm:spPr/>
    </dgm:pt>
    <dgm:pt modelId="{4213FCB2-0FC9-4466-B836-14D818D0F485}" type="pres">
      <dgm:prSet presAssocID="{20F17482-229D-4772-B610-E0523C436ECE}" presName="wedge1" presStyleLbl="node1" presStyleIdx="0" presStyleCnt="3"/>
      <dgm:spPr/>
      <dgm:t>
        <a:bodyPr/>
        <a:lstStyle/>
        <a:p>
          <a:endParaRPr lang="en-US"/>
        </a:p>
      </dgm:t>
    </dgm:pt>
    <dgm:pt modelId="{DD6F1A1E-18A4-4607-9A6D-CDF7F81CA005}" type="pres">
      <dgm:prSet presAssocID="{20F17482-229D-4772-B610-E0523C436ECE}" presName="dummy1a" presStyleCnt="0"/>
      <dgm:spPr/>
    </dgm:pt>
    <dgm:pt modelId="{9D442B62-77B3-4643-86AC-E477FB39045B}" type="pres">
      <dgm:prSet presAssocID="{20F17482-229D-4772-B610-E0523C436ECE}" presName="dummy1b" presStyleCnt="0"/>
      <dgm:spPr/>
    </dgm:pt>
    <dgm:pt modelId="{8F458ABC-3DD8-4EE5-B307-227AF55D6C0E}" type="pres">
      <dgm:prSet presAssocID="{20F17482-229D-4772-B610-E0523C436EC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E46A09-238A-430C-B4E9-B89801ABEA89}" type="pres">
      <dgm:prSet presAssocID="{20F17482-229D-4772-B610-E0523C436ECE}" presName="wedge2" presStyleLbl="node1" presStyleIdx="1" presStyleCnt="3"/>
      <dgm:spPr/>
      <dgm:t>
        <a:bodyPr/>
        <a:lstStyle/>
        <a:p>
          <a:endParaRPr lang="en-US"/>
        </a:p>
      </dgm:t>
    </dgm:pt>
    <dgm:pt modelId="{2ED55EDD-3D1E-4CBF-A5C7-A042AA580A9C}" type="pres">
      <dgm:prSet presAssocID="{20F17482-229D-4772-B610-E0523C436ECE}" presName="dummy2a" presStyleCnt="0"/>
      <dgm:spPr/>
    </dgm:pt>
    <dgm:pt modelId="{E414E0D8-31F2-47E7-B319-CB8A129A7CC3}" type="pres">
      <dgm:prSet presAssocID="{20F17482-229D-4772-B610-E0523C436ECE}" presName="dummy2b" presStyleCnt="0"/>
      <dgm:spPr/>
    </dgm:pt>
    <dgm:pt modelId="{A01D259A-CA8C-4843-A097-CD21A1E4212B}" type="pres">
      <dgm:prSet presAssocID="{20F17482-229D-4772-B610-E0523C436EC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320B3-7AAC-45AB-AB20-DC7A3FA8969F}" type="pres">
      <dgm:prSet presAssocID="{20F17482-229D-4772-B610-E0523C436ECE}" presName="wedge3" presStyleLbl="node1" presStyleIdx="2" presStyleCnt="3"/>
      <dgm:spPr/>
      <dgm:t>
        <a:bodyPr/>
        <a:lstStyle/>
        <a:p>
          <a:endParaRPr lang="en-US"/>
        </a:p>
      </dgm:t>
    </dgm:pt>
    <dgm:pt modelId="{427AFC88-4872-4ADE-877A-84FCFF3F3882}" type="pres">
      <dgm:prSet presAssocID="{20F17482-229D-4772-B610-E0523C436ECE}" presName="dummy3a" presStyleCnt="0"/>
      <dgm:spPr/>
    </dgm:pt>
    <dgm:pt modelId="{AF825BF2-ACF6-4AFE-A6DB-57ECD70F8A5E}" type="pres">
      <dgm:prSet presAssocID="{20F17482-229D-4772-B610-E0523C436ECE}" presName="dummy3b" presStyleCnt="0"/>
      <dgm:spPr/>
    </dgm:pt>
    <dgm:pt modelId="{E195690D-9652-4112-8B33-1A82B2E1449F}" type="pres">
      <dgm:prSet presAssocID="{20F17482-229D-4772-B610-E0523C436EC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7B413-7561-4C52-A2B2-E553651D337A}" type="pres">
      <dgm:prSet presAssocID="{D22ACF06-46FD-4985-9A39-638FEEE1AC60}" presName="arrowWedge1" presStyleLbl="fgSibTrans2D1" presStyleIdx="0" presStyleCnt="3"/>
      <dgm:spPr/>
    </dgm:pt>
    <dgm:pt modelId="{5F98F11C-B286-4C0B-8244-6B4D0F2660E9}" type="pres">
      <dgm:prSet presAssocID="{4B5BA218-B521-422F-907D-673FC0BA895E}" presName="arrowWedge2" presStyleLbl="fgSibTrans2D1" presStyleIdx="1" presStyleCnt="3"/>
      <dgm:spPr/>
    </dgm:pt>
    <dgm:pt modelId="{9EA67EE8-84BF-404E-A804-090EC4250BD7}" type="pres">
      <dgm:prSet presAssocID="{8F094C9F-C643-4A78-B1A9-AC9E08A8D6AD}" presName="arrowWedge3" presStyleLbl="fgSibTrans2D1" presStyleIdx="2" presStyleCnt="3"/>
      <dgm:spPr/>
    </dgm:pt>
  </dgm:ptLst>
  <dgm:cxnLst>
    <dgm:cxn modelId="{076FA196-7622-48F5-BF26-AC7F578E5D88}" type="presOf" srcId="{A0BDEF42-F486-4ABE-9947-A2AEAC9359CF}" destId="{F59320B3-7AAC-45AB-AB20-DC7A3FA8969F}" srcOrd="0" destOrd="0" presId="urn:microsoft.com/office/officeart/2005/8/layout/cycle8"/>
    <dgm:cxn modelId="{74A59CC3-E9CE-4236-8039-D49F239B652F}" type="presOf" srcId="{F81721A9-BCC1-41F1-AE00-F5287C162B34}" destId="{8F458ABC-3DD8-4EE5-B307-227AF55D6C0E}" srcOrd="1" destOrd="0" presId="urn:microsoft.com/office/officeart/2005/8/layout/cycle8"/>
    <dgm:cxn modelId="{2B69BC5D-5F24-40DC-9FF5-09DE3E3AA53D}" type="presOf" srcId="{0C2D9DD8-E1F1-4BDF-98B5-F896EC42F806}" destId="{D2E46A09-238A-430C-B4E9-B89801ABEA89}" srcOrd="0" destOrd="0" presId="urn:microsoft.com/office/officeart/2005/8/layout/cycle8"/>
    <dgm:cxn modelId="{7AE2E6A2-FA92-4C14-B8B7-A197A4BC5053}" type="presOf" srcId="{F81721A9-BCC1-41F1-AE00-F5287C162B34}" destId="{4213FCB2-0FC9-4466-B836-14D818D0F485}" srcOrd="0" destOrd="0" presId="urn:microsoft.com/office/officeart/2005/8/layout/cycle8"/>
    <dgm:cxn modelId="{1D747493-34A2-4AB9-91A4-9E13DF3416B6}" type="presOf" srcId="{A0BDEF42-F486-4ABE-9947-A2AEAC9359CF}" destId="{E195690D-9652-4112-8B33-1A82B2E1449F}" srcOrd="1" destOrd="0" presId="urn:microsoft.com/office/officeart/2005/8/layout/cycle8"/>
    <dgm:cxn modelId="{B4E6225D-9400-49D3-906E-68F56682BA0D}" type="presOf" srcId="{20F17482-229D-4772-B610-E0523C436ECE}" destId="{90E7096B-F87E-4B27-8187-51D8E1601B18}" srcOrd="0" destOrd="0" presId="urn:microsoft.com/office/officeart/2005/8/layout/cycle8"/>
    <dgm:cxn modelId="{E072765B-F27A-4FB6-A672-1BB40125AD49}" srcId="{20F17482-229D-4772-B610-E0523C436ECE}" destId="{F81721A9-BCC1-41F1-AE00-F5287C162B34}" srcOrd="0" destOrd="0" parTransId="{9E5078D5-2DFF-4E39-924E-90715DD4231F}" sibTransId="{D22ACF06-46FD-4985-9A39-638FEEE1AC60}"/>
    <dgm:cxn modelId="{E1DEC356-0257-46F0-8AE3-23D0E0E5EF76}" type="presOf" srcId="{0C2D9DD8-E1F1-4BDF-98B5-F896EC42F806}" destId="{A01D259A-CA8C-4843-A097-CD21A1E4212B}" srcOrd="1" destOrd="0" presId="urn:microsoft.com/office/officeart/2005/8/layout/cycle8"/>
    <dgm:cxn modelId="{C031F5BB-7460-461B-B04B-201318DBDF08}" srcId="{20F17482-229D-4772-B610-E0523C436ECE}" destId="{0C2D9DD8-E1F1-4BDF-98B5-F896EC42F806}" srcOrd="1" destOrd="0" parTransId="{2008D2D3-690B-4550-BDB1-FBFD93C3D32E}" sibTransId="{4B5BA218-B521-422F-907D-673FC0BA895E}"/>
    <dgm:cxn modelId="{5471BECD-97C3-4DC6-BEB7-E700CC0A37B8}" srcId="{20F17482-229D-4772-B610-E0523C436ECE}" destId="{A0BDEF42-F486-4ABE-9947-A2AEAC9359CF}" srcOrd="2" destOrd="0" parTransId="{77934A29-0A64-4465-9688-A04FF17C10F6}" sibTransId="{8F094C9F-C643-4A78-B1A9-AC9E08A8D6AD}"/>
    <dgm:cxn modelId="{3A6F39C0-677F-4312-B90E-43BA827D1F17}" type="presParOf" srcId="{90E7096B-F87E-4B27-8187-51D8E1601B18}" destId="{4213FCB2-0FC9-4466-B836-14D818D0F485}" srcOrd="0" destOrd="0" presId="urn:microsoft.com/office/officeart/2005/8/layout/cycle8"/>
    <dgm:cxn modelId="{DF57D8E7-AD95-4736-A7D4-BF467E0B1EC4}" type="presParOf" srcId="{90E7096B-F87E-4B27-8187-51D8E1601B18}" destId="{DD6F1A1E-18A4-4607-9A6D-CDF7F81CA005}" srcOrd="1" destOrd="0" presId="urn:microsoft.com/office/officeart/2005/8/layout/cycle8"/>
    <dgm:cxn modelId="{EAED61AA-AA3A-4043-9057-8B2580881D14}" type="presParOf" srcId="{90E7096B-F87E-4B27-8187-51D8E1601B18}" destId="{9D442B62-77B3-4643-86AC-E477FB39045B}" srcOrd="2" destOrd="0" presId="urn:microsoft.com/office/officeart/2005/8/layout/cycle8"/>
    <dgm:cxn modelId="{371FC782-F436-4298-AF65-AE93841C3787}" type="presParOf" srcId="{90E7096B-F87E-4B27-8187-51D8E1601B18}" destId="{8F458ABC-3DD8-4EE5-B307-227AF55D6C0E}" srcOrd="3" destOrd="0" presId="urn:microsoft.com/office/officeart/2005/8/layout/cycle8"/>
    <dgm:cxn modelId="{3C65164B-114C-4482-9C69-98F8D811B709}" type="presParOf" srcId="{90E7096B-F87E-4B27-8187-51D8E1601B18}" destId="{D2E46A09-238A-430C-B4E9-B89801ABEA89}" srcOrd="4" destOrd="0" presId="urn:microsoft.com/office/officeart/2005/8/layout/cycle8"/>
    <dgm:cxn modelId="{A4159626-3C5E-4893-8A0D-1F44D5B94938}" type="presParOf" srcId="{90E7096B-F87E-4B27-8187-51D8E1601B18}" destId="{2ED55EDD-3D1E-4CBF-A5C7-A042AA580A9C}" srcOrd="5" destOrd="0" presId="urn:microsoft.com/office/officeart/2005/8/layout/cycle8"/>
    <dgm:cxn modelId="{C688B469-C522-4DFA-BC01-2613F0AC968F}" type="presParOf" srcId="{90E7096B-F87E-4B27-8187-51D8E1601B18}" destId="{E414E0D8-31F2-47E7-B319-CB8A129A7CC3}" srcOrd="6" destOrd="0" presId="urn:microsoft.com/office/officeart/2005/8/layout/cycle8"/>
    <dgm:cxn modelId="{86D36502-42C7-44DF-B350-9153740A2969}" type="presParOf" srcId="{90E7096B-F87E-4B27-8187-51D8E1601B18}" destId="{A01D259A-CA8C-4843-A097-CD21A1E4212B}" srcOrd="7" destOrd="0" presId="urn:microsoft.com/office/officeart/2005/8/layout/cycle8"/>
    <dgm:cxn modelId="{31168988-8558-4ECF-96F0-C4C834859F03}" type="presParOf" srcId="{90E7096B-F87E-4B27-8187-51D8E1601B18}" destId="{F59320B3-7AAC-45AB-AB20-DC7A3FA8969F}" srcOrd="8" destOrd="0" presId="urn:microsoft.com/office/officeart/2005/8/layout/cycle8"/>
    <dgm:cxn modelId="{8C00C93C-4200-41DB-9380-F5FE1B5D3D10}" type="presParOf" srcId="{90E7096B-F87E-4B27-8187-51D8E1601B18}" destId="{427AFC88-4872-4ADE-877A-84FCFF3F3882}" srcOrd="9" destOrd="0" presId="urn:microsoft.com/office/officeart/2005/8/layout/cycle8"/>
    <dgm:cxn modelId="{8D2FF97A-3347-47AE-9DF2-EC383AA04ADB}" type="presParOf" srcId="{90E7096B-F87E-4B27-8187-51D8E1601B18}" destId="{AF825BF2-ACF6-4AFE-A6DB-57ECD70F8A5E}" srcOrd="10" destOrd="0" presId="urn:microsoft.com/office/officeart/2005/8/layout/cycle8"/>
    <dgm:cxn modelId="{67502307-A4E9-429F-A96D-2461DB310352}" type="presParOf" srcId="{90E7096B-F87E-4B27-8187-51D8E1601B18}" destId="{E195690D-9652-4112-8B33-1A82B2E1449F}" srcOrd="11" destOrd="0" presId="urn:microsoft.com/office/officeart/2005/8/layout/cycle8"/>
    <dgm:cxn modelId="{1260FD26-8490-419F-8874-EE468D4EB6F1}" type="presParOf" srcId="{90E7096B-F87E-4B27-8187-51D8E1601B18}" destId="{7307B413-7561-4C52-A2B2-E553651D337A}" srcOrd="12" destOrd="0" presId="urn:microsoft.com/office/officeart/2005/8/layout/cycle8"/>
    <dgm:cxn modelId="{57D4EEFC-03FE-4770-B759-9820A360A9B3}" type="presParOf" srcId="{90E7096B-F87E-4B27-8187-51D8E1601B18}" destId="{5F98F11C-B286-4C0B-8244-6B4D0F2660E9}" srcOrd="13" destOrd="0" presId="urn:microsoft.com/office/officeart/2005/8/layout/cycle8"/>
    <dgm:cxn modelId="{D2AB4423-EEFB-4B21-9FD0-84D928765C07}" type="presParOf" srcId="{90E7096B-F87E-4B27-8187-51D8E1601B18}" destId="{9EA67EE8-84BF-404E-A804-090EC4250BD7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05F3E20-446A-49D4-B1F3-183E4362F96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5AABD1-C7CC-461B-A06F-AB351AAE4171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smtClean="0"/>
            <a:t>Department Administrator</a:t>
          </a:r>
          <a:endParaRPr lang="en-US" dirty="0"/>
        </a:p>
      </dgm:t>
    </dgm:pt>
    <dgm:pt modelId="{E3C64CD6-0043-498C-A61B-DDFB699CA0F3}" type="parTrans" cxnId="{F6C3FD4B-9B38-442D-A3D5-D4908B5A9459}">
      <dgm:prSet/>
      <dgm:spPr/>
      <dgm:t>
        <a:bodyPr/>
        <a:lstStyle/>
        <a:p>
          <a:endParaRPr lang="en-US"/>
        </a:p>
      </dgm:t>
    </dgm:pt>
    <dgm:pt modelId="{4DF92017-9DD0-4D8F-91FD-36EDD4A4A313}" type="sibTrans" cxnId="{F6C3FD4B-9B38-442D-A3D5-D4908B5A9459}">
      <dgm:prSet/>
      <dgm:spPr/>
      <dgm:t>
        <a:bodyPr/>
        <a:lstStyle/>
        <a:p>
          <a:endParaRPr lang="en-US"/>
        </a:p>
      </dgm:t>
    </dgm:pt>
    <dgm:pt modelId="{3FAC31AD-F873-4E6D-8524-8F87989B5E58}" type="asst">
      <dgm:prSet phldrT="[Text]"/>
      <dgm:spPr/>
      <dgm:t>
        <a:bodyPr/>
        <a:lstStyle/>
        <a:p>
          <a:r>
            <a:rPr lang="en-US" dirty="0" smtClean="0"/>
            <a:t>Department staff</a:t>
          </a:r>
          <a:endParaRPr lang="en-US" dirty="0"/>
        </a:p>
      </dgm:t>
    </dgm:pt>
    <dgm:pt modelId="{92916C1C-EA68-40EE-BC0E-9A748B8B0F6E}" type="parTrans" cxnId="{A61B6BA1-088A-4548-808A-BF5F3B9B64D9}">
      <dgm:prSet/>
      <dgm:spPr/>
      <dgm:t>
        <a:bodyPr/>
        <a:lstStyle/>
        <a:p>
          <a:endParaRPr lang="en-US"/>
        </a:p>
      </dgm:t>
    </dgm:pt>
    <dgm:pt modelId="{AD5CD491-6F16-4B7D-A77C-65D36ADB8D2C}" type="sibTrans" cxnId="{A61B6BA1-088A-4548-808A-BF5F3B9B64D9}">
      <dgm:prSet/>
      <dgm:spPr/>
      <dgm:t>
        <a:bodyPr/>
        <a:lstStyle/>
        <a:p>
          <a:endParaRPr lang="en-US"/>
        </a:p>
      </dgm:t>
    </dgm:pt>
    <dgm:pt modelId="{9A486D56-2901-42DD-A4CA-401E154747AA}">
      <dgm:prSet phldrT="[Text]"/>
      <dgm:spPr/>
      <dgm:t>
        <a:bodyPr/>
        <a:lstStyle/>
        <a:p>
          <a:r>
            <a:rPr lang="en-US" dirty="0" smtClean="0"/>
            <a:t>Graduate students</a:t>
          </a:r>
          <a:endParaRPr lang="en-US" dirty="0"/>
        </a:p>
      </dgm:t>
    </dgm:pt>
    <dgm:pt modelId="{BB6DAFBD-995C-495C-A2F7-224475082801}" type="parTrans" cxnId="{0948C383-1C22-49C2-AF61-EF3B9BEA8BF1}">
      <dgm:prSet/>
      <dgm:spPr/>
      <dgm:t>
        <a:bodyPr/>
        <a:lstStyle/>
        <a:p>
          <a:endParaRPr lang="en-US"/>
        </a:p>
      </dgm:t>
    </dgm:pt>
    <dgm:pt modelId="{7ED3153E-0FE2-439D-88C7-6E2C5F860971}" type="sibTrans" cxnId="{0948C383-1C22-49C2-AF61-EF3B9BEA8BF1}">
      <dgm:prSet/>
      <dgm:spPr/>
      <dgm:t>
        <a:bodyPr/>
        <a:lstStyle/>
        <a:p>
          <a:endParaRPr lang="en-US"/>
        </a:p>
      </dgm:t>
    </dgm:pt>
    <dgm:pt modelId="{E5963065-558A-4D49-A126-CF2E8668099E}">
      <dgm:prSet phldrT="[Text]"/>
      <dgm:spPr/>
      <dgm:t>
        <a:bodyPr/>
        <a:lstStyle/>
        <a:p>
          <a:r>
            <a:rPr lang="en-US" dirty="0" smtClean="0"/>
            <a:t>Faculty</a:t>
          </a:r>
          <a:endParaRPr lang="en-US" dirty="0"/>
        </a:p>
      </dgm:t>
    </dgm:pt>
    <dgm:pt modelId="{1FBC69E6-D464-43BF-B299-81AEA48B311F}" type="parTrans" cxnId="{70D9264F-BD63-4F5F-BAC5-6BA2B554A286}">
      <dgm:prSet/>
      <dgm:spPr/>
      <dgm:t>
        <a:bodyPr/>
        <a:lstStyle/>
        <a:p>
          <a:endParaRPr lang="en-US"/>
        </a:p>
      </dgm:t>
    </dgm:pt>
    <dgm:pt modelId="{652BD1B7-3885-42A7-BBEF-19553FCA63C2}" type="sibTrans" cxnId="{70D9264F-BD63-4F5F-BAC5-6BA2B554A286}">
      <dgm:prSet/>
      <dgm:spPr/>
      <dgm:t>
        <a:bodyPr/>
        <a:lstStyle/>
        <a:p>
          <a:endParaRPr lang="en-US"/>
        </a:p>
      </dgm:t>
    </dgm:pt>
    <dgm:pt modelId="{27324ED3-D49E-4F23-B79D-AEF67D81BBA9}">
      <dgm:prSet phldrT="[Text]"/>
      <dgm:spPr/>
      <dgm:t>
        <a:bodyPr/>
        <a:lstStyle/>
        <a:p>
          <a:r>
            <a:rPr lang="en-US" dirty="0" smtClean="0"/>
            <a:t>Other departments</a:t>
          </a:r>
          <a:endParaRPr lang="en-US" dirty="0"/>
        </a:p>
      </dgm:t>
    </dgm:pt>
    <dgm:pt modelId="{EFC5A57F-0651-4326-8F61-67796DF47B38}" type="parTrans" cxnId="{CBC0DE0D-9F6A-4B35-96B7-9562E57FFD86}">
      <dgm:prSet/>
      <dgm:spPr/>
      <dgm:t>
        <a:bodyPr/>
        <a:lstStyle/>
        <a:p>
          <a:endParaRPr lang="en-US"/>
        </a:p>
      </dgm:t>
    </dgm:pt>
    <dgm:pt modelId="{77E91319-31AC-4B5A-BF14-2E5B0E316233}" type="sibTrans" cxnId="{CBC0DE0D-9F6A-4B35-96B7-9562E57FFD86}">
      <dgm:prSet/>
      <dgm:spPr/>
      <dgm:t>
        <a:bodyPr/>
        <a:lstStyle/>
        <a:p>
          <a:endParaRPr lang="en-US"/>
        </a:p>
      </dgm:t>
    </dgm:pt>
    <dgm:pt modelId="{C17004D8-510E-414B-8D4F-275017A83154}" type="pres">
      <dgm:prSet presAssocID="{805F3E20-446A-49D4-B1F3-183E4362F96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68FFEC7-1316-4BE7-8C32-A68F533093AF}" type="pres">
      <dgm:prSet presAssocID="{145AABD1-C7CC-461B-A06F-AB351AAE4171}" presName="hierRoot1" presStyleCnt="0">
        <dgm:presLayoutVars>
          <dgm:hierBranch val="init"/>
        </dgm:presLayoutVars>
      </dgm:prSet>
      <dgm:spPr/>
    </dgm:pt>
    <dgm:pt modelId="{8349C488-5BA5-40DF-A5D8-F16FF14FD2CE}" type="pres">
      <dgm:prSet presAssocID="{145AABD1-C7CC-461B-A06F-AB351AAE4171}" presName="rootComposite1" presStyleCnt="0"/>
      <dgm:spPr/>
    </dgm:pt>
    <dgm:pt modelId="{A06FE4A8-F558-458F-8431-6F5D1C0C10D3}" type="pres">
      <dgm:prSet presAssocID="{145AABD1-C7CC-461B-A06F-AB351AAE417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9006F1-EA3C-423C-BA42-A30B19813D43}" type="pres">
      <dgm:prSet presAssocID="{145AABD1-C7CC-461B-A06F-AB351AAE417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F09DBB4-AF76-42D7-87FB-4505081049B9}" type="pres">
      <dgm:prSet presAssocID="{145AABD1-C7CC-461B-A06F-AB351AAE4171}" presName="hierChild2" presStyleCnt="0"/>
      <dgm:spPr/>
    </dgm:pt>
    <dgm:pt modelId="{A0D4E4A8-B263-45A4-BC94-59361D82FD9C}" type="pres">
      <dgm:prSet presAssocID="{BB6DAFBD-995C-495C-A2F7-224475082801}" presName="Name37" presStyleLbl="parChTrans1D2" presStyleIdx="0" presStyleCnt="4"/>
      <dgm:spPr/>
      <dgm:t>
        <a:bodyPr/>
        <a:lstStyle/>
        <a:p>
          <a:endParaRPr lang="en-US"/>
        </a:p>
      </dgm:t>
    </dgm:pt>
    <dgm:pt modelId="{D8ECEC89-3EA6-47A9-AD84-FE13C575DF8D}" type="pres">
      <dgm:prSet presAssocID="{9A486D56-2901-42DD-A4CA-401E154747AA}" presName="hierRoot2" presStyleCnt="0">
        <dgm:presLayoutVars>
          <dgm:hierBranch val="init"/>
        </dgm:presLayoutVars>
      </dgm:prSet>
      <dgm:spPr/>
    </dgm:pt>
    <dgm:pt modelId="{0DCD7135-F0A9-4377-9FA5-206D7AFBD9C7}" type="pres">
      <dgm:prSet presAssocID="{9A486D56-2901-42DD-A4CA-401E154747AA}" presName="rootComposite" presStyleCnt="0"/>
      <dgm:spPr/>
    </dgm:pt>
    <dgm:pt modelId="{4B11A2AB-3992-4BFE-8A96-8EB67CA8F6E3}" type="pres">
      <dgm:prSet presAssocID="{9A486D56-2901-42DD-A4CA-401E154747A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47B877-7A5B-476E-B427-338A959A89D6}" type="pres">
      <dgm:prSet presAssocID="{9A486D56-2901-42DD-A4CA-401E154747AA}" presName="rootConnector" presStyleLbl="node2" presStyleIdx="0" presStyleCnt="3"/>
      <dgm:spPr/>
      <dgm:t>
        <a:bodyPr/>
        <a:lstStyle/>
        <a:p>
          <a:endParaRPr lang="en-US"/>
        </a:p>
      </dgm:t>
    </dgm:pt>
    <dgm:pt modelId="{DF57372D-0085-4155-A0A3-1C10055A8C2D}" type="pres">
      <dgm:prSet presAssocID="{9A486D56-2901-42DD-A4CA-401E154747AA}" presName="hierChild4" presStyleCnt="0"/>
      <dgm:spPr/>
    </dgm:pt>
    <dgm:pt modelId="{18D2C7BF-6C43-41E5-91B8-33B955FB0A52}" type="pres">
      <dgm:prSet presAssocID="{9A486D56-2901-42DD-A4CA-401E154747AA}" presName="hierChild5" presStyleCnt="0"/>
      <dgm:spPr/>
    </dgm:pt>
    <dgm:pt modelId="{C8165854-DC14-45F7-9F20-935F0ADF1DBF}" type="pres">
      <dgm:prSet presAssocID="{1FBC69E6-D464-43BF-B299-81AEA48B311F}" presName="Name37" presStyleLbl="parChTrans1D2" presStyleIdx="1" presStyleCnt="4"/>
      <dgm:spPr/>
      <dgm:t>
        <a:bodyPr/>
        <a:lstStyle/>
        <a:p>
          <a:endParaRPr lang="en-US"/>
        </a:p>
      </dgm:t>
    </dgm:pt>
    <dgm:pt modelId="{D0CE9901-6F2E-4AE7-B6C1-C117003B84CE}" type="pres">
      <dgm:prSet presAssocID="{E5963065-558A-4D49-A126-CF2E8668099E}" presName="hierRoot2" presStyleCnt="0">
        <dgm:presLayoutVars>
          <dgm:hierBranch val="init"/>
        </dgm:presLayoutVars>
      </dgm:prSet>
      <dgm:spPr/>
    </dgm:pt>
    <dgm:pt modelId="{82C10DCD-9D92-44FB-B074-466FB60AB4E4}" type="pres">
      <dgm:prSet presAssocID="{E5963065-558A-4D49-A126-CF2E8668099E}" presName="rootComposite" presStyleCnt="0"/>
      <dgm:spPr/>
    </dgm:pt>
    <dgm:pt modelId="{C0C7A802-AC83-46F2-BBFF-C18758997428}" type="pres">
      <dgm:prSet presAssocID="{E5963065-558A-4D49-A126-CF2E8668099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B93242-D8C2-4222-880D-C24CD468F1A6}" type="pres">
      <dgm:prSet presAssocID="{E5963065-558A-4D49-A126-CF2E8668099E}" presName="rootConnector" presStyleLbl="node2" presStyleIdx="1" presStyleCnt="3"/>
      <dgm:spPr/>
      <dgm:t>
        <a:bodyPr/>
        <a:lstStyle/>
        <a:p>
          <a:endParaRPr lang="en-US"/>
        </a:p>
      </dgm:t>
    </dgm:pt>
    <dgm:pt modelId="{06B17FB1-AE4E-4F18-A5F5-A054978B7439}" type="pres">
      <dgm:prSet presAssocID="{E5963065-558A-4D49-A126-CF2E8668099E}" presName="hierChild4" presStyleCnt="0"/>
      <dgm:spPr/>
    </dgm:pt>
    <dgm:pt modelId="{ECD9E7FC-4E98-4BE2-B58D-C7B1532AA085}" type="pres">
      <dgm:prSet presAssocID="{E5963065-558A-4D49-A126-CF2E8668099E}" presName="hierChild5" presStyleCnt="0"/>
      <dgm:spPr/>
    </dgm:pt>
    <dgm:pt modelId="{6699E03D-EC25-446F-A06E-231381342BFB}" type="pres">
      <dgm:prSet presAssocID="{EFC5A57F-0651-4326-8F61-67796DF47B3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442DAEA2-AC60-4752-A30E-BE1A76410350}" type="pres">
      <dgm:prSet presAssocID="{27324ED3-D49E-4F23-B79D-AEF67D81BBA9}" presName="hierRoot2" presStyleCnt="0">
        <dgm:presLayoutVars>
          <dgm:hierBranch val="init"/>
        </dgm:presLayoutVars>
      </dgm:prSet>
      <dgm:spPr/>
    </dgm:pt>
    <dgm:pt modelId="{C9792D34-D8E2-4DC6-B73C-90D82809D45B}" type="pres">
      <dgm:prSet presAssocID="{27324ED3-D49E-4F23-B79D-AEF67D81BBA9}" presName="rootComposite" presStyleCnt="0"/>
      <dgm:spPr/>
    </dgm:pt>
    <dgm:pt modelId="{59DC66E7-450C-4509-9DEA-5C8D43C80A23}" type="pres">
      <dgm:prSet presAssocID="{27324ED3-D49E-4F23-B79D-AEF67D81BBA9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575F548-E275-44E8-B0D1-48DEC313F226}" type="pres">
      <dgm:prSet presAssocID="{27324ED3-D49E-4F23-B79D-AEF67D81BBA9}" presName="rootConnector" presStyleLbl="node2" presStyleIdx="2" presStyleCnt="3"/>
      <dgm:spPr/>
      <dgm:t>
        <a:bodyPr/>
        <a:lstStyle/>
        <a:p>
          <a:endParaRPr lang="en-US"/>
        </a:p>
      </dgm:t>
    </dgm:pt>
    <dgm:pt modelId="{05FCFD10-92EE-473E-8AF9-FA13B131F324}" type="pres">
      <dgm:prSet presAssocID="{27324ED3-D49E-4F23-B79D-AEF67D81BBA9}" presName="hierChild4" presStyleCnt="0"/>
      <dgm:spPr/>
    </dgm:pt>
    <dgm:pt modelId="{E9D146C0-0740-4FD4-8AD8-59CC68401D86}" type="pres">
      <dgm:prSet presAssocID="{27324ED3-D49E-4F23-B79D-AEF67D81BBA9}" presName="hierChild5" presStyleCnt="0"/>
      <dgm:spPr/>
    </dgm:pt>
    <dgm:pt modelId="{B692FFF6-F342-45C1-91AB-1DD89C24AEBD}" type="pres">
      <dgm:prSet presAssocID="{145AABD1-C7CC-461B-A06F-AB351AAE4171}" presName="hierChild3" presStyleCnt="0"/>
      <dgm:spPr/>
    </dgm:pt>
    <dgm:pt modelId="{A5A73138-7495-498A-B250-F5B29AC2B6F8}" type="pres">
      <dgm:prSet presAssocID="{92916C1C-EA68-40EE-BC0E-9A748B8B0F6E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62367C88-8085-4FB9-95D5-B165EC09D84A}" type="pres">
      <dgm:prSet presAssocID="{3FAC31AD-F873-4E6D-8524-8F87989B5E58}" presName="hierRoot3" presStyleCnt="0">
        <dgm:presLayoutVars>
          <dgm:hierBranch val="init"/>
        </dgm:presLayoutVars>
      </dgm:prSet>
      <dgm:spPr/>
    </dgm:pt>
    <dgm:pt modelId="{09B1C017-F936-4CD1-83CC-449BAEC579FE}" type="pres">
      <dgm:prSet presAssocID="{3FAC31AD-F873-4E6D-8524-8F87989B5E58}" presName="rootComposite3" presStyleCnt="0"/>
      <dgm:spPr/>
    </dgm:pt>
    <dgm:pt modelId="{5C7A5C29-E8A8-4DAD-B887-D54A44C3D229}" type="pres">
      <dgm:prSet presAssocID="{3FAC31AD-F873-4E6D-8524-8F87989B5E58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840228-8967-4A3D-A7A0-9EA931F754CA}" type="pres">
      <dgm:prSet presAssocID="{3FAC31AD-F873-4E6D-8524-8F87989B5E58}" presName="rootConnector3" presStyleLbl="asst1" presStyleIdx="0" presStyleCnt="1"/>
      <dgm:spPr/>
      <dgm:t>
        <a:bodyPr/>
        <a:lstStyle/>
        <a:p>
          <a:endParaRPr lang="en-US"/>
        </a:p>
      </dgm:t>
    </dgm:pt>
    <dgm:pt modelId="{45EE3BD9-E57E-4222-A60B-5BFC9E9B811B}" type="pres">
      <dgm:prSet presAssocID="{3FAC31AD-F873-4E6D-8524-8F87989B5E58}" presName="hierChild6" presStyleCnt="0"/>
      <dgm:spPr/>
    </dgm:pt>
    <dgm:pt modelId="{267195E9-E853-42B9-9651-27ACC6412F7E}" type="pres">
      <dgm:prSet presAssocID="{3FAC31AD-F873-4E6D-8524-8F87989B5E58}" presName="hierChild7" presStyleCnt="0"/>
      <dgm:spPr/>
    </dgm:pt>
  </dgm:ptLst>
  <dgm:cxnLst>
    <dgm:cxn modelId="{0615F9F3-6334-41F3-865F-4226FF5C066C}" type="presOf" srcId="{EFC5A57F-0651-4326-8F61-67796DF47B38}" destId="{6699E03D-EC25-446F-A06E-231381342BFB}" srcOrd="0" destOrd="0" presId="urn:microsoft.com/office/officeart/2005/8/layout/orgChart1"/>
    <dgm:cxn modelId="{6F267397-3C97-4A90-B01A-913B6E5880A1}" type="presOf" srcId="{145AABD1-C7CC-461B-A06F-AB351AAE4171}" destId="{279006F1-EA3C-423C-BA42-A30B19813D43}" srcOrd="1" destOrd="0" presId="urn:microsoft.com/office/officeart/2005/8/layout/orgChart1"/>
    <dgm:cxn modelId="{94405047-071A-4312-8787-E963DE48667F}" type="presOf" srcId="{27324ED3-D49E-4F23-B79D-AEF67D81BBA9}" destId="{D575F548-E275-44E8-B0D1-48DEC313F226}" srcOrd="1" destOrd="0" presId="urn:microsoft.com/office/officeart/2005/8/layout/orgChart1"/>
    <dgm:cxn modelId="{3D7DFD37-563A-468F-B0EE-CDEBFA8BF461}" type="presOf" srcId="{92916C1C-EA68-40EE-BC0E-9A748B8B0F6E}" destId="{A5A73138-7495-498A-B250-F5B29AC2B6F8}" srcOrd="0" destOrd="0" presId="urn:microsoft.com/office/officeart/2005/8/layout/orgChart1"/>
    <dgm:cxn modelId="{8C245043-207A-4DF9-BB00-E05ED54ABAC1}" type="presOf" srcId="{9A486D56-2901-42DD-A4CA-401E154747AA}" destId="{4B11A2AB-3992-4BFE-8A96-8EB67CA8F6E3}" srcOrd="0" destOrd="0" presId="urn:microsoft.com/office/officeart/2005/8/layout/orgChart1"/>
    <dgm:cxn modelId="{F57EF713-ECE8-40BF-AE52-04D03C06ABB0}" type="presOf" srcId="{3FAC31AD-F873-4E6D-8524-8F87989B5E58}" destId="{5C7A5C29-E8A8-4DAD-B887-D54A44C3D229}" srcOrd="0" destOrd="0" presId="urn:microsoft.com/office/officeart/2005/8/layout/orgChart1"/>
    <dgm:cxn modelId="{0948C383-1C22-49C2-AF61-EF3B9BEA8BF1}" srcId="{145AABD1-C7CC-461B-A06F-AB351AAE4171}" destId="{9A486D56-2901-42DD-A4CA-401E154747AA}" srcOrd="1" destOrd="0" parTransId="{BB6DAFBD-995C-495C-A2F7-224475082801}" sibTransId="{7ED3153E-0FE2-439D-88C7-6E2C5F860971}"/>
    <dgm:cxn modelId="{0A169B63-03F0-4179-BC6C-0CD96A41D48E}" type="presOf" srcId="{BB6DAFBD-995C-495C-A2F7-224475082801}" destId="{A0D4E4A8-B263-45A4-BC94-59361D82FD9C}" srcOrd="0" destOrd="0" presId="urn:microsoft.com/office/officeart/2005/8/layout/orgChart1"/>
    <dgm:cxn modelId="{519A26BF-6BBF-4291-8744-0F7EB5662673}" type="presOf" srcId="{805F3E20-446A-49D4-B1F3-183E4362F962}" destId="{C17004D8-510E-414B-8D4F-275017A83154}" srcOrd="0" destOrd="0" presId="urn:microsoft.com/office/officeart/2005/8/layout/orgChart1"/>
    <dgm:cxn modelId="{5CC560C8-2C6A-4DF0-AC33-CDB967D9108C}" type="presOf" srcId="{1FBC69E6-D464-43BF-B299-81AEA48B311F}" destId="{C8165854-DC14-45F7-9F20-935F0ADF1DBF}" srcOrd="0" destOrd="0" presId="urn:microsoft.com/office/officeart/2005/8/layout/orgChart1"/>
    <dgm:cxn modelId="{DB012434-91D4-41AC-977B-C768F5EC0A8F}" type="presOf" srcId="{9A486D56-2901-42DD-A4CA-401E154747AA}" destId="{DE47B877-7A5B-476E-B427-338A959A89D6}" srcOrd="1" destOrd="0" presId="urn:microsoft.com/office/officeart/2005/8/layout/orgChart1"/>
    <dgm:cxn modelId="{F6C3FD4B-9B38-442D-A3D5-D4908B5A9459}" srcId="{805F3E20-446A-49D4-B1F3-183E4362F962}" destId="{145AABD1-C7CC-461B-A06F-AB351AAE4171}" srcOrd="0" destOrd="0" parTransId="{E3C64CD6-0043-498C-A61B-DDFB699CA0F3}" sibTransId="{4DF92017-9DD0-4D8F-91FD-36EDD4A4A313}"/>
    <dgm:cxn modelId="{0FA43939-D916-476F-892B-0BAADA428F73}" type="presOf" srcId="{27324ED3-D49E-4F23-B79D-AEF67D81BBA9}" destId="{59DC66E7-450C-4509-9DEA-5C8D43C80A23}" srcOrd="0" destOrd="0" presId="urn:microsoft.com/office/officeart/2005/8/layout/orgChart1"/>
    <dgm:cxn modelId="{CBC0DE0D-9F6A-4B35-96B7-9562E57FFD86}" srcId="{145AABD1-C7CC-461B-A06F-AB351AAE4171}" destId="{27324ED3-D49E-4F23-B79D-AEF67D81BBA9}" srcOrd="3" destOrd="0" parTransId="{EFC5A57F-0651-4326-8F61-67796DF47B38}" sibTransId="{77E91319-31AC-4B5A-BF14-2E5B0E316233}"/>
    <dgm:cxn modelId="{3F0D6AA9-668A-4243-B69F-30EB5C3EF68F}" type="presOf" srcId="{145AABD1-C7CC-461B-A06F-AB351AAE4171}" destId="{A06FE4A8-F558-458F-8431-6F5D1C0C10D3}" srcOrd="0" destOrd="0" presId="urn:microsoft.com/office/officeart/2005/8/layout/orgChart1"/>
    <dgm:cxn modelId="{9A98B300-639D-46BC-BE37-06989BA1EAC5}" type="presOf" srcId="{3FAC31AD-F873-4E6D-8524-8F87989B5E58}" destId="{01840228-8967-4A3D-A7A0-9EA931F754CA}" srcOrd="1" destOrd="0" presId="urn:microsoft.com/office/officeart/2005/8/layout/orgChart1"/>
    <dgm:cxn modelId="{70D9264F-BD63-4F5F-BAC5-6BA2B554A286}" srcId="{145AABD1-C7CC-461B-A06F-AB351AAE4171}" destId="{E5963065-558A-4D49-A126-CF2E8668099E}" srcOrd="2" destOrd="0" parTransId="{1FBC69E6-D464-43BF-B299-81AEA48B311F}" sibTransId="{652BD1B7-3885-42A7-BBEF-19553FCA63C2}"/>
    <dgm:cxn modelId="{A61B6BA1-088A-4548-808A-BF5F3B9B64D9}" srcId="{145AABD1-C7CC-461B-A06F-AB351AAE4171}" destId="{3FAC31AD-F873-4E6D-8524-8F87989B5E58}" srcOrd="0" destOrd="0" parTransId="{92916C1C-EA68-40EE-BC0E-9A748B8B0F6E}" sibTransId="{AD5CD491-6F16-4B7D-A77C-65D36ADB8D2C}"/>
    <dgm:cxn modelId="{1BDB578A-E221-4107-8A34-D999254CE301}" type="presOf" srcId="{E5963065-558A-4D49-A126-CF2E8668099E}" destId="{C0C7A802-AC83-46F2-BBFF-C18758997428}" srcOrd="0" destOrd="0" presId="urn:microsoft.com/office/officeart/2005/8/layout/orgChart1"/>
    <dgm:cxn modelId="{0C9B0B8C-974D-4E74-AA5E-00B000272E18}" type="presOf" srcId="{E5963065-558A-4D49-A126-CF2E8668099E}" destId="{31B93242-D8C2-4222-880D-C24CD468F1A6}" srcOrd="1" destOrd="0" presId="urn:microsoft.com/office/officeart/2005/8/layout/orgChart1"/>
    <dgm:cxn modelId="{50C9AA98-A3F7-4CB6-8629-789ED0FCDD33}" type="presParOf" srcId="{C17004D8-510E-414B-8D4F-275017A83154}" destId="{F68FFEC7-1316-4BE7-8C32-A68F533093AF}" srcOrd="0" destOrd="0" presId="urn:microsoft.com/office/officeart/2005/8/layout/orgChart1"/>
    <dgm:cxn modelId="{B1A96D57-690F-40D1-BD3F-C1B19848CD5D}" type="presParOf" srcId="{F68FFEC7-1316-4BE7-8C32-A68F533093AF}" destId="{8349C488-5BA5-40DF-A5D8-F16FF14FD2CE}" srcOrd="0" destOrd="0" presId="urn:microsoft.com/office/officeart/2005/8/layout/orgChart1"/>
    <dgm:cxn modelId="{5FF6BDE0-C4E6-4E05-97C4-056A7F2C986A}" type="presParOf" srcId="{8349C488-5BA5-40DF-A5D8-F16FF14FD2CE}" destId="{A06FE4A8-F558-458F-8431-6F5D1C0C10D3}" srcOrd="0" destOrd="0" presId="urn:microsoft.com/office/officeart/2005/8/layout/orgChart1"/>
    <dgm:cxn modelId="{650AF83F-26D6-451B-9EBC-AB14ABFD521F}" type="presParOf" srcId="{8349C488-5BA5-40DF-A5D8-F16FF14FD2CE}" destId="{279006F1-EA3C-423C-BA42-A30B19813D43}" srcOrd="1" destOrd="0" presId="urn:microsoft.com/office/officeart/2005/8/layout/orgChart1"/>
    <dgm:cxn modelId="{3D41C539-82FC-480E-A919-2AD17F41C152}" type="presParOf" srcId="{F68FFEC7-1316-4BE7-8C32-A68F533093AF}" destId="{0F09DBB4-AF76-42D7-87FB-4505081049B9}" srcOrd="1" destOrd="0" presId="urn:microsoft.com/office/officeart/2005/8/layout/orgChart1"/>
    <dgm:cxn modelId="{47A3509E-CA97-4803-858A-20AA602D35EB}" type="presParOf" srcId="{0F09DBB4-AF76-42D7-87FB-4505081049B9}" destId="{A0D4E4A8-B263-45A4-BC94-59361D82FD9C}" srcOrd="0" destOrd="0" presId="urn:microsoft.com/office/officeart/2005/8/layout/orgChart1"/>
    <dgm:cxn modelId="{B629AE55-DE52-4D95-B7B9-7A312A469D82}" type="presParOf" srcId="{0F09DBB4-AF76-42D7-87FB-4505081049B9}" destId="{D8ECEC89-3EA6-47A9-AD84-FE13C575DF8D}" srcOrd="1" destOrd="0" presId="urn:microsoft.com/office/officeart/2005/8/layout/orgChart1"/>
    <dgm:cxn modelId="{C2244296-2EC1-4C14-AB7C-2C738DEB73C4}" type="presParOf" srcId="{D8ECEC89-3EA6-47A9-AD84-FE13C575DF8D}" destId="{0DCD7135-F0A9-4377-9FA5-206D7AFBD9C7}" srcOrd="0" destOrd="0" presId="urn:microsoft.com/office/officeart/2005/8/layout/orgChart1"/>
    <dgm:cxn modelId="{7D37B17E-EC1A-45E2-8BA2-99CC476AC9BD}" type="presParOf" srcId="{0DCD7135-F0A9-4377-9FA5-206D7AFBD9C7}" destId="{4B11A2AB-3992-4BFE-8A96-8EB67CA8F6E3}" srcOrd="0" destOrd="0" presId="urn:microsoft.com/office/officeart/2005/8/layout/orgChart1"/>
    <dgm:cxn modelId="{1C8346BE-2839-4225-8831-EAC8ACF0D8AA}" type="presParOf" srcId="{0DCD7135-F0A9-4377-9FA5-206D7AFBD9C7}" destId="{DE47B877-7A5B-476E-B427-338A959A89D6}" srcOrd="1" destOrd="0" presId="urn:microsoft.com/office/officeart/2005/8/layout/orgChart1"/>
    <dgm:cxn modelId="{F2A13166-B2BA-4A0E-B540-533A8A4EE2EC}" type="presParOf" srcId="{D8ECEC89-3EA6-47A9-AD84-FE13C575DF8D}" destId="{DF57372D-0085-4155-A0A3-1C10055A8C2D}" srcOrd="1" destOrd="0" presId="urn:microsoft.com/office/officeart/2005/8/layout/orgChart1"/>
    <dgm:cxn modelId="{DA15626D-896F-4BFB-B6FE-1F25DA0A75F8}" type="presParOf" srcId="{D8ECEC89-3EA6-47A9-AD84-FE13C575DF8D}" destId="{18D2C7BF-6C43-41E5-91B8-33B955FB0A52}" srcOrd="2" destOrd="0" presId="urn:microsoft.com/office/officeart/2005/8/layout/orgChart1"/>
    <dgm:cxn modelId="{AC5503CD-ACE8-41A8-A5E7-C30E60E13AD9}" type="presParOf" srcId="{0F09DBB4-AF76-42D7-87FB-4505081049B9}" destId="{C8165854-DC14-45F7-9F20-935F0ADF1DBF}" srcOrd="2" destOrd="0" presId="urn:microsoft.com/office/officeart/2005/8/layout/orgChart1"/>
    <dgm:cxn modelId="{9DA93E69-E11C-401A-962D-1548E3525CC8}" type="presParOf" srcId="{0F09DBB4-AF76-42D7-87FB-4505081049B9}" destId="{D0CE9901-6F2E-4AE7-B6C1-C117003B84CE}" srcOrd="3" destOrd="0" presId="urn:microsoft.com/office/officeart/2005/8/layout/orgChart1"/>
    <dgm:cxn modelId="{DDA299AD-90E3-4523-BB3A-E9F978DB1302}" type="presParOf" srcId="{D0CE9901-6F2E-4AE7-B6C1-C117003B84CE}" destId="{82C10DCD-9D92-44FB-B074-466FB60AB4E4}" srcOrd="0" destOrd="0" presId="urn:microsoft.com/office/officeart/2005/8/layout/orgChart1"/>
    <dgm:cxn modelId="{2ABEFA4C-2846-4F19-9EA6-DC056D49F1AB}" type="presParOf" srcId="{82C10DCD-9D92-44FB-B074-466FB60AB4E4}" destId="{C0C7A802-AC83-46F2-BBFF-C18758997428}" srcOrd="0" destOrd="0" presId="urn:microsoft.com/office/officeart/2005/8/layout/orgChart1"/>
    <dgm:cxn modelId="{64A81601-2879-4D2F-AEC8-5EC9A14D9CA5}" type="presParOf" srcId="{82C10DCD-9D92-44FB-B074-466FB60AB4E4}" destId="{31B93242-D8C2-4222-880D-C24CD468F1A6}" srcOrd="1" destOrd="0" presId="urn:microsoft.com/office/officeart/2005/8/layout/orgChart1"/>
    <dgm:cxn modelId="{142E44AB-01E6-4744-8907-D652933ECFDE}" type="presParOf" srcId="{D0CE9901-6F2E-4AE7-B6C1-C117003B84CE}" destId="{06B17FB1-AE4E-4F18-A5F5-A054978B7439}" srcOrd="1" destOrd="0" presId="urn:microsoft.com/office/officeart/2005/8/layout/orgChart1"/>
    <dgm:cxn modelId="{5BF171CA-4B34-4B5A-B326-B4D112CC7919}" type="presParOf" srcId="{D0CE9901-6F2E-4AE7-B6C1-C117003B84CE}" destId="{ECD9E7FC-4E98-4BE2-B58D-C7B1532AA085}" srcOrd="2" destOrd="0" presId="urn:microsoft.com/office/officeart/2005/8/layout/orgChart1"/>
    <dgm:cxn modelId="{A8152625-F6D4-4DFC-9D37-2E763FBB563C}" type="presParOf" srcId="{0F09DBB4-AF76-42D7-87FB-4505081049B9}" destId="{6699E03D-EC25-446F-A06E-231381342BFB}" srcOrd="4" destOrd="0" presId="urn:microsoft.com/office/officeart/2005/8/layout/orgChart1"/>
    <dgm:cxn modelId="{C698A2FE-C692-4C7B-8EF2-170A911DA33B}" type="presParOf" srcId="{0F09DBB4-AF76-42D7-87FB-4505081049B9}" destId="{442DAEA2-AC60-4752-A30E-BE1A76410350}" srcOrd="5" destOrd="0" presId="urn:microsoft.com/office/officeart/2005/8/layout/orgChart1"/>
    <dgm:cxn modelId="{197FF4CE-1D49-44FF-AF90-E69DC1DC1425}" type="presParOf" srcId="{442DAEA2-AC60-4752-A30E-BE1A76410350}" destId="{C9792D34-D8E2-4DC6-B73C-90D82809D45B}" srcOrd="0" destOrd="0" presId="urn:microsoft.com/office/officeart/2005/8/layout/orgChart1"/>
    <dgm:cxn modelId="{2C809531-62EF-4D8E-9DA1-A71B4ED9CDE0}" type="presParOf" srcId="{C9792D34-D8E2-4DC6-B73C-90D82809D45B}" destId="{59DC66E7-450C-4509-9DEA-5C8D43C80A23}" srcOrd="0" destOrd="0" presId="urn:microsoft.com/office/officeart/2005/8/layout/orgChart1"/>
    <dgm:cxn modelId="{84EA5174-DF44-408A-AD07-52D0DF0EFE3B}" type="presParOf" srcId="{C9792D34-D8E2-4DC6-B73C-90D82809D45B}" destId="{D575F548-E275-44E8-B0D1-48DEC313F226}" srcOrd="1" destOrd="0" presId="urn:microsoft.com/office/officeart/2005/8/layout/orgChart1"/>
    <dgm:cxn modelId="{CE009D4B-9A74-473B-9A4D-C223634250F4}" type="presParOf" srcId="{442DAEA2-AC60-4752-A30E-BE1A76410350}" destId="{05FCFD10-92EE-473E-8AF9-FA13B131F324}" srcOrd="1" destOrd="0" presId="urn:microsoft.com/office/officeart/2005/8/layout/orgChart1"/>
    <dgm:cxn modelId="{2D9FD4A3-3E46-4A32-96D7-5E67681EEA97}" type="presParOf" srcId="{442DAEA2-AC60-4752-A30E-BE1A76410350}" destId="{E9D146C0-0740-4FD4-8AD8-59CC68401D86}" srcOrd="2" destOrd="0" presId="urn:microsoft.com/office/officeart/2005/8/layout/orgChart1"/>
    <dgm:cxn modelId="{690754E1-5C21-4B6D-B0C7-E110C2151046}" type="presParOf" srcId="{F68FFEC7-1316-4BE7-8C32-A68F533093AF}" destId="{B692FFF6-F342-45C1-91AB-1DD89C24AEBD}" srcOrd="2" destOrd="0" presId="urn:microsoft.com/office/officeart/2005/8/layout/orgChart1"/>
    <dgm:cxn modelId="{90298B5F-B7D3-4377-BAA4-0F94CC2B1ADE}" type="presParOf" srcId="{B692FFF6-F342-45C1-91AB-1DD89C24AEBD}" destId="{A5A73138-7495-498A-B250-F5B29AC2B6F8}" srcOrd="0" destOrd="0" presId="urn:microsoft.com/office/officeart/2005/8/layout/orgChart1"/>
    <dgm:cxn modelId="{34626DB6-B024-4E07-8B78-B29207E5EE20}" type="presParOf" srcId="{B692FFF6-F342-45C1-91AB-1DD89C24AEBD}" destId="{62367C88-8085-4FB9-95D5-B165EC09D84A}" srcOrd="1" destOrd="0" presId="urn:microsoft.com/office/officeart/2005/8/layout/orgChart1"/>
    <dgm:cxn modelId="{5489A652-3414-4939-B30F-48BE0B19AAF5}" type="presParOf" srcId="{62367C88-8085-4FB9-95D5-B165EC09D84A}" destId="{09B1C017-F936-4CD1-83CC-449BAEC579FE}" srcOrd="0" destOrd="0" presId="urn:microsoft.com/office/officeart/2005/8/layout/orgChart1"/>
    <dgm:cxn modelId="{C343C6DB-EA04-4CB9-A928-4770A88154E4}" type="presParOf" srcId="{09B1C017-F936-4CD1-83CC-449BAEC579FE}" destId="{5C7A5C29-E8A8-4DAD-B887-D54A44C3D229}" srcOrd="0" destOrd="0" presId="urn:microsoft.com/office/officeart/2005/8/layout/orgChart1"/>
    <dgm:cxn modelId="{A19D6057-C64D-48D0-ACF1-FC39DB6B372F}" type="presParOf" srcId="{09B1C017-F936-4CD1-83CC-449BAEC579FE}" destId="{01840228-8967-4A3D-A7A0-9EA931F754CA}" srcOrd="1" destOrd="0" presId="urn:microsoft.com/office/officeart/2005/8/layout/orgChart1"/>
    <dgm:cxn modelId="{B9807A1E-63A6-4823-A413-91733BC98746}" type="presParOf" srcId="{62367C88-8085-4FB9-95D5-B165EC09D84A}" destId="{45EE3BD9-E57E-4222-A60B-5BFC9E9B811B}" srcOrd="1" destOrd="0" presId="urn:microsoft.com/office/officeart/2005/8/layout/orgChart1"/>
    <dgm:cxn modelId="{9D91787F-BAEF-477C-AA39-48C390EDD3EF}" type="presParOf" srcId="{62367C88-8085-4FB9-95D5-B165EC09D84A}" destId="{267195E9-E853-42B9-9651-27ACC6412F7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B1CF7-AD1B-4DED-BFAF-CE9539F63B46}">
      <dsp:nvSpPr>
        <dsp:cNvPr id="0" name=""/>
        <dsp:cNvSpPr/>
      </dsp:nvSpPr>
      <dsp:spPr>
        <a:xfrm rot="5400000">
          <a:off x="4417197" y="108137"/>
          <a:ext cx="1606720" cy="1397846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Distributed Access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Control</a:t>
          </a:r>
          <a:endParaRPr lang="en-US" sz="1400" kern="1200" dirty="0"/>
        </a:p>
      </dsp:txBody>
      <dsp:txXfrm rot="-5400000">
        <a:off x="4739465" y="254082"/>
        <a:ext cx="962184" cy="1105959"/>
      </dsp:txXfrm>
    </dsp:sp>
    <dsp:sp modelId="{EE632B54-D0AA-4E97-878F-F27B790349F3}">
      <dsp:nvSpPr>
        <dsp:cNvPr id="0" name=""/>
        <dsp:cNvSpPr/>
      </dsp:nvSpPr>
      <dsp:spPr>
        <a:xfrm>
          <a:off x="5961898" y="325044"/>
          <a:ext cx="1793099" cy="96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679724-2B5D-41D6-8D3D-CE00B4BD347A}">
      <dsp:nvSpPr>
        <dsp:cNvPr id="0" name=""/>
        <dsp:cNvSpPr/>
      </dsp:nvSpPr>
      <dsp:spPr>
        <a:xfrm rot="5400000">
          <a:off x="2907522" y="108137"/>
          <a:ext cx="1606720" cy="139784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Performance increase</a:t>
          </a:r>
          <a:endParaRPr lang="en-US" sz="1400" kern="1200" dirty="0"/>
        </a:p>
      </dsp:txBody>
      <dsp:txXfrm rot="-5400000">
        <a:off x="3229790" y="254082"/>
        <a:ext cx="962184" cy="1105959"/>
      </dsp:txXfrm>
    </dsp:sp>
    <dsp:sp modelId="{4251E539-1037-4AC9-9258-676B0E286275}">
      <dsp:nvSpPr>
        <dsp:cNvPr id="0" name=""/>
        <dsp:cNvSpPr/>
      </dsp:nvSpPr>
      <dsp:spPr>
        <a:xfrm rot="5400000">
          <a:off x="3659467" y="1471922"/>
          <a:ext cx="1606720" cy="1397846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Data protection</a:t>
          </a:r>
          <a:endParaRPr lang="en-US" sz="1400" kern="1200" dirty="0"/>
        </a:p>
      </dsp:txBody>
      <dsp:txXfrm rot="-5400000">
        <a:off x="3981735" y="1617867"/>
        <a:ext cx="962184" cy="1105959"/>
      </dsp:txXfrm>
    </dsp:sp>
    <dsp:sp modelId="{2F698A91-DC1C-4777-83D3-DFA4244995C9}">
      <dsp:nvSpPr>
        <dsp:cNvPr id="0" name=""/>
        <dsp:cNvSpPr/>
      </dsp:nvSpPr>
      <dsp:spPr>
        <a:xfrm>
          <a:off x="1970804" y="1688829"/>
          <a:ext cx="1735258" cy="96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FF1D3-5C0D-4378-AF39-DB57779243BD}">
      <dsp:nvSpPr>
        <dsp:cNvPr id="0" name=""/>
        <dsp:cNvSpPr/>
      </dsp:nvSpPr>
      <dsp:spPr>
        <a:xfrm rot="5400000">
          <a:off x="5169142" y="1471922"/>
          <a:ext cx="1606720" cy="1397846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Encryption</a:t>
          </a:r>
          <a:endParaRPr lang="en-US" sz="1700" kern="1200" dirty="0"/>
        </a:p>
      </dsp:txBody>
      <dsp:txXfrm rot="-5400000">
        <a:off x="5491410" y="1617867"/>
        <a:ext cx="962184" cy="1105959"/>
      </dsp:txXfrm>
    </dsp:sp>
    <dsp:sp modelId="{599FADEA-F8AC-4F28-AA94-F262C0BFC1A8}">
      <dsp:nvSpPr>
        <dsp:cNvPr id="0" name=""/>
        <dsp:cNvSpPr/>
      </dsp:nvSpPr>
      <dsp:spPr>
        <a:xfrm rot="5400000">
          <a:off x="4417197" y="2835706"/>
          <a:ext cx="1606720" cy="1397846"/>
        </a:xfrm>
        <a:prstGeom prst="hexagon">
          <a:avLst>
            <a:gd name="adj" fmla="val 25000"/>
            <a:gd name="vf" fmla="val 11547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Scalability</a:t>
          </a:r>
        </a:p>
      </dsp:txBody>
      <dsp:txXfrm rot="-5400000">
        <a:off x="4739465" y="2981651"/>
        <a:ext cx="962184" cy="1105959"/>
      </dsp:txXfrm>
    </dsp:sp>
    <dsp:sp modelId="{E42EA3C9-886B-4EBE-AD8D-8BB16BB87498}">
      <dsp:nvSpPr>
        <dsp:cNvPr id="0" name=""/>
        <dsp:cNvSpPr/>
      </dsp:nvSpPr>
      <dsp:spPr>
        <a:xfrm>
          <a:off x="5961898" y="3052613"/>
          <a:ext cx="1793099" cy="96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B97F5-77AA-4D90-BA11-5C5C7DC559C2}">
      <dsp:nvSpPr>
        <dsp:cNvPr id="0" name=""/>
        <dsp:cNvSpPr/>
      </dsp:nvSpPr>
      <dsp:spPr>
        <a:xfrm rot="5400000">
          <a:off x="2907522" y="2835706"/>
          <a:ext cx="1606720" cy="1397846"/>
        </a:xfrm>
        <a:prstGeom prst="hexagon">
          <a:avLst>
            <a:gd name="adj" fmla="val 25000"/>
            <a:gd name="vf" fmla="val 115470"/>
          </a:avLst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Access from anywhere</a:t>
          </a:r>
          <a:endParaRPr lang="en-US" sz="1600" kern="1200" dirty="0"/>
        </a:p>
      </dsp:txBody>
      <dsp:txXfrm rot="-5400000">
        <a:off x="3229790" y="2981651"/>
        <a:ext cx="962184" cy="1105959"/>
      </dsp:txXfrm>
    </dsp:sp>
    <dsp:sp modelId="{E5F1004B-60A8-41A4-8AB3-2A6F13A8DE2C}">
      <dsp:nvSpPr>
        <dsp:cNvPr id="0" name=""/>
        <dsp:cNvSpPr/>
      </dsp:nvSpPr>
      <dsp:spPr>
        <a:xfrm rot="5400000">
          <a:off x="5933932" y="2839690"/>
          <a:ext cx="1606720" cy="1397846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Device</a:t>
          </a:r>
          <a:r>
            <a:rPr lang="en-US" sz="1600" kern="1200" dirty="0" smtClean="0"/>
            <a:t> </a:t>
          </a:r>
          <a:r>
            <a:rPr lang="en-US" sz="1800" kern="1200" dirty="0" smtClean="0"/>
            <a:t>agnostic</a:t>
          </a:r>
          <a:endParaRPr lang="en-US" sz="1800" kern="1200" dirty="0"/>
        </a:p>
      </dsp:txBody>
      <dsp:txXfrm rot="-5400000">
        <a:off x="6256200" y="2985635"/>
        <a:ext cx="962184" cy="1105959"/>
      </dsp:txXfrm>
    </dsp:sp>
    <dsp:sp modelId="{41F01D85-D10C-4C2B-A653-18ACA82C76AD}">
      <dsp:nvSpPr>
        <dsp:cNvPr id="0" name=""/>
        <dsp:cNvSpPr/>
      </dsp:nvSpPr>
      <dsp:spPr>
        <a:xfrm>
          <a:off x="1970804" y="4416397"/>
          <a:ext cx="1735258" cy="964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5505D0-0961-40C7-8A22-EA2F2595D7E6}">
      <dsp:nvSpPr>
        <dsp:cNvPr id="0" name=""/>
        <dsp:cNvSpPr/>
      </dsp:nvSpPr>
      <dsp:spPr>
        <a:xfrm rot="5400000">
          <a:off x="5941201" y="106065"/>
          <a:ext cx="1606720" cy="139784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Ease of use</a:t>
          </a:r>
          <a:endParaRPr lang="en-US" sz="3000" kern="1200" dirty="0"/>
        </a:p>
      </dsp:txBody>
      <dsp:txXfrm rot="-5400000">
        <a:off x="6263469" y="252010"/>
        <a:ext cx="962184" cy="1105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1952-4C8C-594A-8D47-CC3EBD31CD69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E9FD-FA40-FC48-8917-175ED0BC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04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2BA9-193E-D440-8A2C-9653656F2AE3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C63D-0C1A-0E4C-A0BD-8D65A954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5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rgbClr val="404040"/>
                </a:solidFill>
                <a:latin typeface="Arial"/>
              </a:defRPr>
            </a:lvl1pPr>
          </a:lstStyle>
          <a:p>
            <a:r>
              <a:rPr lang="en-US" dirty="0" smtClean="0"/>
              <a:t>Separator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7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362BA78-8688-C546-A03A-2A39F84C0B58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7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EF5B9135-15EF-DE46-84CC-16626B0FAF7F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136197" y="-4060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2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7ADD-011F-3541-9724-9C7FC92455D5}" type="datetime1">
              <a:rPr lang="en-US" smtClean="0"/>
              <a:t>3/24/2016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9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rgbClr val="404040"/>
                </a:solidFill>
                <a:latin typeface="Arial"/>
              </a:defRPr>
            </a:lvl1pPr>
          </a:lstStyle>
          <a:p>
            <a:r>
              <a:rPr lang="en-US" dirty="0" smtClean="0"/>
              <a:t>Separator </a:t>
            </a:r>
            <a:endParaRPr lang="en-US" dirty="0"/>
          </a:p>
        </p:txBody>
      </p:sp>
      <p:pic>
        <p:nvPicPr>
          <p:cNvPr id="3" name="Picture 2" descr="NWU PPT Wide Opt 4_Separato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55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392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26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25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43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7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3421027-4EC0-9C48-8CFB-B8A3104CB056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0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3421027-4EC0-9C48-8CFB-B8A3104CB0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52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86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rgbClr val="404040"/>
                </a:solidFill>
                <a:latin typeface="Arial"/>
              </a:defRPr>
            </a:lvl1pPr>
          </a:lstStyle>
          <a:p>
            <a:r>
              <a:rPr lang="en-US" dirty="0" smtClean="0"/>
              <a:t>Separator </a:t>
            </a:r>
            <a:endParaRPr lang="en-US" dirty="0"/>
          </a:p>
        </p:txBody>
      </p:sp>
      <p:pic>
        <p:nvPicPr>
          <p:cNvPr id="3" name="Picture 2" descr="NWU PPT Wide Opt 4_Separato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13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668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9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12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rgbClr val="404040"/>
                </a:solidFill>
                <a:latin typeface="Arial"/>
              </a:defRPr>
            </a:lvl1pPr>
          </a:lstStyle>
          <a:p>
            <a:r>
              <a:rPr lang="en-US" dirty="0" smtClean="0"/>
              <a:t>Separator </a:t>
            </a:r>
            <a:endParaRPr lang="en-US" dirty="0"/>
          </a:p>
        </p:txBody>
      </p:sp>
      <p:pic>
        <p:nvPicPr>
          <p:cNvPr id="3" name="Picture 2" descr="NWU PPT Wide Opt 4_Separato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50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28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29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54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/>
              <a:t>3/24/2016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08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93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rgbClr val="404040"/>
                </a:solidFill>
                <a:latin typeface="Arial"/>
              </a:defRPr>
            </a:lvl1pPr>
          </a:lstStyle>
          <a:p>
            <a:r>
              <a:rPr lang="en-US" dirty="0" smtClean="0"/>
              <a:t>Separator </a:t>
            </a:r>
            <a:endParaRPr lang="en-US" dirty="0"/>
          </a:p>
        </p:txBody>
      </p:sp>
      <p:pic>
        <p:nvPicPr>
          <p:cNvPr id="3" name="Picture 2" descr="NWU PPT Wide Opt 4_Separato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44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92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rgbClr val="404040"/>
                </a:solidFill>
                <a:latin typeface="Arial"/>
              </a:defRPr>
            </a:lvl1pPr>
          </a:lstStyle>
          <a:p>
            <a:r>
              <a:rPr lang="en-US" dirty="0" smtClean="0"/>
              <a:t>Separator </a:t>
            </a:r>
            <a:endParaRPr lang="en-US" dirty="0"/>
          </a:p>
        </p:txBody>
      </p:sp>
      <p:pic>
        <p:nvPicPr>
          <p:cNvPr id="3" name="Picture 2" descr="NWU PPT Wide Opt 4_Separato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03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0A83DA12-03A5-114A-ABAE-78CD6BB6AC19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FFF386F-14E4-954A-9EC2-E277FFD66D49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8FFCF06-3344-8345-BEA6-DDAEFCC6ECCE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84C6D879-35D4-554E-9D6D-93E8130AA922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AB182AE3-760A-8E44-AB65-03A533386DFC}" type="datetime1">
              <a:rPr lang="en-US" smtClean="0"/>
              <a:pPr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jp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8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9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3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20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9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6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5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21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9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4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6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5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59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9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3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0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NWU PPT Wide Opt 4_Mast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WU PPT Wide Opt 4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2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878" y="2165422"/>
            <a:ext cx="8453123" cy="79589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From the Basement to the Cloud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881" y="3143252"/>
            <a:ext cx="8453122" cy="94887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Practical lessons in migration 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hosted infrastructure services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YER DOIN IT WRONG</a:t>
            </a:r>
            <a:br>
              <a:rPr lang="en-US" dirty="0" smtClean="0"/>
            </a:br>
            <a:r>
              <a:rPr lang="en-US" sz="3100" dirty="0" smtClean="0"/>
              <a:t>(what we had down there)</a:t>
            </a:r>
            <a:endParaRPr lang="en-US" sz="31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Web servers (RHEL, apache, </a:t>
            </a:r>
            <a:r>
              <a:rPr lang="en-US" sz="2400" dirty="0" err="1" smtClean="0"/>
              <a:t>php</a:t>
            </a:r>
            <a:r>
              <a:rPr lang="en-US" sz="2400" dirty="0" smtClean="0"/>
              <a:t> web apps)</a:t>
            </a:r>
          </a:p>
          <a:p>
            <a:pPr marL="0" indent="0" algn="ctr">
              <a:buNone/>
            </a:pPr>
            <a:r>
              <a:rPr lang="en-US" sz="2400" dirty="0" smtClean="0"/>
              <a:t>File servers (RHEL, Samba)</a:t>
            </a:r>
          </a:p>
          <a:p>
            <a:pPr marL="0" indent="0" algn="ctr">
              <a:buNone/>
            </a:pPr>
            <a:r>
              <a:rPr lang="en-US" sz="2400" dirty="0" smtClean="0"/>
              <a:t>Virtual desktop environment (Citrix)</a:t>
            </a:r>
          </a:p>
          <a:p>
            <a:pPr marL="0" indent="0" algn="ctr">
              <a:buNone/>
            </a:pPr>
            <a:r>
              <a:rPr lang="en-US" sz="2400" dirty="0" smtClean="0"/>
              <a:t>Database servers (MySQL)</a:t>
            </a:r>
          </a:p>
          <a:p>
            <a:pPr marL="0" indent="0" algn="ctr">
              <a:buNone/>
            </a:pPr>
            <a:r>
              <a:rPr lang="en-US" sz="2400" dirty="0" smtClean="0"/>
              <a:t>Various special purpose servers</a:t>
            </a:r>
          </a:p>
          <a:p>
            <a:pPr marL="0" indent="0" algn="ctr">
              <a:buNone/>
            </a:pPr>
            <a:r>
              <a:rPr lang="en-US" sz="2400" dirty="0" smtClean="0"/>
              <a:t>Tape </a:t>
            </a:r>
            <a:r>
              <a:rPr lang="en-US" sz="2400" dirty="0"/>
              <a:t>b</a:t>
            </a:r>
            <a:r>
              <a:rPr lang="en-US" sz="2400" dirty="0" smtClean="0"/>
              <a:t>ackup system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236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57430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5" y="164452"/>
            <a:ext cx="1914330" cy="14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4460240"/>
          </a:xfrm>
        </p:spPr>
        <p:txBody>
          <a:bodyPr/>
          <a:lstStyle/>
          <a:p>
            <a:r>
              <a:rPr lang="en-US" dirty="0" smtClean="0"/>
              <a:t>Virtual Desktops - </a:t>
            </a:r>
            <a:r>
              <a:rPr lang="en-US" dirty="0" err="1" smtClean="0"/>
              <a:t>NUworkspace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35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58327"/>
              </p:ext>
            </p:extLst>
          </p:nvPr>
        </p:nvGraphicFramePr>
        <p:xfrm>
          <a:off x="457200" y="158620"/>
          <a:ext cx="8229600" cy="5967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78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 Virtualization</a:t>
            </a:r>
            <a:br>
              <a:rPr lang="en-US" dirty="0" smtClean="0"/>
            </a:br>
            <a:r>
              <a:rPr lang="en-US" dirty="0" smtClean="0"/>
              <a:t>Working Group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973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The Graduate 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School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Medill School of </a:t>
            </a:r>
            <a:r>
              <a:rPr lang="en-US" sz="2800" dirty="0" smtClean="0">
                <a:solidFill>
                  <a:schemeClr val="accent4">
                    <a:lumMod val="50000"/>
                  </a:schemeClr>
                </a:solidFill>
              </a:rPr>
              <a:t>Journalism</a:t>
            </a:r>
            <a:endParaRPr lang="en-US" sz="2800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Northwestern IT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Pritzker School of Law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School of Education and Social Policy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University Library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8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7" y="1412693"/>
            <a:ext cx="3428571" cy="342857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45" y="2318462"/>
            <a:ext cx="2466975" cy="1847850"/>
          </a:xfrm>
          <a:prstGeom prst="rect">
            <a:avLst/>
          </a:prstGeom>
        </p:spPr>
      </p:pic>
      <p:sp>
        <p:nvSpPr>
          <p:cNvPr id="9" name="Striped Right Arrow 8"/>
          <p:cNvSpPr/>
          <p:nvPr/>
        </p:nvSpPr>
        <p:spPr>
          <a:xfrm>
            <a:off x="4019645" y="2843643"/>
            <a:ext cx="1681359" cy="797487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4-5 months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3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11" y="1426578"/>
            <a:ext cx="4293989" cy="3182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292"/>
            <a:ext cx="4945610" cy="350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59927"/>
              </p:ext>
            </p:extLst>
          </p:nvPr>
        </p:nvGraphicFramePr>
        <p:xfrm>
          <a:off x="457200" y="1600200"/>
          <a:ext cx="82296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Event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Completed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Box contract signed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</a:t>
                      </a:r>
                      <a:r>
                        <a:rPr lang="en-US" baseline="0" dirty="0" smtClean="0"/>
                        <a:t> 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Application Virtualization Working Group begins pilot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Summer 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Box</a:t>
                      </a:r>
                      <a:r>
                        <a:rPr lang="en-US" baseline="0" dirty="0" smtClean="0"/>
                        <a:t> migration for department/program administrative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Summer 2014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Dean’s Office migrated to 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Winter 2014/2015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Last research share moved to 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NUworkspace</a:t>
                      </a:r>
                      <a:r>
                        <a:rPr lang="en-US" dirty="0" smtClean="0"/>
                        <a:t> rollout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Spring 2015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Last</a:t>
                      </a:r>
                      <a:r>
                        <a:rPr lang="en-US" baseline="0" dirty="0" smtClean="0"/>
                        <a:t> individual share moved to Box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Summer 2015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51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4460240"/>
          </a:xfrm>
        </p:spPr>
        <p:txBody>
          <a:bodyPr/>
          <a:lstStyle/>
          <a:p>
            <a:r>
              <a:rPr lang="en-US" dirty="0" smtClean="0"/>
              <a:t>File Services -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7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6583472"/>
              </p:ext>
            </p:extLst>
          </p:nvPr>
        </p:nvGraphicFramePr>
        <p:xfrm>
          <a:off x="457200" y="158620"/>
          <a:ext cx="8229600" cy="5967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68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Some Reasons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0783911"/>
              </p:ext>
            </p:extLst>
          </p:nvPr>
        </p:nvGraphicFramePr>
        <p:xfrm>
          <a:off x="-581803" y="1600200"/>
          <a:ext cx="9725803" cy="5705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67450" y="3476625"/>
            <a:ext cx="1533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Security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285750" y="1895475"/>
            <a:ext cx="2047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Support </a:t>
            </a:r>
          </a:p>
          <a:p>
            <a:pPr algn="ctr"/>
            <a:r>
              <a:rPr lang="en-US" sz="3200" dirty="0" smtClean="0"/>
              <a:t>Prevention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1" y="4846796"/>
            <a:ext cx="187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Flexibility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40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ox FAQ: Weinberg College of Arts and Sciences - Northwestern University - Google Chrom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1" y="0"/>
            <a:ext cx="7889738" cy="6350097"/>
          </a:xfrm>
        </p:spPr>
      </p:pic>
    </p:spTree>
    <p:extLst>
      <p:ext uri="{BB962C8B-B14F-4D97-AF65-F5344CB8AC3E}">
        <p14:creationId xmlns:p14="http://schemas.microsoft.com/office/powerpoint/2010/main" val="41872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915790"/>
              </p:ext>
            </p:extLst>
          </p:nvPr>
        </p:nvGraphicFramePr>
        <p:xfrm>
          <a:off x="139959" y="457200"/>
          <a:ext cx="8864081" cy="5383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810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83976"/>
            <a:ext cx="9144000" cy="72778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Is this thing on?</a:t>
            </a:r>
            <a:endParaRPr lang="en-US" dirty="0"/>
          </a:p>
        </p:txBody>
      </p:sp>
      <p:pic>
        <p:nvPicPr>
          <p:cNvPr id="6" name="BoxMigr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725" y="629070"/>
            <a:ext cx="8668546" cy="5417367"/>
          </a:xfrm>
        </p:spPr>
      </p:pic>
      <p:sp>
        <p:nvSpPr>
          <p:cNvPr id="7" name="Rectangle 6"/>
          <p:cNvSpPr/>
          <p:nvPr/>
        </p:nvSpPr>
        <p:spPr>
          <a:xfrm>
            <a:off x="1651517" y="6014753"/>
            <a:ext cx="5840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(see https://www.youtube.com/watch?v=tmq0GL_doRA)</a:t>
            </a:r>
          </a:p>
        </p:txBody>
      </p:sp>
    </p:spTree>
    <p:extLst>
      <p:ext uri="{BB962C8B-B14F-4D97-AF65-F5344CB8AC3E}">
        <p14:creationId xmlns:p14="http://schemas.microsoft.com/office/powerpoint/2010/main" val="16418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446024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Happiness is a de-racking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8" y="1417639"/>
            <a:ext cx="8456702" cy="4756895"/>
          </a:xfrm>
        </p:spPr>
      </p:pic>
    </p:spTree>
    <p:extLst>
      <p:ext uri="{BB962C8B-B14F-4D97-AF65-F5344CB8AC3E}">
        <p14:creationId xmlns:p14="http://schemas.microsoft.com/office/powerpoint/2010/main" val="29787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Success? It’s a process.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51266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78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4460240"/>
          </a:xfrm>
        </p:spPr>
        <p:txBody>
          <a:bodyPr/>
          <a:lstStyle/>
          <a:p>
            <a:r>
              <a:rPr lang="en-US" dirty="0" smtClean="0"/>
              <a:t>Lessons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78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Relationships matter – a </a:t>
            </a:r>
            <a:r>
              <a:rPr lang="en-US" i="1" dirty="0" smtClean="0"/>
              <a:t>lot</a:t>
            </a:r>
            <a:endParaRPr lang="en-US" i="1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90261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860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 stick, more…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" y="1903445"/>
            <a:ext cx="8964176" cy="3622615"/>
          </a:xfrm>
        </p:spPr>
      </p:pic>
    </p:spTree>
    <p:extLst>
      <p:ext uri="{BB962C8B-B14F-4D97-AF65-F5344CB8AC3E}">
        <p14:creationId xmlns:p14="http://schemas.microsoft.com/office/powerpoint/2010/main" val="240774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Non-unified messaging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20" y="1417639"/>
            <a:ext cx="6697359" cy="47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4460240"/>
          </a:xfrm>
        </p:spPr>
        <p:txBody>
          <a:bodyPr/>
          <a:lstStyle/>
          <a:p>
            <a:r>
              <a:rPr lang="en-US" dirty="0" smtClean="0"/>
              <a:t>The Basement</a:t>
            </a:r>
            <a:br>
              <a:rPr lang="en-US" dirty="0" smtClean="0"/>
            </a:br>
            <a:r>
              <a:rPr lang="en-US" sz="2000" dirty="0" smtClean="0"/>
              <a:t>(not for the faint of heart)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0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Summarized lessons</a:t>
            </a:r>
            <a:endParaRPr lang="en-US" sz="31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02229"/>
            <a:ext cx="8229600" cy="4623935"/>
          </a:xfrm>
        </p:spPr>
        <p:txBody>
          <a:bodyPr>
            <a:normAutofit/>
          </a:bodyPr>
          <a:lstStyle/>
          <a:p>
            <a:pPr lvl="1" fontAlgn="t"/>
            <a:r>
              <a:rPr lang="en-US" sz="2400" b="1" dirty="0" smtClean="0"/>
              <a:t>Be present</a:t>
            </a:r>
          </a:p>
          <a:p>
            <a:pPr lvl="1" fontAlgn="t"/>
            <a:r>
              <a:rPr lang="en-US" sz="2400" b="1" dirty="0" smtClean="0"/>
              <a:t>Emphasize </a:t>
            </a:r>
            <a:r>
              <a:rPr lang="en-US" sz="2400" b="1" dirty="0"/>
              <a:t>follow up</a:t>
            </a:r>
          </a:p>
          <a:p>
            <a:pPr lvl="1" fontAlgn="t"/>
            <a:r>
              <a:rPr lang="en-US" sz="2400" b="1" dirty="0"/>
              <a:t>Seek partners</a:t>
            </a:r>
          </a:p>
          <a:p>
            <a:pPr lvl="1" fontAlgn="t"/>
            <a:r>
              <a:rPr lang="en-US" sz="2400" b="1" dirty="0"/>
              <a:t>Be positive, but take care in proselytizing</a:t>
            </a:r>
          </a:p>
          <a:p>
            <a:pPr lvl="1" fontAlgn="t"/>
            <a:r>
              <a:rPr lang="en-US" sz="2400" b="1" dirty="0"/>
              <a:t>Work with administrative staff to gain adherents</a:t>
            </a:r>
          </a:p>
          <a:p>
            <a:pPr lvl="1" fontAlgn="t"/>
            <a:r>
              <a:rPr lang="en-US" sz="2400" b="1" dirty="0"/>
              <a:t>Have </a:t>
            </a:r>
            <a:r>
              <a:rPr lang="en-US" sz="2400" b="1" dirty="0" smtClean="0"/>
              <a:t>detailed, </a:t>
            </a:r>
            <a:r>
              <a:rPr lang="en-US" sz="2400" b="1" i="1" dirty="0" smtClean="0"/>
              <a:t>tested</a:t>
            </a:r>
            <a:r>
              <a:rPr lang="en-US" sz="2400" b="1" dirty="0" smtClean="0"/>
              <a:t> </a:t>
            </a:r>
            <a:r>
              <a:rPr lang="en-US" sz="2400" b="1" dirty="0"/>
              <a:t>project plan</a:t>
            </a:r>
          </a:p>
          <a:p>
            <a:pPr lvl="1" fontAlgn="t"/>
            <a:r>
              <a:rPr lang="en-US" sz="2400" b="1" dirty="0"/>
              <a:t>Respect faculty and staff workflows</a:t>
            </a:r>
          </a:p>
          <a:p>
            <a:pPr lvl="1" fontAlgn="t"/>
            <a:r>
              <a:rPr lang="en-US" sz="2400" b="1" dirty="0"/>
              <a:t>Keep learning about the product, and make </a:t>
            </a:r>
            <a:r>
              <a:rPr lang="en-US" sz="2400" b="1" dirty="0" smtClean="0"/>
              <a:t>adjustments to increase adoption</a:t>
            </a:r>
            <a:endParaRPr lang="en-US" sz="2400" b="1" dirty="0"/>
          </a:p>
          <a:p>
            <a:pPr lvl="1" fontAlgn="t"/>
            <a:r>
              <a:rPr lang="en-US" sz="2400" b="1" dirty="0"/>
              <a:t>Coordinate as much as </a:t>
            </a:r>
            <a:r>
              <a:rPr lang="en-US" sz="2400" b="1" dirty="0" smtClean="0"/>
              <a:t>possible</a:t>
            </a:r>
          </a:p>
          <a:p>
            <a:pPr marL="457200" lvl="1" indent="0" fontAlgn="t">
              <a:buNone/>
            </a:pPr>
            <a:endParaRPr lang="en-US" sz="2400" dirty="0"/>
          </a:p>
          <a:p>
            <a:pPr marL="457200" lvl="1" indent="0" fontAlgn="t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818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resources</a:t>
            </a:r>
            <a:endParaRPr lang="en-US" sz="31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02229"/>
            <a:ext cx="8229600" cy="4623935"/>
          </a:xfrm>
        </p:spPr>
        <p:txBody>
          <a:bodyPr>
            <a:normAutofit/>
          </a:bodyPr>
          <a:lstStyle/>
          <a:p>
            <a:pPr lvl="1" fontAlgn="t"/>
            <a:r>
              <a:rPr lang="en-US" sz="2400" b="1" dirty="0" smtClean="0"/>
              <a:t>Box FAQ</a:t>
            </a:r>
          </a:p>
          <a:p>
            <a:pPr lvl="1" fontAlgn="t"/>
            <a:r>
              <a:rPr lang="en-US" sz="2400" b="1" dirty="0" smtClean="0"/>
              <a:t>Box Update emails</a:t>
            </a:r>
          </a:p>
          <a:p>
            <a:pPr lvl="1" fontAlgn="t"/>
            <a:r>
              <a:rPr lang="en-US" sz="2400" b="1" dirty="0" smtClean="0"/>
              <a:t>Full deployment schedule</a:t>
            </a:r>
          </a:p>
          <a:p>
            <a:pPr lvl="1" fontAlgn="t"/>
            <a:r>
              <a:rPr lang="en-US" sz="2400" b="1" dirty="0" smtClean="0"/>
              <a:t>Migration scripts</a:t>
            </a:r>
          </a:p>
          <a:p>
            <a:pPr lvl="1" fontAlgn="t"/>
            <a:r>
              <a:rPr lang="en-US" sz="2400" b="1" dirty="0" smtClean="0"/>
              <a:t>Application Virtualization Working Group </a:t>
            </a:r>
            <a:r>
              <a:rPr lang="en-US" sz="2400" b="1" dirty="0" smtClean="0"/>
              <a:t>report</a:t>
            </a:r>
          </a:p>
          <a:p>
            <a:pPr lvl="1" fontAlgn="t"/>
            <a:endParaRPr lang="en-US" sz="2400" b="1" dirty="0"/>
          </a:p>
          <a:p>
            <a:pPr marL="457200" lvl="1" indent="0" fontAlgn="t">
              <a:buNone/>
            </a:pPr>
            <a:r>
              <a:rPr lang="en-US" sz="2400" b="1" dirty="0" smtClean="0"/>
              <a:t>I’d be happy to engage in follow up discussions. All of the above documents will be uploaded shortly.</a:t>
            </a:r>
          </a:p>
          <a:p>
            <a:pPr marL="457200" lvl="1" indent="0" fontAlgn="t">
              <a:buNone/>
            </a:pPr>
            <a:endParaRPr lang="en-US" sz="2400" b="1" dirty="0"/>
          </a:p>
          <a:p>
            <a:pPr marL="457200" lvl="1" indent="0" fontAlgn="t">
              <a:buNone/>
            </a:pPr>
            <a:r>
              <a:rPr lang="en-US" sz="2400" b="1" dirty="0" smtClean="0"/>
              <a:t>lotus@northwestern.edu</a:t>
            </a:r>
            <a:endParaRPr lang="en-US" sz="2400" b="1" dirty="0" smtClean="0"/>
          </a:p>
          <a:p>
            <a:pPr lvl="1" fontAlgn="t"/>
            <a:endParaRPr lang="en-US" sz="2400" dirty="0"/>
          </a:p>
          <a:p>
            <a:pPr marL="457200" lvl="1" indent="0" fontAlgn="t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54761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1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774" y="0"/>
            <a:ext cx="3572531" cy="6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</TotalTime>
  <Words>441</Words>
  <Application>Microsoft Office PowerPoint</Application>
  <PresentationFormat>On-screen Show (4:3)</PresentationFormat>
  <Paragraphs>137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Arial</vt:lpstr>
      <vt:lpstr>Calibri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13_Office Theme</vt:lpstr>
      <vt:lpstr>14_Office Theme</vt:lpstr>
      <vt:lpstr>16_Office Theme</vt:lpstr>
      <vt:lpstr>18_Office Theme</vt:lpstr>
      <vt:lpstr>20_Office Theme</vt:lpstr>
      <vt:lpstr>22_Office Theme</vt:lpstr>
      <vt:lpstr>26_Office Theme</vt:lpstr>
      <vt:lpstr>27_Office Theme</vt:lpstr>
      <vt:lpstr>28_Office Theme</vt:lpstr>
      <vt:lpstr>From the Basement to the Cloud</vt:lpstr>
      <vt:lpstr>Some Reasons</vt:lpstr>
      <vt:lpstr>The Basement (not for the faint of heart)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YER DOIN IT WRONG (what we had down there)</vt:lpstr>
      <vt:lpstr>PowerPoint Presentation</vt:lpstr>
      <vt:lpstr>Virtual Desktops - NUworkspace</vt:lpstr>
      <vt:lpstr>PowerPoint Presentation</vt:lpstr>
      <vt:lpstr>Application Virtualization Working Group</vt:lpstr>
      <vt:lpstr>PowerPoint Presentation</vt:lpstr>
      <vt:lpstr>PowerPoint Presentation</vt:lpstr>
      <vt:lpstr>Timeline</vt:lpstr>
      <vt:lpstr>File Services - Box</vt:lpstr>
      <vt:lpstr>PowerPoint Presentation</vt:lpstr>
      <vt:lpstr>PowerPoint Presentation</vt:lpstr>
      <vt:lpstr>PowerPoint Presentation</vt:lpstr>
      <vt:lpstr>Is this thing on?</vt:lpstr>
      <vt:lpstr>Results</vt:lpstr>
      <vt:lpstr>Happiness is a de-racking</vt:lpstr>
      <vt:lpstr>Success? It’s a process.</vt:lpstr>
      <vt:lpstr>Lessons</vt:lpstr>
      <vt:lpstr>Relationships matter – a lot</vt:lpstr>
      <vt:lpstr>Less stick, more…</vt:lpstr>
      <vt:lpstr>Non-unified messaging</vt:lpstr>
      <vt:lpstr>Summarized lessons</vt:lpstr>
      <vt:lpstr>More 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Geraldo Rivera</dc:creator>
  <cp:lastModifiedBy>Matthew C Ivaliotes</cp:lastModifiedBy>
  <cp:revision>76</cp:revision>
  <dcterms:created xsi:type="dcterms:W3CDTF">2015-07-21T16:44:10Z</dcterms:created>
  <dcterms:modified xsi:type="dcterms:W3CDTF">2016-03-24T13:38:42Z</dcterms:modified>
</cp:coreProperties>
</file>