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3"/>
  </p:notesMasterIdLst>
  <p:sldIdLst>
    <p:sldId id="264" r:id="rId2"/>
    <p:sldId id="272" r:id="rId3"/>
    <p:sldId id="296" r:id="rId4"/>
    <p:sldId id="274" r:id="rId5"/>
    <p:sldId id="292" r:id="rId6"/>
    <p:sldId id="293" r:id="rId7"/>
    <p:sldId id="300" r:id="rId8"/>
    <p:sldId id="295" r:id="rId9"/>
    <p:sldId id="283" r:id="rId10"/>
    <p:sldId id="297" r:id="rId11"/>
    <p:sldId id="294" r:id="rId12"/>
    <p:sldId id="287" r:id="rId13"/>
    <p:sldId id="286" r:id="rId14"/>
    <p:sldId id="288" r:id="rId15"/>
    <p:sldId id="289" r:id="rId16"/>
    <p:sldId id="290" r:id="rId17"/>
    <p:sldId id="279" r:id="rId18"/>
    <p:sldId id="301" r:id="rId19"/>
    <p:sldId id="299" r:id="rId20"/>
    <p:sldId id="271"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4" autoAdjust="0"/>
    <p:restoredTop sz="94660"/>
  </p:normalViewPr>
  <p:slideViewPr>
    <p:cSldViewPr>
      <p:cViewPr varScale="1">
        <p:scale>
          <a:sx n="70" d="100"/>
          <a:sy n="70" d="100"/>
        </p:scale>
        <p:origin x="140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9BF3A-2118-4802-8AEC-240B503FC89F}"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n-US"/>
        </a:p>
      </dgm:t>
    </dgm:pt>
    <dgm:pt modelId="{A546408A-AFA9-4652-A4C6-E1E77C83754B}">
      <dgm:prSet phldrT="[Text]"/>
      <dgm:spPr/>
      <dgm:t>
        <a:bodyPr/>
        <a:lstStyle/>
        <a:p>
          <a:r>
            <a:rPr lang="en-US" dirty="0" smtClean="0"/>
            <a:t>1825: A low-carbohydrate regimen unveiled</a:t>
          </a:r>
          <a:endParaRPr lang="en-US" dirty="0"/>
        </a:p>
      </dgm:t>
    </dgm:pt>
    <dgm:pt modelId="{F8A21397-5803-4BAC-AAF2-FE55F42179C7}" type="parTrans" cxnId="{4D55501B-C650-4B1C-B0AF-F388E67D4229}">
      <dgm:prSet/>
      <dgm:spPr/>
      <dgm:t>
        <a:bodyPr/>
        <a:lstStyle/>
        <a:p>
          <a:endParaRPr lang="en-US"/>
        </a:p>
      </dgm:t>
    </dgm:pt>
    <dgm:pt modelId="{133854EA-7518-4586-B7B4-202064DDFD67}" type="sibTrans" cxnId="{4D55501B-C650-4B1C-B0AF-F388E67D4229}">
      <dgm:prSet/>
      <dgm:spPr/>
      <dgm:t>
        <a:bodyPr/>
        <a:lstStyle/>
        <a:p>
          <a:endParaRPr lang="en-US"/>
        </a:p>
      </dgm:t>
    </dgm:pt>
    <dgm:pt modelId="{665EB37A-65BA-40AA-A414-B11619472028}">
      <dgm:prSet phldrT="[Text]"/>
      <dgm:spPr/>
      <dgm:t>
        <a:bodyPr/>
        <a:lstStyle/>
        <a:p>
          <a:r>
            <a:rPr lang="en-US" dirty="0" smtClean="0"/>
            <a:t>1830: Graham's high-fiber diet</a:t>
          </a:r>
          <a:endParaRPr lang="en-US" dirty="0"/>
        </a:p>
      </dgm:t>
    </dgm:pt>
    <dgm:pt modelId="{7434CB59-9DC4-4E5E-AD30-91027FCB2A60}" type="parTrans" cxnId="{1DA71AAF-37F4-4252-8D42-9E834ED6B060}">
      <dgm:prSet/>
      <dgm:spPr/>
      <dgm:t>
        <a:bodyPr/>
        <a:lstStyle/>
        <a:p>
          <a:endParaRPr lang="en-US"/>
        </a:p>
      </dgm:t>
    </dgm:pt>
    <dgm:pt modelId="{3B09ED2D-1CF1-4A04-91A2-BE5F0BD13FF7}" type="sibTrans" cxnId="{1DA71AAF-37F4-4252-8D42-9E834ED6B060}">
      <dgm:prSet/>
      <dgm:spPr/>
      <dgm:t>
        <a:bodyPr/>
        <a:lstStyle/>
        <a:p>
          <a:endParaRPr lang="en-US"/>
        </a:p>
      </dgm:t>
    </dgm:pt>
    <dgm:pt modelId="{8192AEC9-BCE1-484F-B27C-AB630595351E}">
      <dgm:prSet phldrT="[Text]"/>
      <dgm:spPr/>
      <dgm:t>
        <a:bodyPr/>
        <a:lstStyle/>
        <a:p>
          <a:r>
            <a:rPr lang="en-US" dirty="0" smtClean="0"/>
            <a:t>1903: Chew each bite 32 times</a:t>
          </a:r>
          <a:endParaRPr lang="en-US" dirty="0"/>
        </a:p>
      </dgm:t>
    </dgm:pt>
    <dgm:pt modelId="{7982015D-C2ED-4A22-9403-1021ED006CB7}" type="parTrans" cxnId="{F9B44126-A5BA-4441-8127-40D2703295B2}">
      <dgm:prSet/>
      <dgm:spPr/>
      <dgm:t>
        <a:bodyPr/>
        <a:lstStyle/>
        <a:p>
          <a:endParaRPr lang="en-US"/>
        </a:p>
      </dgm:t>
    </dgm:pt>
    <dgm:pt modelId="{705BBE0F-DE4B-4AD1-BB66-DA2B212A9564}" type="sibTrans" cxnId="{F9B44126-A5BA-4441-8127-40D2703295B2}">
      <dgm:prSet/>
      <dgm:spPr/>
      <dgm:t>
        <a:bodyPr/>
        <a:lstStyle/>
        <a:p>
          <a:endParaRPr lang="en-US"/>
        </a:p>
      </dgm:t>
    </dgm:pt>
    <dgm:pt modelId="{26DD2CA9-1B3C-481D-A0DC-BFBBD6CA0CA1}">
      <dgm:prSet phldrT="[Text]"/>
      <dgm:spPr/>
      <dgm:t>
        <a:bodyPr/>
        <a:lstStyle/>
        <a:p>
          <a:r>
            <a:rPr lang="en-US" dirty="0" smtClean="0"/>
            <a:t>1917: World introduced to calorie counting</a:t>
          </a:r>
          <a:endParaRPr lang="en-US" dirty="0"/>
        </a:p>
      </dgm:t>
    </dgm:pt>
    <dgm:pt modelId="{C8D50C5F-12B3-45E4-B5CA-CBF788FDB7CA}" type="parTrans" cxnId="{A5C4FD15-824C-4F06-9479-43F2DCBAE95A}">
      <dgm:prSet/>
      <dgm:spPr/>
      <dgm:t>
        <a:bodyPr/>
        <a:lstStyle/>
        <a:p>
          <a:endParaRPr lang="en-US"/>
        </a:p>
      </dgm:t>
    </dgm:pt>
    <dgm:pt modelId="{A4479FE5-4DB2-47D1-AF9D-A1AFDA6B0E63}" type="sibTrans" cxnId="{A5C4FD15-824C-4F06-9479-43F2DCBAE95A}">
      <dgm:prSet/>
      <dgm:spPr/>
      <dgm:t>
        <a:bodyPr/>
        <a:lstStyle/>
        <a:p>
          <a:endParaRPr lang="en-US"/>
        </a:p>
      </dgm:t>
    </dgm:pt>
    <dgm:pt modelId="{0CC0C7A3-7367-41EC-9296-FCAE068E5C8B}">
      <dgm:prSet phldrT="[Text]"/>
      <dgm:spPr/>
      <dgm:t>
        <a:bodyPr/>
        <a:lstStyle/>
        <a:p>
          <a:r>
            <a:rPr lang="en-US" dirty="0" smtClean="0"/>
            <a:t>1925: The cigarette diet</a:t>
          </a:r>
          <a:endParaRPr lang="en-US" dirty="0"/>
        </a:p>
      </dgm:t>
    </dgm:pt>
    <dgm:pt modelId="{EC8B883B-82A2-4739-8E0B-6E4139230175}" type="parTrans" cxnId="{86D99BC7-8302-4E0F-BDB9-EF9C8692F5F3}">
      <dgm:prSet/>
      <dgm:spPr/>
      <dgm:t>
        <a:bodyPr/>
        <a:lstStyle/>
        <a:p>
          <a:endParaRPr lang="en-US"/>
        </a:p>
      </dgm:t>
    </dgm:pt>
    <dgm:pt modelId="{57024997-16CD-4B0E-A228-ACEAD7B18D78}" type="sibTrans" cxnId="{86D99BC7-8302-4E0F-BDB9-EF9C8692F5F3}">
      <dgm:prSet/>
      <dgm:spPr/>
      <dgm:t>
        <a:bodyPr/>
        <a:lstStyle/>
        <a:p>
          <a:endParaRPr lang="en-US"/>
        </a:p>
      </dgm:t>
    </dgm:pt>
    <dgm:pt modelId="{5407B836-299C-4129-8895-E2C99913EE4C}">
      <dgm:prSet phldrT="[Text]"/>
      <dgm:spPr/>
      <dgm:t>
        <a:bodyPr/>
        <a:lstStyle/>
        <a:p>
          <a:r>
            <a:rPr lang="en-US" dirty="0" smtClean="0"/>
            <a:t>1928: The Inuit diet</a:t>
          </a:r>
          <a:endParaRPr lang="en-US" dirty="0"/>
        </a:p>
      </dgm:t>
    </dgm:pt>
    <dgm:pt modelId="{AA397048-F7FE-4BC6-B2D1-3974A3A46EBE}" type="parTrans" cxnId="{4394F7EE-B81F-452C-9F44-C808FB2E1C4F}">
      <dgm:prSet/>
      <dgm:spPr/>
      <dgm:t>
        <a:bodyPr/>
        <a:lstStyle/>
        <a:p>
          <a:endParaRPr lang="en-US"/>
        </a:p>
      </dgm:t>
    </dgm:pt>
    <dgm:pt modelId="{EB3E065C-A59B-4792-8DE4-12FD07A6D6DC}" type="sibTrans" cxnId="{4394F7EE-B81F-452C-9F44-C808FB2E1C4F}">
      <dgm:prSet/>
      <dgm:spPr/>
      <dgm:t>
        <a:bodyPr/>
        <a:lstStyle/>
        <a:p>
          <a:endParaRPr lang="en-US"/>
        </a:p>
      </dgm:t>
    </dgm:pt>
    <dgm:pt modelId="{77C7FF4E-543A-4519-B4F5-6F3EEA237918}">
      <dgm:prSet phldrT="[Text]"/>
      <dgm:spPr/>
      <dgm:t>
        <a:bodyPr/>
        <a:lstStyle/>
        <a:p>
          <a:r>
            <a:rPr lang="en-US" dirty="0" smtClean="0"/>
            <a:t>1950: The cabbage soup diet</a:t>
          </a:r>
          <a:endParaRPr lang="en-US" dirty="0"/>
        </a:p>
      </dgm:t>
    </dgm:pt>
    <dgm:pt modelId="{044D5198-78A7-4BED-89CD-559F6F097EE6}" type="parTrans" cxnId="{A2E34B06-AB0D-4D0C-96DD-26F7ADA0371D}">
      <dgm:prSet/>
      <dgm:spPr/>
      <dgm:t>
        <a:bodyPr/>
        <a:lstStyle/>
        <a:p>
          <a:endParaRPr lang="en-US"/>
        </a:p>
      </dgm:t>
    </dgm:pt>
    <dgm:pt modelId="{F5DDB4F1-6B1F-440A-A3E8-9306C4AFDE15}" type="sibTrans" cxnId="{A2E34B06-AB0D-4D0C-96DD-26F7ADA0371D}">
      <dgm:prSet/>
      <dgm:spPr/>
      <dgm:t>
        <a:bodyPr/>
        <a:lstStyle/>
        <a:p>
          <a:endParaRPr lang="en-US"/>
        </a:p>
      </dgm:t>
    </dgm:pt>
    <dgm:pt modelId="{B33FD519-7895-48E6-AB4F-B7F12A06E523}">
      <dgm:prSet phldrT="[Text]"/>
      <dgm:spPr/>
      <dgm:t>
        <a:bodyPr/>
        <a:lstStyle/>
        <a:p>
          <a:r>
            <a:rPr lang="en-US" dirty="0" smtClean="0"/>
            <a:t>1960: The Zen macrobiotic diet</a:t>
          </a:r>
          <a:endParaRPr lang="en-US" dirty="0"/>
        </a:p>
      </dgm:t>
    </dgm:pt>
    <dgm:pt modelId="{431AD744-8D19-46A5-B4A5-5A5E1DF139A8}" type="parTrans" cxnId="{5AD9BFC3-F7B5-4A8C-9DFB-2EEA570FADD2}">
      <dgm:prSet/>
      <dgm:spPr/>
      <dgm:t>
        <a:bodyPr/>
        <a:lstStyle/>
        <a:p>
          <a:endParaRPr lang="en-US"/>
        </a:p>
      </dgm:t>
    </dgm:pt>
    <dgm:pt modelId="{B84DDC2B-D41E-4102-B281-E7AC535D80ED}" type="sibTrans" cxnId="{5AD9BFC3-F7B5-4A8C-9DFB-2EEA570FADD2}">
      <dgm:prSet/>
      <dgm:spPr/>
      <dgm:t>
        <a:bodyPr/>
        <a:lstStyle/>
        <a:p>
          <a:endParaRPr lang="en-US"/>
        </a:p>
      </dgm:t>
    </dgm:pt>
    <dgm:pt modelId="{1C250507-0F35-48D8-9362-7F0A3FD0ABC1}">
      <dgm:prSet phldrT="[Text]"/>
      <dgm:spPr/>
      <dgm:t>
        <a:bodyPr/>
        <a:lstStyle/>
        <a:p>
          <a:r>
            <a:rPr lang="en-US" dirty="0" smtClean="0"/>
            <a:t>1981: The Beverly Hills diet</a:t>
          </a:r>
          <a:endParaRPr lang="en-US" dirty="0"/>
        </a:p>
      </dgm:t>
    </dgm:pt>
    <dgm:pt modelId="{49CFE509-046A-4081-9A53-09979E1193C4}" type="parTrans" cxnId="{3922A3FF-39C2-491C-B1A8-0601F90EAE16}">
      <dgm:prSet/>
      <dgm:spPr/>
      <dgm:t>
        <a:bodyPr/>
        <a:lstStyle/>
        <a:p>
          <a:endParaRPr lang="en-US"/>
        </a:p>
      </dgm:t>
    </dgm:pt>
    <dgm:pt modelId="{0AF8B108-FC0A-44A8-81A1-70EE145384BB}" type="sibTrans" cxnId="{3922A3FF-39C2-491C-B1A8-0601F90EAE16}">
      <dgm:prSet/>
      <dgm:spPr/>
      <dgm:t>
        <a:bodyPr/>
        <a:lstStyle/>
        <a:p>
          <a:endParaRPr lang="en-US"/>
        </a:p>
      </dgm:t>
    </dgm:pt>
    <dgm:pt modelId="{BB161649-28E3-478C-9C08-8D4BA82986B8}">
      <dgm:prSet phldrT="[Text]"/>
      <dgm:spPr/>
      <dgm:t>
        <a:bodyPr/>
        <a:lstStyle/>
        <a:p>
          <a:r>
            <a:rPr lang="en-US" dirty="0" smtClean="0"/>
            <a:t>1994: Dr. Atkins says fat is our friend</a:t>
          </a:r>
          <a:endParaRPr lang="en-US" dirty="0"/>
        </a:p>
      </dgm:t>
    </dgm:pt>
    <dgm:pt modelId="{2E3240AE-2F05-430A-A675-702DC2930951}" type="parTrans" cxnId="{891FE082-DB2E-4DFC-97C1-ADC3181F1712}">
      <dgm:prSet/>
      <dgm:spPr/>
      <dgm:t>
        <a:bodyPr/>
        <a:lstStyle/>
        <a:p>
          <a:endParaRPr lang="en-US"/>
        </a:p>
      </dgm:t>
    </dgm:pt>
    <dgm:pt modelId="{1FAA799F-FBE7-4B0D-9C1D-6A9C16845C5C}" type="sibTrans" cxnId="{891FE082-DB2E-4DFC-97C1-ADC3181F1712}">
      <dgm:prSet/>
      <dgm:spPr/>
      <dgm:t>
        <a:bodyPr/>
        <a:lstStyle/>
        <a:p>
          <a:endParaRPr lang="en-US"/>
        </a:p>
      </dgm:t>
    </dgm:pt>
    <dgm:pt modelId="{5945F9CB-3F36-41E9-9154-7F1D06EA8A48}">
      <dgm:prSet phldrT="[Text]"/>
      <dgm:spPr/>
      <dgm:t>
        <a:bodyPr/>
        <a:lstStyle/>
        <a:p>
          <a:r>
            <a:rPr lang="en-US" dirty="0" smtClean="0"/>
            <a:t>2003: The South Beach Diet</a:t>
          </a:r>
          <a:endParaRPr lang="en-US" dirty="0"/>
        </a:p>
      </dgm:t>
    </dgm:pt>
    <dgm:pt modelId="{6BD87967-9E8F-47E0-AB14-F61FE478D861}" type="parTrans" cxnId="{CC35105E-6D34-4531-AAD5-F0124F05DC90}">
      <dgm:prSet/>
      <dgm:spPr/>
      <dgm:t>
        <a:bodyPr/>
        <a:lstStyle/>
        <a:p>
          <a:endParaRPr lang="en-US"/>
        </a:p>
      </dgm:t>
    </dgm:pt>
    <dgm:pt modelId="{FDD10B49-5FB7-4336-8B1D-99A1FC52068A}" type="sibTrans" cxnId="{CC35105E-6D34-4531-AAD5-F0124F05DC90}">
      <dgm:prSet/>
      <dgm:spPr/>
      <dgm:t>
        <a:bodyPr/>
        <a:lstStyle/>
        <a:p>
          <a:endParaRPr lang="en-US"/>
        </a:p>
      </dgm:t>
    </dgm:pt>
    <dgm:pt modelId="{6B349F72-9121-4697-A8ED-E5131EC1915C}">
      <dgm:prSet phldrT="[Text]"/>
      <dgm:spPr/>
      <dgm:t>
        <a:bodyPr/>
        <a:lstStyle/>
        <a:p>
          <a:r>
            <a:rPr lang="en-US" dirty="0" smtClean="0"/>
            <a:t>2010s: The Paleo Diet</a:t>
          </a:r>
          <a:endParaRPr lang="en-US" dirty="0"/>
        </a:p>
      </dgm:t>
    </dgm:pt>
    <dgm:pt modelId="{2F5320F5-5592-4C69-95C9-5CC8797FE191}" type="parTrans" cxnId="{9E49DD64-79F4-4731-9D4C-6FBE1DF86BB1}">
      <dgm:prSet/>
      <dgm:spPr/>
      <dgm:t>
        <a:bodyPr/>
        <a:lstStyle/>
        <a:p>
          <a:endParaRPr lang="en-US"/>
        </a:p>
      </dgm:t>
    </dgm:pt>
    <dgm:pt modelId="{6B34700B-57D9-446F-BC53-9E6DE0DD3FE6}" type="sibTrans" cxnId="{9E49DD64-79F4-4731-9D4C-6FBE1DF86BB1}">
      <dgm:prSet/>
      <dgm:spPr/>
      <dgm:t>
        <a:bodyPr/>
        <a:lstStyle/>
        <a:p>
          <a:endParaRPr lang="en-US"/>
        </a:p>
      </dgm:t>
    </dgm:pt>
    <dgm:pt modelId="{F2600984-E90B-469E-BC0D-E02ECDF58298}">
      <dgm:prSet phldrT="[Text]"/>
      <dgm:spPr/>
      <dgm:t>
        <a:bodyPr/>
        <a:lstStyle/>
        <a:p>
          <a:r>
            <a:rPr lang="en-US" smtClean="0"/>
            <a:t>1930: The grapefruit diet</a:t>
          </a:r>
          <a:endParaRPr lang="en-US" dirty="0"/>
        </a:p>
      </dgm:t>
    </dgm:pt>
    <dgm:pt modelId="{6C868652-149A-46AF-BDC4-421335F01F81}" type="parTrans" cxnId="{A49B0927-F7E0-4461-A596-592DDA9CE33A}">
      <dgm:prSet/>
      <dgm:spPr/>
      <dgm:t>
        <a:bodyPr/>
        <a:lstStyle/>
        <a:p>
          <a:endParaRPr lang="en-US"/>
        </a:p>
      </dgm:t>
    </dgm:pt>
    <dgm:pt modelId="{CB5E08F6-7E87-405C-85FE-00D6372AF84C}" type="sibTrans" cxnId="{A49B0927-F7E0-4461-A596-592DDA9CE33A}">
      <dgm:prSet/>
      <dgm:spPr/>
      <dgm:t>
        <a:bodyPr/>
        <a:lstStyle/>
        <a:p>
          <a:endParaRPr lang="en-US"/>
        </a:p>
      </dgm:t>
    </dgm:pt>
    <dgm:pt modelId="{666E8B96-FD82-4EB5-96A8-85AF63D9D624}">
      <dgm:prSet phldrT="[Text]"/>
      <dgm:spPr/>
      <dgm:t>
        <a:bodyPr/>
        <a:lstStyle/>
        <a:p>
          <a:r>
            <a:rPr lang="en-US" dirty="0" smtClean="0"/>
            <a:t>1961: Weight Watchers launched</a:t>
          </a:r>
          <a:endParaRPr lang="en-US" dirty="0"/>
        </a:p>
      </dgm:t>
    </dgm:pt>
    <dgm:pt modelId="{70C6AEF7-5884-4A40-932C-FAD77855C2FA}" type="parTrans" cxnId="{2DF28C7A-46C1-489A-8C55-D39588397CCA}">
      <dgm:prSet/>
      <dgm:spPr/>
      <dgm:t>
        <a:bodyPr/>
        <a:lstStyle/>
        <a:p>
          <a:endParaRPr lang="en-US"/>
        </a:p>
      </dgm:t>
    </dgm:pt>
    <dgm:pt modelId="{8919B935-0150-43E7-8C2F-22F94ED5BF22}" type="sibTrans" cxnId="{2DF28C7A-46C1-489A-8C55-D39588397CCA}">
      <dgm:prSet/>
      <dgm:spPr/>
      <dgm:t>
        <a:bodyPr/>
        <a:lstStyle/>
        <a:p>
          <a:endParaRPr lang="en-US"/>
        </a:p>
      </dgm:t>
    </dgm:pt>
    <dgm:pt modelId="{DEA630A9-F9BB-4EB6-9925-D0CE48469CBE}">
      <dgm:prSet phldrT="[Text]"/>
      <dgm:spPr/>
      <dgm:t>
        <a:bodyPr/>
        <a:lstStyle/>
        <a:p>
          <a:r>
            <a:rPr lang="en-US" dirty="0" smtClean="0"/>
            <a:t>1985: The caveman diet</a:t>
          </a:r>
          <a:endParaRPr lang="en-US" dirty="0"/>
        </a:p>
      </dgm:t>
    </dgm:pt>
    <dgm:pt modelId="{A3371FC4-0883-44D1-AD13-32188E53815C}" type="parTrans" cxnId="{2506DCEA-CB0B-489E-83CE-42749F227403}">
      <dgm:prSet/>
      <dgm:spPr/>
      <dgm:t>
        <a:bodyPr/>
        <a:lstStyle/>
        <a:p>
          <a:endParaRPr lang="en-US"/>
        </a:p>
      </dgm:t>
    </dgm:pt>
    <dgm:pt modelId="{908F8315-1507-4681-90FA-CE402DAA557E}" type="sibTrans" cxnId="{2506DCEA-CB0B-489E-83CE-42749F227403}">
      <dgm:prSet/>
      <dgm:spPr/>
      <dgm:t>
        <a:bodyPr/>
        <a:lstStyle/>
        <a:p>
          <a:endParaRPr lang="en-US"/>
        </a:p>
      </dgm:t>
    </dgm:pt>
    <dgm:pt modelId="{A2D60C5D-0AF4-43E4-943E-C1E880042430}">
      <dgm:prSet phldrT="[Text]"/>
      <dgm:spPr/>
      <dgm:t>
        <a:bodyPr/>
        <a:lstStyle/>
        <a:p>
          <a:r>
            <a:rPr lang="en-US" dirty="0" smtClean="0"/>
            <a:t>1995: The Sugar Busters diet</a:t>
          </a:r>
          <a:endParaRPr lang="en-US" dirty="0"/>
        </a:p>
      </dgm:t>
    </dgm:pt>
    <dgm:pt modelId="{1D3A5D53-78CB-40D5-BF29-48DE293FBAAB}" type="parTrans" cxnId="{F346FF87-9F9E-4BBD-84AC-260AA83BD56F}">
      <dgm:prSet/>
      <dgm:spPr/>
      <dgm:t>
        <a:bodyPr/>
        <a:lstStyle/>
        <a:p>
          <a:endParaRPr lang="en-US"/>
        </a:p>
      </dgm:t>
    </dgm:pt>
    <dgm:pt modelId="{C91DD8F2-5098-42AB-B17A-9CE9D0135C56}" type="sibTrans" cxnId="{F346FF87-9F9E-4BBD-84AC-260AA83BD56F}">
      <dgm:prSet/>
      <dgm:spPr/>
      <dgm:t>
        <a:bodyPr/>
        <a:lstStyle/>
        <a:p>
          <a:endParaRPr lang="en-US"/>
        </a:p>
      </dgm:t>
    </dgm:pt>
    <dgm:pt modelId="{08405072-2059-4B96-AA68-72D827D7CEB1}" type="pres">
      <dgm:prSet presAssocID="{F019BF3A-2118-4802-8AEC-240B503FC89F}" presName="Name0" presStyleCnt="0">
        <dgm:presLayoutVars>
          <dgm:dir/>
          <dgm:resizeHandles/>
        </dgm:presLayoutVars>
      </dgm:prSet>
      <dgm:spPr/>
      <dgm:t>
        <a:bodyPr/>
        <a:lstStyle/>
        <a:p>
          <a:endParaRPr lang="en-US"/>
        </a:p>
      </dgm:t>
    </dgm:pt>
    <dgm:pt modelId="{62222F59-ACCD-41AB-B9B5-366E4EE020AC}" type="pres">
      <dgm:prSet presAssocID="{A546408A-AFA9-4652-A4C6-E1E77C83754B}" presName="compNode" presStyleCnt="0"/>
      <dgm:spPr/>
    </dgm:pt>
    <dgm:pt modelId="{E9425CE4-1D95-4B4F-88A2-F88450A6705D}" type="pres">
      <dgm:prSet presAssocID="{A546408A-AFA9-4652-A4C6-E1E77C83754B}" presName="dummyConnPt" presStyleCnt="0"/>
      <dgm:spPr/>
    </dgm:pt>
    <dgm:pt modelId="{84E7D639-B159-4198-A03A-5573128BDE59}" type="pres">
      <dgm:prSet presAssocID="{A546408A-AFA9-4652-A4C6-E1E77C83754B}" presName="node" presStyleLbl="node1" presStyleIdx="0" presStyleCnt="16">
        <dgm:presLayoutVars>
          <dgm:bulletEnabled val="1"/>
        </dgm:presLayoutVars>
      </dgm:prSet>
      <dgm:spPr/>
      <dgm:t>
        <a:bodyPr/>
        <a:lstStyle/>
        <a:p>
          <a:endParaRPr lang="en-US"/>
        </a:p>
      </dgm:t>
    </dgm:pt>
    <dgm:pt modelId="{DF599D81-1E6E-4B40-A8BC-2E37013F3B46}" type="pres">
      <dgm:prSet presAssocID="{133854EA-7518-4586-B7B4-202064DDFD67}" presName="sibTrans" presStyleLbl="bgSibTrans2D1" presStyleIdx="0" presStyleCnt="15"/>
      <dgm:spPr/>
      <dgm:t>
        <a:bodyPr/>
        <a:lstStyle/>
        <a:p>
          <a:endParaRPr lang="en-US"/>
        </a:p>
      </dgm:t>
    </dgm:pt>
    <dgm:pt modelId="{8E0FDB7C-A7FC-4540-995E-C7D2ED56791C}" type="pres">
      <dgm:prSet presAssocID="{665EB37A-65BA-40AA-A414-B11619472028}" presName="compNode" presStyleCnt="0"/>
      <dgm:spPr/>
    </dgm:pt>
    <dgm:pt modelId="{DD731DC5-966E-4C50-9032-9E1D57D24D4B}" type="pres">
      <dgm:prSet presAssocID="{665EB37A-65BA-40AA-A414-B11619472028}" presName="dummyConnPt" presStyleCnt="0"/>
      <dgm:spPr/>
    </dgm:pt>
    <dgm:pt modelId="{1A674424-707C-4BA3-BDD6-07DE3978FA71}" type="pres">
      <dgm:prSet presAssocID="{665EB37A-65BA-40AA-A414-B11619472028}" presName="node" presStyleLbl="node1" presStyleIdx="1" presStyleCnt="16">
        <dgm:presLayoutVars>
          <dgm:bulletEnabled val="1"/>
        </dgm:presLayoutVars>
      </dgm:prSet>
      <dgm:spPr/>
      <dgm:t>
        <a:bodyPr/>
        <a:lstStyle/>
        <a:p>
          <a:endParaRPr lang="en-US"/>
        </a:p>
      </dgm:t>
    </dgm:pt>
    <dgm:pt modelId="{335A9CCA-EBA8-4ED6-AE01-3943134E7748}" type="pres">
      <dgm:prSet presAssocID="{3B09ED2D-1CF1-4A04-91A2-BE5F0BD13FF7}" presName="sibTrans" presStyleLbl="bgSibTrans2D1" presStyleIdx="1" presStyleCnt="15"/>
      <dgm:spPr/>
      <dgm:t>
        <a:bodyPr/>
        <a:lstStyle/>
        <a:p>
          <a:endParaRPr lang="en-US"/>
        </a:p>
      </dgm:t>
    </dgm:pt>
    <dgm:pt modelId="{E20700D2-A6FB-4EF5-80A8-91374BC83FE5}" type="pres">
      <dgm:prSet presAssocID="{8192AEC9-BCE1-484F-B27C-AB630595351E}" presName="compNode" presStyleCnt="0"/>
      <dgm:spPr/>
    </dgm:pt>
    <dgm:pt modelId="{123A9B73-55F1-4526-A879-5C7B6229F4D0}" type="pres">
      <dgm:prSet presAssocID="{8192AEC9-BCE1-484F-B27C-AB630595351E}" presName="dummyConnPt" presStyleCnt="0"/>
      <dgm:spPr/>
    </dgm:pt>
    <dgm:pt modelId="{B6B22C40-E3F6-4F0E-81CF-20949A4829FF}" type="pres">
      <dgm:prSet presAssocID="{8192AEC9-BCE1-484F-B27C-AB630595351E}" presName="node" presStyleLbl="node1" presStyleIdx="2" presStyleCnt="16">
        <dgm:presLayoutVars>
          <dgm:bulletEnabled val="1"/>
        </dgm:presLayoutVars>
      </dgm:prSet>
      <dgm:spPr/>
      <dgm:t>
        <a:bodyPr/>
        <a:lstStyle/>
        <a:p>
          <a:endParaRPr lang="en-US"/>
        </a:p>
      </dgm:t>
    </dgm:pt>
    <dgm:pt modelId="{6ECC4C35-C95C-44BE-861A-219C8E58912E}" type="pres">
      <dgm:prSet presAssocID="{705BBE0F-DE4B-4AD1-BB66-DA2B212A9564}" presName="sibTrans" presStyleLbl="bgSibTrans2D1" presStyleIdx="2" presStyleCnt="15"/>
      <dgm:spPr/>
      <dgm:t>
        <a:bodyPr/>
        <a:lstStyle/>
        <a:p>
          <a:endParaRPr lang="en-US"/>
        </a:p>
      </dgm:t>
    </dgm:pt>
    <dgm:pt modelId="{3995B537-631C-45FC-8FC5-671FB531AF78}" type="pres">
      <dgm:prSet presAssocID="{26DD2CA9-1B3C-481D-A0DC-BFBBD6CA0CA1}" presName="compNode" presStyleCnt="0"/>
      <dgm:spPr/>
    </dgm:pt>
    <dgm:pt modelId="{BC44A324-3B02-43C1-8186-B4736B958BC8}" type="pres">
      <dgm:prSet presAssocID="{26DD2CA9-1B3C-481D-A0DC-BFBBD6CA0CA1}" presName="dummyConnPt" presStyleCnt="0"/>
      <dgm:spPr/>
    </dgm:pt>
    <dgm:pt modelId="{33CA695D-EF8C-469E-8F67-64190C503E19}" type="pres">
      <dgm:prSet presAssocID="{26DD2CA9-1B3C-481D-A0DC-BFBBD6CA0CA1}" presName="node" presStyleLbl="node1" presStyleIdx="3" presStyleCnt="16">
        <dgm:presLayoutVars>
          <dgm:bulletEnabled val="1"/>
        </dgm:presLayoutVars>
      </dgm:prSet>
      <dgm:spPr/>
      <dgm:t>
        <a:bodyPr/>
        <a:lstStyle/>
        <a:p>
          <a:endParaRPr lang="en-US"/>
        </a:p>
      </dgm:t>
    </dgm:pt>
    <dgm:pt modelId="{B48E210F-A376-4754-91E0-00F744E80172}" type="pres">
      <dgm:prSet presAssocID="{A4479FE5-4DB2-47D1-AF9D-A1AFDA6B0E63}" presName="sibTrans" presStyleLbl="bgSibTrans2D1" presStyleIdx="3" presStyleCnt="15"/>
      <dgm:spPr/>
      <dgm:t>
        <a:bodyPr/>
        <a:lstStyle/>
        <a:p>
          <a:endParaRPr lang="en-US"/>
        </a:p>
      </dgm:t>
    </dgm:pt>
    <dgm:pt modelId="{6BEF4FDB-6660-4DB1-A047-B6BF5C8CC389}" type="pres">
      <dgm:prSet presAssocID="{0CC0C7A3-7367-41EC-9296-FCAE068E5C8B}" presName="compNode" presStyleCnt="0"/>
      <dgm:spPr/>
    </dgm:pt>
    <dgm:pt modelId="{53852A13-302F-4FF1-BB18-FB9CEFD4181B}" type="pres">
      <dgm:prSet presAssocID="{0CC0C7A3-7367-41EC-9296-FCAE068E5C8B}" presName="dummyConnPt" presStyleCnt="0"/>
      <dgm:spPr/>
    </dgm:pt>
    <dgm:pt modelId="{F2B2A02C-DE20-4B34-9380-5955B48CCEA7}" type="pres">
      <dgm:prSet presAssocID="{0CC0C7A3-7367-41EC-9296-FCAE068E5C8B}" presName="node" presStyleLbl="node1" presStyleIdx="4" presStyleCnt="16">
        <dgm:presLayoutVars>
          <dgm:bulletEnabled val="1"/>
        </dgm:presLayoutVars>
      </dgm:prSet>
      <dgm:spPr/>
      <dgm:t>
        <a:bodyPr/>
        <a:lstStyle/>
        <a:p>
          <a:endParaRPr lang="en-US"/>
        </a:p>
      </dgm:t>
    </dgm:pt>
    <dgm:pt modelId="{7742AEB7-81B9-441F-A788-BE2D17210EE6}" type="pres">
      <dgm:prSet presAssocID="{57024997-16CD-4B0E-A228-ACEAD7B18D78}" presName="sibTrans" presStyleLbl="bgSibTrans2D1" presStyleIdx="4" presStyleCnt="15"/>
      <dgm:spPr/>
      <dgm:t>
        <a:bodyPr/>
        <a:lstStyle/>
        <a:p>
          <a:endParaRPr lang="en-US"/>
        </a:p>
      </dgm:t>
    </dgm:pt>
    <dgm:pt modelId="{03C46E0D-0880-4650-BD76-2ABC96A88FD6}" type="pres">
      <dgm:prSet presAssocID="{5407B836-299C-4129-8895-E2C99913EE4C}" presName="compNode" presStyleCnt="0"/>
      <dgm:spPr/>
    </dgm:pt>
    <dgm:pt modelId="{EF910A8B-9BBD-45F8-AE74-C8805F64D6AB}" type="pres">
      <dgm:prSet presAssocID="{5407B836-299C-4129-8895-E2C99913EE4C}" presName="dummyConnPt" presStyleCnt="0"/>
      <dgm:spPr/>
    </dgm:pt>
    <dgm:pt modelId="{FE2A03C2-DAA2-408C-AAFF-87964A5F48B9}" type="pres">
      <dgm:prSet presAssocID="{5407B836-299C-4129-8895-E2C99913EE4C}" presName="node" presStyleLbl="node1" presStyleIdx="5" presStyleCnt="16">
        <dgm:presLayoutVars>
          <dgm:bulletEnabled val="1"/>
        </dgm:presLayoutVars>
      </dgm:prSet>
      <dgm:spPr/>
      <dgm:t>
        <a:bodyPr/>
        <a:lstStyle/>
        <a:p>
          <a:endParaRPr lang="en-US"/>
        </a:p>
      </dgm:t>
    </dgm:pt>
    <dgm:pt modelId="{DAB4D2EB-EC2D-46D2-91E1-4B009873DB9A}" type="pres">
      <dgm:prSet presAssocID="{EB3E065C-A59B-4792-8DE4-12FD07A6D6DC}" presName="sibTrans" presStyleLbl="bgSibTrans2D1" presStyleIdx="5" presStyleCnt="15"/>
      <dgm:spPr/>
      <dgm:t>
        <a:bodyPr/>
        <a:lstStyle/>
        <a:p>
          <a:endParaRPr lang="en-US"/>
        </a:p>
      </dgm:t>
    </dgm:pt>
    <dgm:pt modelId="{BAF78AC4-55F6-4A6C-9FBE-773F8573B331}" type="pres">
      <dgm:prSet presAssocID="{F2600984-E90B-469E-BC0D-E02ECDF58298}" presName="compNode" presStyleCnt="0"/>
      <dgm:spPr/>
    </dgm:pt>
    <dgm:pt modelId="{C450DAF2-584F-4815-8AA3-A32914C514EB}" type="pres">
      <dgm:prSet presAssocID="{F2600984-E90B-469E-BC0D-E02ECDF58298}" presName="dummyConnPt" presStyleCnt="0"/>
      <dgm:spPr/>
    </dgm:pt>
    <dgm:pt modelId="{73F32DC8-AA76-46B6-BF8E-3DC1FF0B98C8}" type="pres">
      <dgm:prSet presAssocID="{F2600984-E90B-469E-BC0D-E02ECDF58298}" presName="node" presStyleLbl="node1" presStyleIdx="6" presStyleCnt="16">
        <dgm:presLayoutVars>
          <dgm:bulletEnabled val="1"/>
        </dgm:presLayoutVars>
      </dgm:prSet>
      <dgm:spPr/>
      <dgm:t>
        <a:bodyPr/>
        <a:lstStyle/>
        <a:p>
          <a:endParaRPr lang="en-US"/>
        </a:p>
      </dgm:t>
    </dgm:pt>
    <dgm:pt modelId="{8E1A8A0C-394C-4D4E-9032-6B760096D807}" type="pres">
      <dgm:prSet presAssocID="{CB5E08F6-7E87-405C-85FE-00D6372AF84C}" presName="sibTrans" presStyleLbl="bgSibTrans2D1" presStyleIdx="6" presStyleCnt="15"/>
      <dgm:spPr/>
      <dgm:t>
        <a:bodyPr/>
        <a:lstStyle/>
        <a:p>
          <a:endParaRPr lang="en-US"/>
        </a:p>
      </dgm:t>
    </dgm:pt>
    <dgm:pt modelId="{1C6AF26F-B3BB-4AA5-B2C4-DA55F811DB21}" type="pres">
      <dgm:prSet presAssocID="{77C7FF4E-543A-4519-B4F5-6F3EEA237918}" presName="compNode" presStyleCnt="0"/>
      <dgm:spPr/>
    </dgm:pt>
    <dgm:pt modelId="{FF10A12B-0FB8-4B91-8A7C-372E49D13ACA}" type="pres">
      <dgm:prSet presAssocID="{77C7FF4E-543A-4519-B4F5-6F3EEA237918}" presName="dummyConnPt" presStyleCnt="0"/>
      <dgm:spPr/>
    </dgm:pt>
    <dgm:pt modelId="{82C9BD35-C0B6-449E-9B8E-F8FC3827F462}" type="pres">
      <dgm:prSet presAssocID="{77C7FF4E-543A-4519-B4F5-6F3EEA237918}" presName="node" presStyleLbl="node1" presStyleIdx="7" presStyleCnt="16">
        <dgm:presLayoutVars>
          <dgm:bulletEnabled val="1"/>
        </dgm:presLayoutVars>
      </dgm:prSet>
      <dgm:spPr/>
      <dgm:t>
        <a:bodyPr/>
        <a:lstStyle/>
        <a:p>
          <a:endParaRPr lang="en-US"/>
        </a:p>
      </dgm:t>
    </dgm:pt>
    <dgm:pt modelId="{C22DAABF-595C-45B9-A722-6615120E3BE4}" type="pres">
      <dgm:prSet presAssocID="{F5DDB4F1-6B1F-440A-A3E8-9306C4AFDE15}" presName="sibTrans" presStyleLbl="bgSibTrans2D1" presStyleIdx="7" presStyleCnt="15"/>
      <dgm:spPr/>
      <dgm:t>
        <a:bodyPr/>
        <a:lstStyle/>
        <a:p>
          <a:endParaRPr lang="en-US"/>
        </a:p>
      </dgm:t>
    </dgm:pt>
    <dgm:pt modelId="{358173EB-60D9-4F60-88AC-1A3B53E47E8F}" type="pres">
      <dgm:prSet presAssocID="{B33FD519-7895-48E6-AB4F-B7F12A06E523}" presName="compNode" presStyleCnt="0"/>
      <dgm:spPr/>
    </dgm:pt>
    <dgm:pt modelId="{A26B8756-6585-41F2-86F5-692FD4C7603C}" type="pres">
      <dgm:prSet presAssocID="{B33FD519-7895-48E6-AB4F-B7F12A06E523}" presName="dummyConnPt" presStyleCnt="0"/>
      <dgm:spPr/>
    </dgm:pt>
    <dgm:pt modelId="{DE63BF0C-E6CB-4D55-A33D-627D69BF0FCF}" type="pres">
      <dgm:prSet presAssocID="{B33FD519-7895-48E6-AB4F-B7F12A06E523}" presName="node" presStyleLbl="node1" presStyleIdx="8" presStyleCnt="16">
        <dgm:presLayoutVars>
          <dgm:bulletEnabled val="1"/>
        </dgm:presLayoutVars>
      </dgm:prSet>
      <dgm:spPr/>
      <dgm:t>
        <a:bodyPr/>
        <a:lstStyle/>
        <a:p>
          <a:endParaRPr lang="en-US"/>
        </a:p>
      </dgm:t>
    </dgm:pt>
    <dgm:pt modelId="{F429C2FD-F038-48A5-9971-5A1E0B637AEA}" type="pres">
      <dgm:prSet presAssocID="{B84DDC2B-D41E-4102-B281-E7AC535D80ED}" presName="sibTrans" presStyleLbl="bgSibTrans2D1" presStyleIdx="8" presStyleCnt="15"/>
      <dgm:spPr/>
      <dgm:t>
        <a:bodyPr/>
        <a:lstStyle/>
        <a:p>
          <a:endParaRPr lang="en-US"/>
        </a:p>
      </dgm:t>
    </dgm:pt>
    <dgm:pt modelId="{8540D523-E768-4535-8DAD-38C0C2295EA1}" type="pres">
      <dgm:prSet presAssocID="{666E8B96-FD82-4EB5-96A8-85AF63D9D624}" presName="compNode" presStyleCnt="0"/>
      <dgm:spPr/>
    </dgm:pt>
    <dgm:pt modelId="{61CF4C08-36A1-4849-AC7F-C7607D1B91F2}" type="pres">
      <dgm:prSet presAssocID="{666E8B96-FD82-4EB5-96A8-85AF63D9D624}" presName="dummyConnPt" presStyleCnt="0"/>
      <dgm:spPr/>
    </dgm:pt>
    <dgm:pt modelId="{F02B571C-7A40-402F-BFE0-FEB68DDE3AEF}" type="pres">
      <dgm:prSet presAssocID="{666E8B96-FD82-4EB5-96A8-85AF63D9D624}" presName="node" presStyleLbl="node1" presStyleIdx="9" presStyleCnt="16">
        <dgm:presLayoutVars>
          <dgm:bulletEnabled val="1"/>
        </dgm:presLayoutVars>
      </dgm:prSet>
      <dgm:spPr/>
      <dgm:t>
        <a:bodyPr/>
        <a:lstStyle/>
        <a:p>
          <a:endParaRPr lang="en-US"/>
        </a:p>
      </dgm:t>
    </dgm:pt>
    <dgm:pt modelId="{8F64E1C4-5E1F-44C7-90E9-5923D844FEB3}" type="pres">
      <dgm:prSet presAssocID="{8919B935-0150-43E7-8C2F-22F94ED5BF22}" presName="sibTrans" presStyleLbl="bgSibTrans2D1" presStyleIdx="9" presStyleCnt="15"/>
      <dgm:spPr/>
      <dgm:t>
        <a:bodyPr/>
        <a:lstStyle/>
        <a:p>
          <a:endParaRPr lang="en-US"/>
        </a:p>
      </dgm:t>
    </dgm:pt>
    <dgm:pt modelId="{ED5BBEE5-8801-4CC1-8B67-F78927585AE5}" type="pres">
      <dgm:prSet presAssocID="{1C250507-0F35-48D8-9362-7F0A3FD0ABC1}" presName="compNode" presStyleCnt="0"/>
      <dgm:spPr/>
    </dgm:pt>
    <dgm:pt modelId="{7E743B60-1EB3-4B1B-926D-EAD61D82F4A6}" type="pres">
      <dgm:prSet presAssocID="{1C250507-0F35-48D8-9362-7F0A3FD0ABC1}" presName="dummyConnPt" presStyleCnt="0"/>
      <dgm:spPr/>
    </dgm:pt>
    <dgm:pt modelId="{2ADE47F8-41CC-4952-8159-17347D99C3AE}" type="pres">
      <dgm:prSet presAssocID="{1C250507-0F35-48D8-9362-7F0A3FD0ABC1}" presName="node" presStyleLbl="node1" presStyleIdx="10" presStyleCnt="16">
        <dgm:presLayoutVars>
          <dgm:bulletEnabled val="1"/>
        </dgm:presLayoutVars>
      </dgm:prSet>
      <dgm:spPr/>
      <dgm:t>
        <a:bodyPr/>
        <a:lstStyle/>
        <a:p>
          <a:endParaRPr lang="en-US"/>
        </a:p>
      </dgm:t>
    </dgm:pt>
    <dgm:pt modelId="{255F4A7E-159F-46D1-A05C-236E474B6F19}" type="pres">
      <dgm:prSet presAssocID="{0AF8B108-FC0A-44A8-81A1-70EE145384BB}" presName="sibTrans" presStyleLbl="bgSibTrans2D1" presStyleIdx="10" presStyleCnt="15"/>
      <dgm:spPr/>
      <dgm:t>
        <a:bodyPr/>
        <a:lstStyle/>
        <a:p>
          <a:endParaRPr lang="en-US"/>
        </a:p>
      </dgm:t>
    </dgm:pt>
    <dgm:pt modelId="{250D581D-4AA1-4D7D-A58F-7299D0F914DC}" type="pres">
      <dgm:prSet presAssocID="{DEA630A9-F9BB-4EB6-9925-D0CE48469CBE}" presName="compNode" presStyleCnt="0"/>
      <dgm:spPr/>
    </dgm:pt>
    <dgm:pt modelId="{65A0CADD-41B6-4AB4-92C7-0CA6AFF78580}" type="pres">
      <dgm:prSet presAssocID="{DEA630A9-F9BB-4EB6-9925-D0CE48469CBE}" presName="dummyConnPt" presStyleCnt="0"/>
      <dgm:spPr/>
    </dgm:pt>
    <dgm:pt modelId="{0EBFAAF8-C148-497B-A85D-86C994A81C7D}" type="pres">
      <dgm:prSet presAssocID="{DEA630A9-F9BB-4EB6-9925-D0CE48469CBE}" presName="node" presStyleLbl="node1" presStyleIdx="11" presStyleCnt="16">
        <dgm:presLayoutVars>
          <dgm:bulletEnabled val="1"/>
        </dgm:presLayoutVars>
      </dgm:prSet>
      <dgm:spPr/>
      <dgm:t>
        <a:bodyPr/>
        <a:lstStyle/>
        <a:p>
          <a:endParaRPr lang="en-US"/>
        </a:p>
      </dgm:t>
    </dgm:pt>
    <dgm:pt modelId="{A3C52897-83B9-4FBF-A17D-76D4D82AC237}" type="pres">
      <dgm:prSet presAssocID="{908F8315-1507-4681-90FA-CE402DAA557E}" presName="sibTrans" presStyleLbl="bgSibTrans2D1" presStyleIdx="11" presStyleCnt="15"/>
      <dgm:spPr/>
      <dgm:t>
        <a:bodyPr/>
        <a:lstStyle/>
        <a:p>
          <a:endParaRPr lang="en-US"/>
        </a:p>
      </dgm:t>
    </dgm:pt>
    <dgm:pt modelId="{5414D472-DA8A-407C-B8DE-8387AB8E98AA}" type="pres">
      <dgm:prSet presAssocID="{BB161649-28E3-478C-9C08-8D4BA82986B8}" presName="compNode" presStyleCnt="0"/>
      <dgm:spPr/>
    </dgm:pt>
    <dgm:pt modelId="{991F2B5B-226A-414A-8DF8-80B2FFEF4FFC}" type="pres">
      <dgm:prSet presAssocID="{BB161649-28E3-478C-9C08-8D4BA82986B8}" presName="dummyConnPt" presStyleCnt="0"/>
      <dgm:spPr/>
    </dgm:pt>
    <dgm:pt modelId="{460C7BE9-A19A-46FD-918F-8216672C353E}" type="pres">
      <dgm:prSet presAssocID="{BB161649-28E3-478C-9C08-8D4BA82986B8}" presName="node" presStyleLbl="node1" presStyleIdx="12" presStyleCnt="16">
        <dgm:presLayoutVars>
          <dgm:bulletEnabled val="1"/>
        </dgm:presLayoutVars>
      </dgm:prSet>
      <dgm:spPr/>
      <dgm:t>
        <a:bodyPr/>
        <a:lstStyle/>
        <a:p>
          <a:endParaRPr lang="en-US"/>
        </a:p>
      </dgm:t>
    </dgm:pt>
    <dgm:pt modelId="{A369235E-C46B-4BF5-BBE2-C50B01548371}" type="pres">
      <dgm:prSet presAssocID="{1FAA799F-FBE7-4B0D-9C1D-6A9C16845C5C}" presName="sibTrans" presStyleLbl="bgSibTrans2D1" presStyleIdx="12" presStyleCnt="15"/>
      <dgm:spPr/>
      <dgm:t>
        <a:bodyPr/>
        <a:lstStyle/>
        <a:p>
          <a:endParaRPr lang="en-US"/>
        </a:p>
      </dgm:t>
    </dgm:pt>
    <dgm:pt modelId="{DA250E37-7AEF-469C-93E0-A5FF90BE4D8D}" type="pres">
      <dgm:prSet presAssocID="{A2D60C5D-0AF4-43E4-943E-C1E880042430}" presName="compNode" presStyleCnt="0"/>
      <dgm:spPr/>
    </dgm:pt>
    <dgm:pt modelId="{E2BCDE75-73D3-4625-8017-814BD23DCB3C}" type="pres">
      <dgm:prSet presAssocID="{A2D60C5D-0AF4-43E4-943E-C1E880042430}" presName="dummyConnPt" presStyleCnt="0"/>
      <dgm:spPr/>
    </dgm:pt>
    <dgm:pt modelId="{1C55104F-62DF-4479-92C7-3CBFFC0FE37F}" type="pres">
      <dgm:prSet presAssocID="{A2D60C5D-0AF4-43E4-943E-C1E880042430}" presName="node" presStyleLbl="node1" presStyleIdx="13" presStyleCnt="16">
        <dgm:presLayoutVars>
          <dgm:bulletEnabled val="1"/>
        </dgm:presLayoutVars>
      </dgm:prSet>
      <dgm:spPr/>
      <dgm:t>
        <a:bodyPr/>
        <a:lstStyle/>
        <a:p>
          <a:endParaRPr lang="en-US"/>
        </a:p>
      </dgm:t>
    </dgm:pt>
    <dgm:pt modelId="{876FED16-DC71-403D-A161-1F93B5FD7519}" type="pres">
      <dgm:prSet presAssocID="{C91DD8F2-5098-42AB-B17A-9CE9D0135C56}" presName="sibTrans" presStyleLbl="bgSibTrans2D1" presStyleIdx="13" presStyleCnt="15"/>
      <dgm:spPr/>
      <dgm:t>
        <a:bodyPr/>
        <a:lstStyle/>
        <a:p>
          <a:endParaRPr lang="en-US"/>
        </a:p>
      </dgm:t>
    </dgm:pt>
    <dgm:pt modelId="{5461778F-1E5C-4515-BCDB-F45BF3911356}" type="pres">
      <dgm:prSet presAssocID="{5945F9CB-3F36-41E9-9154-7F1D06EA8A48}" presName="compNode" presStyleCnt="0"/>
      <dgm:spPr/>
    </dgm:pt>
    <dgm:pt modelId="{96F1CCA5-72F5-4217-9204-1A6F6F44161F}" type="pres">
      <dgm:prSet presAssocID="{5945F9CB-3F36-41E9-9154-7F1D06EA8A48}" presName="dummyConnPt" presStyleCnt="0"/>
      <dgm:spPr/>
    </dgm:pt>
    <dgm:pt modelId="{E26A64F5-1326-48CF-A87F-C1C433FECC1C}" type="pres">
      <dgm:prSet presAssocID="{5945F9CB-3F36-41E9-9154-7F1D06EA8A48}" presName="node" presStyleLbl="node1" presStyleIdx="14" presStyleCnt="16">
        <dgm:presLayoutVars>
          <dgm:bulletEnabled val="1"/>
        </dgm:presLayoutVars>
      </dgm:prSet>
      <dgm:spPr/>
      <dgm:t>
        <a:bodyPr/>
        <a:lstStyle/>
        <a:p>
          <a:endParaRPr lang="en-US"/>
        </a:p>
      </dgm:t>
    </dgm:pt>
    <dgm:pt modelId="{50988FD8-98E2-42A5-BFBB-2898298224E6}" type="pres">
      <dgm:prSet presAssocID="{FDD10B49-5FB7-4336-8B1D-99A1FC52068A}" presName="sibTrans" presStyleLbl="bgSibTrans2D1" presStyleIdx="14" presStyleCnt="15"/>
      <dgm:spPr/>
      <dgm:t>
        <a:bodyPr/>
        <a:lstStyle/>
        <a:p>
          <a:endParaRPr lang="en-US"/>
        </a:p>
      </dgm:t>
    </dgm:pt>
    <dgm:pt modelId="{7BC96E01-65E4-4C7C-B7FC-D7E880370C3E}" type="pres">
      <dgm:prSet presAssocID="{6B349F72-9121-4697-A8ED-E5131EC1915C}" presName="compNode" presStyleCnt="0"/>
      <dgm:spPr/>
    </dgm:pt>
    <dgm:pt modelId="{9B8E5DDF-96DC-4EA0-8D72-EF248D32F9B9}" type="pres">
      <dgm:prSet presAssocID="{6B349F72-9121-4697-A8ED-E5131EC1915C}" presName="dummyConnPt" presStyleCnt="0"/>
      <dgm:spPr/>
    </dgm:pt>
    <dgm:pt modelId="{83E60AD3-EFE4-4C80-A8BD-C6060FEFF10D}" type="pres">
      <dgm:prSet presAssocID="{6B349F72-9121-4697-A8ED-E5131EC1915C}" presName="node" presStyleLbl="node1" presStyleIdx="15" presStyleCnt="16">
        <dgm:presLayoutVars>
          <dgm:bulletEnabled val="1"/>
        </dgm:presLayoutVars>
      </dgm:prSet>
      <dgm:spPr/>
      <dgm:t>
        <a:bodyPr/>
        <a:lstStyle/>
        <a:p>
          <a:endParaRPr lang="en-US"/>
        </a:p>
      </dgm:t>
    </dgm:pt>
  </dgm:ptLst>
  <dgm:cxnLst>
    <dgm:cxn modelId="{4D55501B-C650-4B1C-B0AF-F388E67D4229}" srcId="{F019BF3A-2118-4802-8AEC-240B503FC89F}" destId="{A546408A-AFA9-4652-A4C6-E1E77C83754B}" srcOrd="0" destOrd="0" parTransId="{F8A21397-5803-4BAC-AAF2-FE55F42179C7}" sibTransId="{133854EA-7518-4586-B7B4-202064DDFD67}"/>
    <dgm:cxn modelId="{9E49DD64-79F4-4731-9D4C-6FBE1DF86BB1}" srcId="{F019BF3A-2118-4802-8AEC-240B503FC89F}" destId="{6B349F72-9121-4697-A8ED-E5131EC1915C}" srcOrd="15" destOrd="0" parTransId="{2F5320F5-5592-4C69-95C9-5CC8797FE191}" sibTransId="{6B34700B-57D9-446F-BC53-9E6DE0DD3FE6}"/>
    <dgm:cxn modelId="{2506DCEA-CB0B-489E-83CE-42749F227403}" srcId="{F019BF3A-2118-4802-8AEC-240B503FC89F}" destId="{DEA630A9-F9BB-4EB6-9925-D0CE48469CBE}" srcOrd="11" destOrd="0" parTransId="{A3371FC4-0883-44D1-AD13-32188E53815C}" sibTransId="{908F8315-1507-4681-90FA-CE402DAA557E}"/>
    <dgm:cxn modelId="{F346FF87-9F9E-4BBD-84AC-260AA83BD56F}" srcId="{F019BF3A-2118-4802-8AEC-240B503FC89F}" destId="{A2D60C5D-0AF4-43E4-943E-C1E880042430}" srcOrd="13" destOrd="0" parTransId="{1D3A5D53-78CB-40D5-BF29-48DE293FBAAB}" sibTransId="{C91DD8F2-5098-42AB-B17A-9CE9D0135C56}"/>
    <dgm:cxn modelId="{F9B44126-A5BA-4441-8127-40D2703295B2}" srcId="{F019BF3A-2118-4802-8AEC-240B503FC89F}" destId="{8192AEC9-BCE1-484F-B27C-AB630595351E}" srcOrd="2" destOrd="0" parTransId="{7982015D-C2ED-4A22-9403-1021ED006CB7}" sibTransId="{705BBE0F-DE4B-4AD1-BB66-DA2B212A9564}"/>
    <dgm:cxn modelId="{A5C4FD15-824C-4F06-9479-43F2DCBAE95A}" srcId="{F019BF3A-2118-4802-8AEC-240B503FC89F}" destId="{26DD2CA9-1B3C-481D-A0DC-BFBBD6CA0CA1}" srcOrd="3" destOrd="0" parTransId="{C8D50C5F-12B3-45E4-B5CA-CBF788FDB7CA}" sibTransId="{A4479FE5-4DB2-47D1-AF9D-A1AFDA6B0E63}"/>
    <dgm:cxn modelId="{5AD9BFC3-F7B5-4A8C-9DFB-2EEA570FADD2}" srcId="{F019BF3A-2118-4802-8AEC-240B503FC89F}" destId="{B33FD519-7895-48E6-AB4F-B7F12A06E523}" srcOrd="8" destOrd="0" parTransId="{431AD744-8D19-46A5-B4A5-5A5E1DF139A8}" sibTransId="{B84DDC2B-D41E-4102-B281-E7AC535D80ED}"/>
    <dgm:cxn modelId="{2A21086F-B855-47B3-A677-5677F26C394E}" type="presOf" srcId="{57024997-16CD-4B0E-A228-ACEAD7B18D78}" destId="{7742AEB7-81B9-441F-A788-BE2D17210EE6}" srcOrd="0" destOrd="0" presId="urn:microsoft.com/office/officeart/2005/8/layout/bProcess4"/>
    <dgm:cxn modelId="{CC35105E-6D34-4531-AAD5-F0124F05DC90}" srcId="{F019BF3A-2118-4802-8AEC-240B503FC89F}" destId="{5945F9CB-3F36-41E9-9154-7F1D06EA8A48}" srcOrd="14" destOrd="0" parTransId="{6BD87967-9E8F-47E0-AB14-F61FE478D861}" sibTransId="{FDD10B49-5FB7-4336-8B1D-99A1FC52068A}"/>
    <dgm:cxn modelId="{CC6AB2C4-A88D-4917-805C-F3BA21C22FB7}" type="presOf" srcId="{8919B935-0150-43E7-8C2F-22F94ED5BF22}" destId="{8F64E1C4-5E1F-44C7-90E9-5923D844FEB3}" srcOrd="0" destOrd="0" presId="urn:microsoft.com/office/officeart/2005/8/layout/bProcess4"/>
    <dgm:cxn modelId="{34785F25-2DA7-48CE-A768-2A8668039536}" type="presOf" srcId="{908F8315-1507-4681-90FA-CE402DAA557E}" destId="{A3C52897-83B9-4FBF-A17D-76D4D82AC237}" srcOrd="0" destOrd="0" presId="urn:microsoft.com/office/officeart/2005/8/layout/bProcess4"/>
    <dgm:cxn modelId="{2C6D0B8E-BAFB-4704-A0F1-BC1DF613C2AE}" type="presOf" srcId="{5945F9CB-3F36-41E9-9154-7F1D06EA8A48}" destId="{E26A64F5-1326-48CF-A87F-C1C433FECC1C}" srcOrd="0" destOrd="0" presId="urn:microsoft.com/office/officeart/2005/8/layout/bProcess4"/>
    <dgm:cxn modelId="{C685E6B0-68EE-4491-BE0F-8F769F15D699}" type="presOf" srcId="{705BBE0F-DE4B-4AD1-BB66-DA2B212A9564}" destId="{6ECC4C35-C95C-44BE-861A-219C8E58912E}" srcOrd="0" destOrd="0" presId="urn:microsoft.com/office/officeart/2005/8/layout/bProcess4"/>
    <dgm:cxn modelId="{844120E9-FC86-4D03-BAE9-20DAD0DAAC2E}" type="presOf" srcId="{6B349F72-9121-4697-A8ED-E5131EC1915C}" destId="{83E60AD3-EFE4-4C80-A8BD-C6060FEFF10D}" srcOrd="0" destOrd="0" presId="urn:microsoft.com/office/officeart/2005/8/layout/bProcess4"/>
    <dgm:cxn modelId="{298FA1D0-38BA-4E93-BAC7-75B26DE68D0D}" type="presOf" srcId="{1FAA799F-FBE7-4B0D-9C1D-6A9C16845C5C}" destId="{A369235E-C46B-4BF5-BBE2-C50B01548371}" srcOrd="0" destOrd="0" presId="urn:microsoft.com/office/officeart/2005/8/layout/bProcess4"/>
    <dgm:cxn modelId="{C095C658-0A22-4D29-9FBC-F26FD398BA04}" type="presOf" srcId="{8192AEC9-BCE1-484F-B27C-AB630595351E}" destId="{B6B22C40-E3F6-4F0E-81CF-20949A4829FF}" srcOrd="0" destOrd="0" presId="urn:microsoft.com/office/officeart/2005/8/layout/bProcess4"/>
    <dgm:cxn modelId="{86D99BC7-8302-4E0F-BDB9-EF9C8692F5F3}" srcId="{F019BF3A-2118-4802-8AEC-240B503FC89F}" destId="{0CC0C7A3-7367-41EC-9296-FCAE068E5C8B}" srcOrd="4" destOrd="0" parTransId="{EC8B883B-82A2-4739-8E0B-6E4139230175}" sibTransId="{57024997-16CD-4B0E-A228-ACEAD7B18D78}"/>
    <dgm:cxn modelId="{965A7F24-0DB2-493E-8DF6-9DA7A2433B95}" type="presOf" srcId="{0AF8B108-FC0A-44A8-81A1-70EE145384BB}" destId="{255F4A7E-159F-46D1-A05C-236E474B6F19}" srcOrd="0" destOrd="0" presId="urn:microsoft.com/office/officeart/2005/8/layout/bProcess4"/>
    <dgm:cxn modelId="{33F2D350-E66B-41C0-ABCC-30DB4B8D5D17}" type="presOf" srcId="{C91DD8F2-5098-42AB-B17A-9CE9D0135C56}" destId="{876FED16-DC71-403D-A161-1F93B5FD7519}" srcOrd="0" destOrd="0" presId="urn:microsoft.com/office/officeart/2005/8/layout/bProcess4"/>
    <dgm:cxn modelId="{9CCECA28-95D3-4E62-BEB9-F3AB1F5209A2}" type="presOf" srcId="{B84DDC2B-D41E-4102-B281-E7AC535D80ED}" destId="{F429C2FD-F038-48A5-9971-5A1E0B637AEA}" srcOrd="0" destOrd="0" presId="urn:microsoft.com/office/officeart/2005/8/layout/bProcess4"/>
    <dgm:cxn modelId="{4394F7EE-B81F-452C-9F44-C808FB2E1C4F}" srcId="{F019BF3A-2118-4802-8AEC-240B503FC89F}" destId="{5407B836-299C-4129-8895-E2C99913EE4C}" srcOrd="5" destOrd="0" parTransId="{AA397048-F7FE-4BC6-B2D1-3974A3A46EBE}" sibTransId="{EB3E065C-A59B-4792-8DE4-12FD07A6D6DC}"/>
    <dgm:cxn modelId="{A2E34B06-AB0D-4D0C-96DD-26F7ADA0371D}" srcId="{F019BF3A-2118-4802-8AEC-240B503FC89F}" destId="{77C7FF4E-543A-4519-B4F5-6F3EEA237918}" srcOrd="7" destOrd="0" parTransId="{044D5198-78A7-4BED-89CD-559F6F097EE6}" sibTransId="{F5DDB4F1-6B1F-440A-A3E8-9306C4AFDE15}"/>
    <dgm:cxn modelId="{7B4237C9-A3F8-4A8A-A2E9-1DC3C0A5E7B5}" type="presOf" srcId="{0CC0C7A3-7367-41EC-9296-FCAE068E5C8B}" destId="{F2B2A02C-DE20-4B34-9380-5955B48CCEA7}" srcOrd="0" destOrd="0" presId="urn:microsoft.com/office/officeart/2005/8/layout/bProcess4"/>
    <dgm:cxn modelId="{891FE082-DB2E-4DFC-97C1-ADC3181F1712}" srcId="{F019BF3A-2118-4802-8AEC-240B503FC89F}" destId="{BB161649-28E3-478C-9C08-8D4BA82986B8}" srcOrd="12" destOrd="0" parTransId="{2E3240AE-2F05-430A-A675-702DC2930951}" sibTransId="{1FAA799F-FBE7-4B0D-9C1D-6A9C16845C5C}"/>
    <dgm:cxn modelId="{8B54F4DF-1A1D-45B1-BDF5-AF1A14D02D02}" type="presOf" srcId="{3B09ED2D-1CF1-4A04-91A2-BE5F0BD13FF7}" destId="{335A9CCA-EBA8-4ED6-AE01-3943134E7748}" srcOrd="0" destOrd="0" presId="urn:microsoft.com/office/officeart/2005/8/layout/bProcess4"/>
    <dgm:cxn modelId="{51B33ED9-98EF-47FF-83E8-3ABF747A10B8}" type="presOf" srcId="{F2600984-E90B-469E-BC0D-E02ECDF58298}" destId="{73F32DC8-AA76-46B6-BF8E-3DC1FF0B98C8}" srcOrd="0" destOrd="0" presId="urn:microsoft.com/office/officeart/2005/8/layout/bProcess4"/>
    <dgm:cxn modelId="{76A65192-6546-4F45-9A5E-9DC9D34D683E}" type="presOf" srcId="{A2D60C5D-0AF4-43E4-943E-C1E880042430}" destId="{1C55104F-62DF-4479-92C7-3CBFFC0FE37F}" srcOrd="0" destOrd="0" presId="urn:microsoft.com/office/officeart/2005/8/layout/bProcess4"/>
    <dgm:cxn modelId="{3D7CCD5A-1E4F-42C1-9CD2-5B7F85E4939D}" type="presOf" srcId="{F019BF3A-2118-4802-8AEC-240B503FC89F}" destId="{08405072-2059-4B96-AA68-72D827D7CEB1}" srcOrd="0" destOrd="0" presId="urn:microsoft.com/office/officeart/2005/8/layout/bProcess4"/>
    <dgm:cxn modelId="{AD05B76E-C955-401E-97B2-D869A89DFA48}" type="presOf" srcId="{133854EA-7518-4586-B7B4-202064DDFD67}" destId="{DF599D81-1E6E-4B40-A8BC-2E37013F3B46}" srcOrd="0" destOrd="0" presId="urn:microsoft.com/office/officeart/2005/8/layout/bProcess4"/>
    <dgm:cxn modelId="{A49B0927-F7E0-4461-A596-592DDA9CE33A}" srcId="{F019BF3A-2118-4802-8AEC-240B503FC89F}" destId="{F2600984-E90B-469E-BC0D-E02ECDF58298}" srcOrd="6" destOrd="0" parTransId="{6C868652-149A-46AF-BDC4-421335F01F81}" sibTransId="{CB5E08F6-7E87-405C-85FE-00D6372AF84C}"/>
    <dgm:cxn modelId="{CB70A34E-8A2F-4D79-B498-012B03E6831B}" type="presOf" srcId="{CB5E08F6-7E87-405C-85FE-00D6372AF84C}" destId="{8E1A8A0C-394C-4D4E-9032-6B760096D807}" srcOrd="0" destOrd="0" presId="urn:microsoft.com/office/officeart/2005/8/layout/bProcess4"/>
    <dgm:cxn modelId="{0C0A3C13-5395-4EED-A51C-03CAB3754FEC}" type="presOf" srcId="{A4479FE5-4DB2-47D1-AF9D-A1AFDA6B0E63}" destId="{B48E210F-A376-4754-91E0-00F744E80172}" srcOrd="0" destOrd="0" presId="urn:microsoft.com/office/officeart/2005/8/layout/bProcess4"/>
    <dgm:cxn modelId="{3E8BEEB0-D8DF-43E1-AEE4-99C53FC469DD}" type="presOf" srcId="{A546408A-AFA9-4652-A4C6-E1E77C83754B}" destId="{84E7D639-B159-4198-A03A-5573128BDE59}" srcOrd="0" destOrd="0" presId="urn:microsoft.com/office/officeart/2005/8/layout/bProcess4"/>
    <dgm:cxn modelId="{3922A3FF-39C2-491C-B1A8-0601F90EAE16}" srcId="{F019BF3A-2118-4802-8AEC-240B503FC89F}" destId="{1C250507-0F35-48D8-9362-7F0A3FD0ABC1}" srcOrd="10" destOrd="0" parTransId="{49CFE509-046A-4081-9A53-09979E1193C4}" sibTransId="{0AF8B108-FC0A-44A8-81A1-70EE145384BB}"/>
    <dgm:cxn modelId="{1DA71AAF-37F4-4252-8D42-9E834ED6B060}" srcId="{F019BF3A-2118-4802-8AEC-240B503FC89F}" destId="{665EB37A-65BA-40AA-A414-B11619472028}" srcOrd="1" destOrd="0" parTransId="{7434CB59-9DC4-4E5E-AD30-91027FCB2A60}" sibTransId="{3B09ED2D-1CF1-4A04-91A2-BE5F0BD13FF7}"/>
    <dgm:cxn modelId="{E1FD7C2F-737B-4CE9-B93B-3B669E1E244E}" type="presOf" srcId="{BB161649-28E3-478C-9C08-8D4BA82986B8}" destId="{460C7BE9-A19A-46FD-918F-8216672C353E}" srcOrd="0" destOrd="0" presId="urn:microsoft.com/office/officeart/2005/8/layout/bProcess4"/>
    <dgm:cxn modelId="{9229B4A0-BF75-4F1E-970C-1217F548DE43}" type="presOf" srcId="{666E8B96-FD82-4EB5-96A8-85AF63D9D624}" destId="{F02B571C-7A40-402F-BFE0-FEB68DDE3AEF}" srcOrd="0" destOrd="0" presId="urn:microsoft.com/office/officeart/2005/8/layout/bProcess4"/>
    <dgm:cxn modelId="{6A8E2C90-FE57-438E-B4D9-818CB27BFF6E}" type="presOf" srcId="{26DD2CA9-1B3C-481D-A0DC-BFBBD6CA0CA1}" destId="{33CA695D-EF8C-469E-8F67-64190C503E19}" srcOrd="0" destOrd="0" presId="urn:microsoft.com/office/officeart/2005/8/layout/bProcess4"/>
    <dgm:cxn modelId="{E8B2B9B5-ADDB-4B4A-96BB-CB5CB4CEA2E2}" type="presOf" srcId="{1C250507-0F35-48D8-9362-7F0A3FD0ABC1}" destId="{2ADE47F8-41CC-4952-8159-17347D99C3AE}" srcOrd="0" destOrd="0" presId="urn:microsoft.com/office/officeart/2005/8/layout/bProcess4"/>
    <dgm:cxn modelId="{3C742E87-5027-4AE8-AA4B-B947DE0A5370}" type="presOf" srcId="{EB3E065C-A59B-4792-8DE4-12FD07A6D6DC}" destId="{DAB4D2EB-EC2D-46D2-91E1-4B009873DB9A}" srcOrd="0" destOrd="0" presId="urn:microsoft.com/office/officeart/2005/8/layout/bProcess4"/>
    <dgm:cxn modelId="{B974D204-7E41-44B6-8CB1-76FAF36B955F}" type="presOf" srcId="{665EB37A-65BA-40AA-A414-B11619472028}" destId="{1A674424-707C-4BA3-BDD6-07DE3978FA71}" srcOrd="0" destOrd="0" presId="urn:microsoft.com/office/officeart/2005/8/layout/bProcess4"/>
    <dgm:cxn modelId="{A675846B-B66C-4587-86FD-56DC418C59F9}" type="presOf" srcId="{77C7FF4E-543A-4519-B4F5-6F3EEA237918}" destId="{82C9BD35-C0B6-449E-9B8E-F8FC3827F462}" srcOrd="0" destOrd="0" presId="urn:microsoft.com/office/officeart/2005/8/layout/bProcess4"/>
    <dgm:cxn modelId="{C2A40BC3-F4F8-4161-B333-9B3289DE94F3}" type="presOf" srcId="{FDD10B49-5FB7-4336-8B1D-99A1FC52068A}" destId="{50988FD8-98E2-42A5-BFBB-2898298224E6}" srcOrd="0" destOrd="0" presId="urn:microsoft.com/office/officeart/2005/8/layout/bProcess4"/>
    <dgm:cxn modelId="{FF98DDF1-A916-46AF-8BD6-47DE129A6234}" type="presOf" srcId="{5407B836-299C-4129-8895-E2C99913EE4C}" destId="{FE2A03C2-DAA2-408C-AAFF-87964A5F48B9}" srcOrd="0" destOrd="0" presId="urn:microsoft.com/office/officeart/2005/8/layout/bProcess4"/>
    <dgm:cxn modelId="{11BC3CA3-AC78-48CA-90CF-DD0CD5C8DC84}" type="presOf" srcId="{F5DDB4F1-6B1F-440A-A3E8-9306C4AFDE15}" destId="{C22DAABF-595C-45B9-A722-6615120E3BE4}" srcOrd="0" destOrd="0" presId="urn:microsoft.com/office/officeart/2005/8/layout/bProcess4"/>
    <dgm:cxn modelId="{AECE9FFA-B748-4220-ACF9-B126DA2C793B}" type="presOf" srcId="{DEA630A9-F9BB-4EB6-9925-D0CE48469CBE}" destId="{0EBFAAF8-C148-497B-A85D-86C994A81C7D}" srcOrd="0" destOrd="0" presId="urn:microsoft.com/office/officeart/2005/8/layout/bProcess4"/>
    <dgm:cxn modelId="{2DF28C7A-46C1-489A-8C55-D39588397CCA}" srcId="{F019BF3A-2118-4802-8AEC-240B503FC89F}" destId="{666E8B96-FD82-4EB5-96A8-85AF63D9D624}" srcOrd="9" destOrd="0" parTransId="{70C6AEF7-5884-4A40-932C-FAD77855C2FA}" sibTransId="{8919B935-0150-43E7-8C2F-22F94ED5BF22}"/>
    <dgm:cxn modelId="{D69556EE-E581-4D86-8B49-AB7D228FC872}" type="presOf" srcId="{B33FD519-7895-48E6-AB4F-B7F12A06E523}" destId="{DE63BF0C-E6CB-4D55-A33D-627D69BF0FCF}" srcOrd="0" destOrd="0" presId="urn:microsoft.com/office/officeart/2005/8/layout/bProcess4"/>
    <dgm:cxn modelId="{925EA119-E935-46AF-8EF8-B4CADB0B481B}" type="presParOf" srcId="{08405072-2059-4B96-AA68-72D827D7CEB1}" destId="{62222F59-ACCD-41AB-B9B5-366E4EE020AC}" srcOrd="0" destOrd="0" presId="urn:microsoft.com/office/officeart/2005/8/layout/bProcess4"/>
    <dgm:cxn modelId="{9ED7CC17-FA05-4AC2-9C47-66768A2F239B}" type="presParOf" srcId="{62222F59-ACCD-41AB-B9B5-366E4EE020AC}" destId="{E9425CE4-1D95-4B4F-88A2-F88450A6705D}" srcOrd="0" destOrd="0" presId="urn:microsoft.com/office/officeart/2005/8/layout/bProcess4"/>
    <dgm:cxn modelId="{D9B84537-086A-42AC-9B34-A4150FFF5B7B}" type="presParOf" srcId="{62222F59-ACCD-41AB-B9B5-366E4EE020AC}" destId="{84E7D639-B159-4198-A03A-5573128BDE59}" srcOrd="1" destOrd="0" presId="urn:microsoft.com/office/officeart/2005/8/layout/bProcess4"/>
    <dgm:cxn modelId="{45330802-57F5-4751-919B-DAC4CFC55A01}" type="presParOf" srcId="{08405072-2059-4B96-AA68-72D827D7CEB1}" destId="{DF599D81-1E6E-4B40-A8BC-2E37013F3B46}" srcOrd="1" destOrd="0" presId="urn:microsoft.com/office/officeart/2005/8/layout/bProcess4"/>
    <dgm:cxn modelId="{7DA92AE8-BEF5-426C-99CA-566D8666C50D}" type="presParOf" srcId="{08405072-2059-4B96-AA68-72D827D7CEB1}" destId="{8E0FDB7C-A7FC-4540-995E-C7D2ED56791C}" srcOrd="2" destOrd="0" presId="urn:microsoft.com/office/officeart/2005/8/layout/bProcess4"/>
    <dgm:cxn modelId="{BC591D38-F4A5-431D-A6E4-2F445D523C7D}" type="presParOf" srcId="{8E0FDB7C-A7FC-4540-995E-C7D2ED56791C}" destId="{DD731DC5-966E-4C50-9032-9E1D57D24D4B}" srcOrd="0" destOrd="0" presId="urn:microsoft.com/office/officeart/2005/8/layout/bProcess4"/>
    <dgm:cxn modelId="{71D1FFC2-C736-474B-B6A6-64198C79E5B2}" type="presParOf" srcId="{8E0FDB7C-A7FC-4540-995E-C7D2ED56791C}" destId="{1A674424-707C-4BA3-BDD6-07DE3978FA71}" srcOrd="1" destOrd="0" presId="urn:microsoft.com/office/officeart/2005/8/layout/bProcess4"/>
    <dgm:cxn modelId="{EE40BE3A-FEE3-4ECE-838A-3818B99C6F4D}" type="presParOf" srcId="{08405072-2059-4B96-AA68-72D827D7CEB1}" destId="{335A9CCA-EBA8-4ED6-AE01-3943134E7748}" srcOrd="3" destOrd="0" presId="urn:microsoft.com/office/officeart/2005/8/layout/bProcess4"/>
    <dgm:cxn modelId="{CBFD6E49-D161-42F0-953F-2B008CA6885E}" type="presParOf" srcId="{08405072-2059-4B96-AA68-72D827D7CEB1}" destId="{E20700D2-A6FB-4EF5-80A8-91374BC83FE5}" srcOrd="4" destOrd="0" presId="urn:microsoft.com/office/officeart/2005/8/layout/bProcess4"/>
    <dgm:cxn modelId="{CE32E423-8411-4D74-971F-ED75C39A2FF1}" type="presParOf" srcId="{E20700D2-A6FB-4EF5-80A8-91374BC83FE5}" destId="{123A9B73-55F1-4526-A879-5C7B6229F4D0}" srcOrd="0" destOrd="0" presId="urn:microsoft.com/office/officeart/2005/8/layout/bProcess4"/>
    <dgm:cxn modelId="{B655F852-FAA1-49C9-986D-61AB0BE6FF41}" type="presParOf" srcId="{E20700D2-A6FB-4EF5-80A8-91374BC83FE5}" destId="{B6B22C40-E3F6-4F0E-81CF-20949A4829FF}" srcOrd="1" destOrd="0" presId="urn:microsoft.com/office/officeart/2005/8/layout/bProcess4"/>
    <dgm:cxn modelId="{3B5EC145-B9DB-4F85-B785-4F5966B19867}" type="presParOf" srcId="{08405072-2059-4B96-AA68-72D827D7CEB1}" destId="{6ECC4C35-C95C-44BE-861A-219C8E58912E}" srcOrd="5" destOrd="0" presId="urn:microsoft.com/office/officeart/2005/8/layout/bProcess4"/>
    <dgm:cxn modelId="{DF249123-4EAB-4F2B-83F6-171F2DE6195B}" type="presParOf" srcId="{08405072-2059-4B96-AA68-72D827D7CEB1}" destId="{3995B537-631C-45FC-8FC5-671FB531AF78}" srcOrd="6" destOrd="0" presId="urn:microsoft.com/office/officeart/2005/8/layout/bProcess4"/>
    <dgm:cxn modelId="{33322780-1203-47F5-BC5D-924C0CF9107C}" type="presParOf" srcId="{3995B537-631C-45FC-8FC5-671FB531AF78}" destId="{BC44A324-3B02-43C1-8186-B4736B958BC8}" srcOrd="0" destOrd="0" presId="urn:microsoft.com/office/officeart/2005/8/layout/bProcess4"/>
    <dgm:cxn modelId="{0135AF77-7768-4A77-AC27-E104A478E44A}" type="presParOf" srcId="{3995B537-631C-45FC-8FC5-671FB531AF78}" destId="{33CA695D-EF8C-469E-8F67-64190C503E19}" srcOrd="1" destOrd="0" presId="urn:microsoft.com/office/officeart/2005/8/layout/bProcess4"/>
    <dgm:cxn modelId="{87CD3478-4CA9-45FE-A844-97D7D16CB42A}" type="presParOf" srcId="{08405072-2059-4B96-AA68-72D827D7CEB1}" destId="{B48E210F-A376-4754-91E0-00F744E80172}" srcOrd="7" destOrd="0" presId="urn:microsoft.com/office/officeart/2005/8/layout/bProcess4"/>
    <dgm:cxn modelId="{35F40102-5B37-4D60-A847-1E3A5CB1F015}" type="presParOf" srcId="{08405072-2059-4B96-AA68-72D827D7CEB1}" destId="{6BEF4FDB-6660-4DB1-A047-B6BF5C8CC389}" srcOrd="8" destOrd="0" presId="urn:microsoft.com/office/officeart/2005/8/layout/bProcess4"/>
    <dgm:cxn modelId="{2B2A3EAE-822D-45D3-A4F2-98C75DD7F971}" type="presParOf" srcId="{6BEF4FDB-6660-4DB1-A047-B6BF5C8CC389}" destId="{53852A13-302F-4FF1-BB18-FB9CEFD4181B}" srcOrd="0" destOrd="0" presId="urn:microsoft.com/office/officeart/2005/8/layout/bProcess4"/>
    <dgm:cxn modelId="{E824E6AE-C403-4063-979B-6BACB201F269}" type="presParOf" srcId="{6BEF4FDB-6660-4DB1-A047-B6BF5C8CC389}" destId="{F2B2A02C-DE20-4B34-9380-5955B48CCEA7}" srcOrd="1" destOrd="0" presId="urn:microsoft.com/office/officeart/2005/8/layout/bProcess4"/>
    <dgm:cxn modelId="{AABF3485-D96A-4272-91EF-32ADA6514A42}" type="presParOf" srcId="{08405072-2059-4B96-AA68-72D827D7CEB1}" destId="{7742AEB7-81B9-441F-A788-BE2D17210EE6}" srcOrd="9" destOrd="0" presId="urn:microsoft.com/office/officeart/2005/8/layout/bProcess4"/>
    <dgm:cxn modelId="{BE060D7B-4614-4013-BE3C-71B873C0B6C9}" type="presParOf" srcId="{08405072-2059-4B96-AA68-72D827D7CEB1}" destId="{03C46E0D-0880-4650-BD76-2ABC96A88FD6}" srcOrd="10" destOrd="0" presId="urn:microsoft.com/office/officeart/2005/8/layout/bProcess4"/>
    <dgm:cxn modelId="{6C6C9BD2-18A3-492A-8B01-D83FFCF1C451}" type="presParOf" srcId="{03C46E0D-0880-4650-BD76-2ABC96A88FD6}" destId="{EF910A8B-9BBD-45F8-AE74-C8805F64D6AB}" srcOrd="0" destOrd="0" presId="urn:microsoft.com/office/officeart/2005/8/layout/bProcess4"/>
    <dgm:cxn modelId="{61B5188A-C212-4219-9531-BAC80B7F4809}" type="presParOf" srcId="{03C46E0D-0880-4650-BD76-2ABC96A88FD6}" destId="{FE2A03C2-DAA2-408C-AAFF-87964A5F48B9}" srcOrd="1" destOrd="0" presId="urn:microsoft.com/office/officeart/2005/8/layout/bProcess4"/>
    <dgm:cxn modelId="{046575FD-C330-464E-A679-40A6BFD28E61}" type="presParOf" srcId="{08405072-2059-4B96-AA68-72D827D7CEB1}" destId="{DAB4D2EB-EC2D-46D2-91E1-4B009873DB9A}" srcOrd="11" destOrd="0" presId="urn:microsoft.com/office/officeart/2005/8/layout/bProcess4"/>
    <dgm:cxn modelId="{D78FAD2B-922C-46D6-96A9-D53A3CDB4551}" type="presParOf" srcId="{08405072-2059-4B96-AA68-72D827D7CEB1}" destId="{BAF78AC4-55F6-4A6C-9FBE-773F8573B331}" srcOrd="12" destOrd="0" presId="urn:microsoft.com/office/officeart/2005/8/layout/bProcess4"/>
    <dgm:cxn modelId="{294F433D-643A-45F1-B2C2-2125EF0D1309}" type="presParOf" srcId="{BAF78AC4-55F6-4A6C-9FBE-773F8573B331}" destId="{C450DAF2-584F-4815-8AA3-A32914C514EB}" srcOrd="0" destOrd="0" presId="urn:microsoft.com/office/officeart/2005/8/layout/bProcess4"/>
    <dgm:cxn modelId="{0EBFE785-5A80-4868-A481-AE0EFE373BA7}" type="presParOf" srcId="{BAF78AC4-55F6-4A6C-9FBE-773F8573B331}" destId="{73F32DC8-AA76-46B6-BF8E-3DC1FF0B98C8}" srcOrd="1" destOrd="0" presId="urn:microsoft.com/office/officeart/2005/8/layout/bProcess4"/>
    <dgm:cxn modelId="{3D6B3AD6-20F0-4138-8BA0-85D9C6506EF2}" type="presParOf" srcId="{08405072-2059-4B96-AA68-72D827D7CEB1}" destId="{8E1A8A0C-394C-4D4E-9032-6B760096D807}" srcOrd="13" destOrd="0" presId="urn:microsoft.com/office/officeart/2005/8/layout/bProcess4"/>
    <dgm:cxn modelId="{8F5120AB-134B-4100-8A04-C69F9C8472B7}" type="presParOf" srcId="{08405072-2059-4B96-AA68-72D827D7CEB1}" destId="{1C6AF26F-B3BB-4AA5-B2C4-DA55F811DB21}" srcOrd="14" destOrd="0" presId="urn:microsoft.com/office/officeart/2005/8/layout/bProcess4"/>
    <dgm:cxn modelId="{1F54E477-FB3C-4248-9A04-9AB03E07E81B}" type="presParOf" srcId="{1C6AF26F-B3BB-4AA5-B2C4-DA55F811DB21}" destId="{FF10A12B-0FB8-4B91-8A7C-372E49D13ACA}" srcOrd="0" destOrd="0" presId="urn:microsoft.com/office/officeart/2005/8/layout/bProcess4"/>
    <dgm:cxn modelId="{D4B21F94-95A0-4F3A-81F2-5454CF628ABB}" type="presParOf" srcId="{1C6AF26F-B3BB-4AA5-B2C4-DA55F811DB21}" destId="{82C9BD35-C0B6-449E-9B8E-F8FC3827F462}" srcOrd="1" destOrd="0" presId="urn:microsoft.com/office/officeart/2005/8/layout/bProcess4"/>
    <dgm:cxn modelId="{819119B9-AF39-44BD-BBD0-DED6F5478236}" type="presParOf" srcId="{08405072-2059-4B96-AA68-72D827D7CEB1}" destId="{C22DAABF-595C-45B9-A722-6615120E3BE4}" srcOrd="15" destOrd="0" presId="urn:microsoft.com/office/officeart/2005/8/layout/bProcess4"/>
    <dgm:cxn modelId="{41C004CC-367C-4D73-B234-CCD9CCEF5275}" type="presParOf" srcId="{08405072-2059-4B96-AA68-72D827D7CEB1}" destId="{358173EB-60D9-4F60-88AC-1A3B53E47E8F}" srcOrd="16" destOrd="0" presId="urn:microsoft.com/office/officeart/2005/8/layout/bProcess4"/>
    <dgm:cxn modelId="{9436CF35-2B35-427E-9E55-82A3170FA029}" type="presParOf" srcId="{358173EB-60D9-4F60-88AC-1A3B53E47E8F}" destId="{A26B8756-6585-41F2-86F5-692FD4C7603C}" srcOrd="0" destOrd="0" presId="urn:microsoft.com/office/officeart/2005/8/layout/bProcess4"/>
    <dgm:cxn modelId="{72103CB4-B0C2-432F-B60B-35C6F0825EC1}" type="presParOf" srcId="{358173EB-60D9-4F60-88AC-1A3B53E47E8F}" destId="{DE63BF0C-E6CB-4D55-A33D-627D69BF0FCF}" srcOrd="1" destOrd="0" presId="urn:microsoft.com/office/officeart/2005/8/layout/bProcess4"/>
    <dgm:cxn modelId="{0644C0F7-C28D-42D3-9519-1AFB5BCFBBAB}" type="presParOf" srcId="{08405072-2059-4B96-AA68-72D827D7CEB1}" destId="{F429C2FD-F038-48A5-9971-5A1E0B637AEA}" srcOrd="17" destOrd="0" presId="urn:microsoft.com/office/officeart/2005/8/layout/bProcess4"/>
    <dgm:cxn modelId="{B51436BD-136A-46FE-9E0F-4C42C6BBD600}" type="presParOf" srcId="{08405072-2059-4B96-AA68-72D827D7CEB1}" destId="{8540D523-E768-4535-8DAD-38C0C2295EA1}" srcOrd="18" destOrd="0" presId="urn:microsoft.com/office/officeart/2005/8/layout/bProcess4"/>
    <dgm:cxn modelId="{501117C0-938F-4A23-83D6-6A60DE58F649}" type="presParOf" srcId="{8540D523-E768-4535-8DAD-38C0C2295EA1}" destId="{61CF4C08-36A1-4849-AC7F-C7607D1B91F2}" srcOrd="0" destOrd="0" presId="urn:microsoft.com/office/officeart/2005/8/layout/bProcess4"/>
    <dgm:cxn modelId="{94353F15-061D-4375-A3D3-A5FD35AC9B4F}" type="presParOf" srcId="{8540D523-E768-4535-8DAD-38C0C2295EA1}" destId="{F02B571C-7A40-402F-BFE0-FEB68DDE3AEF}" srcOrd="1" destOrd="0" presId="urn:microsoft.com/office/officeart/2005/8/layout/bProcess4"/>
    <dgm:cxn modelId="{19AF8577-560E-43CC-86D2-8CB90A071230}" type="presParOf" srcId="{08405072-2059-4B96-AA68-72D827D7CEB1}" destId="{8F64E1C4-5E1F-44C7-90E9-5923D844FEB3}" srcOrd="19" destOrd="0" presId="urn:microsoft.com/office/officeart/2005/8/layout/bProcess4"/>
    <dgm:cxn modelId="{20222582-374B-4D42-BD11-46EFE70036CB}" type="presParOf" srcId="{08405072-2059-4B96-AA68-72D827D7CEB1}" destId="{ED5BBEE5-8801-4CC1-8B67-F78927585AE5}" srcOrd="20" destOrd="0" presId="urn:microsoft.com/office/officeart/2005/8/layout/bProcess4"/>
    <dgm:cxn modelId="{93B5A7A3-2937-42AA-A3E5-CBAAE1C5315E}" type="presParOf" srcId="{ED5BBEE5-8801-4CC1-8B67-F78927585AE5}" destId="{7E743B60-1EB3-4B1B-926D-EAD61D82F4A6}" srcOrd="0" destOrd="0" presId="urn:microsoft.com/office/officeart/2005/8/layout/bProcess4"/>
    <dgm:cxn modelId="{C7E4DB3A-CE83-48EE-BAE1-DEEA4AB85B47}" type="presParOf" srcId="{ED5BBEE5-8801-4CC1-8B67-F78927585AE5}" destId="{2ADE47F8-41CC-4952-8159-17347D99C3AE}" srcOrd="1" destOrd="0" presId="urn:microsoft.com/office/officeart/2005/8/layout/bProcess4"/>
    <dgm:cxn modelId="{F0484E60-5615-42F4-85BB-4BBC5D73BDD2}" type="presParOf" srcId="{08405072-2059-4B96-AA68-72D827D7CEB1}" destId="{255F4A7E-159F-46D1-A05C-236E474B6F19}" srcOrd="21" destOrd="0" presId="urn:microsoft.com/office/officeart/2005/8/layout/bProcess4"/>
    <dgm:cxn modelId="{21E1A317-EA6D-4983-8395-9009E192F753}" type="presParOf" srcId="{08405072-2059-4B96-AA68-72D827D7CEB1}" destId="{250D581D-4AA1-4D7D-A58F-7299D0F914DC}" srcOrd="22" destOrd="0" presId="urn:microsoft.com/office/officeart/2005/8/layout/bProcess4"/>
    <dgm:cxn modelId="{CD9329C0-2F4E-401D-8B47-B4A905562EE3}" type="presParOf" srcId="{250D581D-4AA1-4D7D-A58F-7299D0F914DC}" destId="{65A0CADD-41B6-4AB4-92C7-0CA6AFF78580}" srcOrd="0" destOrd="0" presId="urn:microsoft.com/office/officeart/2005/8/layout/bProcess4"/>
    <dgm:cxn modelId="{B0D9B254-9182-4BB7-B26E-234FF35994E5}" type="presParOf" srcId="{250D581D-4AA1-4D7D-A58F-7299D0F914DC}" destId="{0EBFAAF8-C148-497B-A85D-86C994A81C7D}" srcOrd="1" destOrd="0" presId="urn:microsoft.com/office/officeart/2005/8/layout/bProcess4"/>
    <dgm:cxn modelId="{FF82EECC-8BA0-46C1-9E14-7F4408EB67E8}" type="presParOf" srcId="{08405072-2059-4B96-AA68-72D827D7CEB1}" destId="{A3C52897-83B9-4FBF-A17D-76D4D82AC237}" srcOrd="23" destOrd="0" presId="urn:microsoft.com/office/officeart/2005/8/layout/bProcess4"/>
    <dgm:cxn modelId="{A014D7FE-0783-441F-A71C-2630BE4385B4}" type="presParOf" srcId="{08405072-2059-4B96-AA68-72D827D7CEB1}" destId="{5414D472-DA8A-407C-B8DE-8387AB8E98AA}" srcOrd="24" destOrd="0" presId="urn:microsoft.com/office/officeart/2005/8/layout/bProcess4"/>
    <dgm:cxn modelId="{5E075D4B-38BC-407C-B1A7-9BE1F7326A21}" type="presParOf" srcId="{5414D472-DA8A-407C-B8DE-8387AB8E98AA}" destId="{991F2B5B-226A-414A-8DF8-80B2FFEF4FFC}" srcOrd="0" destOrd="0" presId="urn:microsoft.com/office/officeart/2005/8/layout/bProcess4"/>
    <dgm:cxn modelId="{0E20DCF4-3870-4428-BC55-447F24C219C5}" type="presParOf" srcId="{5414D472-DA8A-407C-B8DE-8387AB8E98AA}" destId="{460C7BE9-A19A-46FD-918F-8216672C353E}" srcOrd="1" destOrd="0" presId="urn:microsoft.com/office/officeart/2005/8/layout/bProcess4"/>
    <dgm:cxn modelId="{D424C5F3-B222-4BBF-B1D3-5762D05ABA50}" type="presParOf" srcId="{08405072-2059-4B96-AA68-72D827D7CEB1}" destId="{A369235E-C46B-4BF5-BBE2-C50B01548371}" srcOrd="25" destOrd="0" presId="urn:microsoft.com/office/officeart/2005/8/layout/bProcess4"/>
    <dgm:cxn modelId="{58832BA4-0C78-4538-B19E-5B811E30681D}" type="presParOf" srcId="{08405072-2059-4B96-AA68-72D827D7CEB1}" destId="{DA250E37-7AEF-469C-93E0-A5FF90BE4D8D}" srcOrd="26" destOrd="0" presId="urn:microsoft.com/office/officeart/2005/8/layout/bProcess4"/>
    <dgm:cxn modelId="{F86ABF39-0B41-4240-BD57-4AC351934ECC}" type="presParOf" srcId="{DA250E37-7AEF-469C-93E0-A5FF90BE4D8D}" destId="{E2BCDE75-73D3-4625-8017-814BD23DCB3C}" srcOrd="0" destOrd="0" presId="urn:microsoft.com/office/officeart/2005/8/layout/bProcess4"/>
    <dgm:cxn modelId="{4E620032-0AB6-48D8-9E2E-B6B60FD8A0B5}" type="presParOf" srcId="{DA250E37-7AEF-469C-93E0-A5FF90BE4D8D}" destId="{1C55104F-62DF-4479-92C7-3CBFFC0FE37F}" srcOrd="1" destOrd="0" presId="urn:microsoft.com/office/officeart/2005/8/layout/bProcess4"/>
    <dgm:cxn modelId="{44505C75-EA2A-49A7-B30A-C37E322E0EE3}" type="presParOf" srcId="{08405072-2059-4B96-AA68-72D827D7CEB1}" destId="{876FED16-DC71-403D-A161-1F93B5FD7519}" srcOrd="27" destOrd="0" presId="urn:microsoft.com/office/officeart/2005/8/layout/bProcess4"/>
    <dgm:cxn modelId="{1B9B85C1-8657-4B72-B29F-604EAE4E0E5B}" type="presParOf" srcId="{08405072-2059-4B96-AA68-72D827D7CEB1}" destId="{5461778F-1E5C-4515-BCDB-F45BF3911356}" srcOrd="28" destOrd="0" presId="urn:microsoft.com/office/officeart/2005/8/layout/bProcess4"/>
    <dgm:cxn modelId="{C919DBF5-0053-4954-B966-C47DCF31F902}" type="presParOf" srcId="{5461778F-1E5C-4515-BCDB-F45BF3911356}" destId="{96F1CCA5-72F5-4217-9204-1A6F6F44161F}" srcOrd="0" destOrd="0" presId="urn:microsoft.com/office/officeart/2005/8/layout/bProcess4"/>
    <dgm:cxn modelId="{DE12EDFA-BA36-431E-8748-F23A272F5189}" type="presParOf" srcId="{5461778F-1E5C-4515-BCDB-F45BF3911356}" destId="{E26A64F5-1326-48CF-A87F-C1C433FECC1C}" srcOrd="1" destOrd="0" presId="urn:microsoft.com/office/officeart/2005/8/layout/bProcess4"/>
    <dgm:cxn modelId="{F14944DF-FB1B-4B68-BBAA-048D76E821F6}" type="presParOf" srcId="{08405072-2059-4B96-AA68-72D827D7CEB1}" destId="{50988FD8-98E2-42A5-BFBB-2898298224E6}" srcOrd="29" destOrd="0" presId="urn:microsoft.com/office/officeart/2005/8/layout/bProcess4"/>
    <dgm:cxn modelId="{B0E346D4-1B8E-4795-BA00-5EE41FB64F73}" type="presParOf" srcId="{08405072-2059-4B96-AA68-72D827D7CEB1}" destId="{7BC96E01-65E4-4C7C-B7FC-D7E880370C3E}" srcOrd="30" destOrd="0" presId="urn:microsoft.com/office/officeart/2005/8/layout/bProcess4"/>
    <dgm:cxn modelId="{F09138F7-714C-4ACE-9D7E-35B1DE6C9F68}" type="presParOf" srcId="{7BC96E01-65E4-4C7C-B7FC-D7E880370C3E}" destId="{9B8E5DDF-96DC-4EA0-8D72-EF248D32F9B9}" srcOrd="0" destOrd="0" presId="urn:microsoft.com/office/officeart/2005/8/layout/bProcess4"/>
    <dgm:cxn modelId="{897B9A0D-EE06-434D-9F19-8F56168E96EE}" type="presParOf" srcId="{7BC96E01-65E4-4C7C-B7FC-D7E880370C3E}" destId="{83E60AD3-EFE4-4C80-A8BD-C6060FEFF10D}"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540DD4-D47D-4E6D-B44B-CD1A333D2845}" type="doc">
      <dgm:prSet loTypeId="urn:microsoft.com/office/officeart/2005/8/layout/pyramid2" loCatId="pyramid" qsTypeId="urn:microsoft.com/office/officeart/2005/8/quickstyle/simple3" qsCatId="simple" csTypeId="urn:microsoft.com/office/officeart/2005/8/colors/accent1_2" csCatId="accent1" phldr="1"/>
      <dgm:spPr/>
    </dgm:pt>
    <dgm:pt modelId="{394B0323-CC20-4303-BB64-A906F29D0775}">
      <dgm:prSet phldrT="[Text]"/>
      <dgm:spPr/>
      <dgm:t>
        <a:bodyPr/>
        <a:lstStyle/>
        <a:p>
          <a:r>
            <a:rPr lang="en-US" b="1" smtClean="0"/>
            <a:t>Self-transcendence</a:t>
          </a:r>
          <a:endParaRPr lang="en-US"/>
        </a:p>
      </dgm:t>
    </dgm:pt>
    <dgm:pt modelId="{ACDBDADF-AE3A-4C8D-B373-610E3F74B924}" type="parTrans" cxnId="{FEB6093D-ED10-4E0E-B7EC-C1D55F22B9E9}">
      <dgm:prSet/>
      <dgm:spPr/>
      <dgm:t>
        <a:bodyPr/>
        <a:lstStyle/>
        <a:p>
          <a:endParaRPr lang="en-US"/>
        </a:p>
      </dgm:t>
    </dgm:pt>
    <dgm:pt modelId="{A37D1605-0D11-42CB-980B-F837CECC217B}" type="sibTrans" cxnId="{FEB6093D-ED10-4E0E-B7EC-C1D55F22B9E9}">
      <dgm:prSet/>
      <dgm:spPr/>
      <dgm:t>
        <a:bodyPr/>
        <a:lstStyle/>
        <a:p>
          <a:endParaRPr lang="en-US"/>
        </a:p>
      </dgm:t>
    </dgm:pt>
    <dgm:pt modelId="{8FD67413-077F-4005-9C9F-D42FA885604F}">
      <dgm:prSet phldrT="[Text]"/>
      <dgm:spPr/>
      <dgm:t>
        <a:bodyPr/>
        <a:lstStyle/>
        <a:p>
          <a:r>
            <a:rPr lang="en-US" b="1" dirty="0" smtClean="0"/>
            <a:t>Self-actualization</a:t>
          </a:r>
          <a:endParaRPr lang="en-US" b="1" dirty="0"/>
        </a:p>
      </dgm:t>
    </dgm:pt>
    <dgm:pt modelId="{98C0F77B-F47E-4BA2-8091-1BAE43022083}" type="parTrans" cxnId="{4AE560DB-6E10-4FB2-874A-F4578098F14B}">
      <dgm:prSet/>
      <dgm:spPr/>
      <dgm:t>
        <a:bodyPr/>
        <a:lstStyle/>
        <a:p>
          <a:endParaRPr lang="en-US"/>
        </a:p>
      </dgm:t>
    </dgm:pt>
    <dgm:pt modelId="{175D7BE9-8C6F-43CB-8196-3145E35E7E42}" type="sibTrans" cxnId="{4AE560DB-6E10-4FB2-874A-F4578098F14B}">
      <dgm:prSet/>
      <dgm:spPr/>
      <dgm:t>
        <a:bodyPr/>
        <a:lstStyle/>
        <a:p>
          <a:endParaRPr lang="en-US"/>
        </a:p>
      </dgm:t>
    </dgm:pt>
    <dgm:pt modelId="{3DCDCBC2-79ED-46FD-B715-FAC52AA40788}">
      <dgm:prSet phldrT="[Text]"/>
      <dgm:spPr/>
      <dgm:t>
        <a:bodyPr/>
        <a:lstStyle/>
        <a:p>
          <a:r>
            <a:rPr lang="en-US" b="1" dirty="0" smtClean="0"/>
            <a:t>Esteem</a:t>
          </a:r>
          <a:endParaRPr lang="en-US" b="1" dirty="0"/>
        </a:p>
      </dgm:t>
    </dgm:pt>
    <dgm:pt modelId="{15443C94-CC49-4E1E-96F3-96C3D40D1A10}" type="parTrans" cxnId="{E38957FD-E88D-4CD2-B7C9-4283A4A6E9A1}">
      <dgm:prSet/>
      <dgm:spPr/>
      <dgm:t>
        <a:bodyPr/>
        <a:lstStyle/>
        <a:p>
          <a:endParaRPr lang="en-US"/>
        </a:p>
      </dgm:t>
    </dgm:pt>
    <dgm:pt modelId="{EB9B2C66-9487-4744-A997-AA11D9D84EBF}" type="sibTrans" cxnId="{E38957FD-E88D-4CD2-B7C9-4283A4A6E9A1}">
      <dgm:prSet/>
      <dgm:spPr/>
      <dgm:t>
        <a:bodyPr/>
        <a:lstStyle/>
        <a:p>
          <a:endParaRPr lang="en-US"/>
        </a:p>
      </dgm:t>
    </dgm:pt>
    <dgm:pt modelId="{D07C48E2-E7D7-4609-8DEE-383E25ADDB20}">
      <dgm:prSet phldrT="[Text]"/>
      <dgm:spPr/>
      <dgm:t>
        <a:bodyPr/>
        <a:lstStyle/>
        <a:p>
          <a:r>
            <a:rPr lang="en-US" b="1" dirty="0" smtClean="0"/>
            <a:t>Love &amp; Belonging</a:t>
          </a:r>
          <a:endParaRPr lang="en-US" b="1" dirty="0"/>
        </a:p>
      </dgm:t>
    </dgm:pt>
    <dgm:pt modelId="{0EF0FE5C-5A10-4740-9F4E-36D5A984CA7A}" type="parTrans" cxnId="{581FE187-C874-46E2-82D2-2FDDDDA031D3}">
      <dgm:prSet/>
      <dgm:spPr/>
      <dgm:t>
        <a:bodyPr/>
        <a:lstStyle/>
        <a:p>
          <a:endParaRPr lang="en-US"/>
        </a:p>
      </dgm:t>
    </dgm:pt>
    <dgm:pt modelId="{7A3186E6-04EA-484E-8A8C-4624FE81AA05}" type="sibTrans" cxnId="{581FE187-C874-46E2-82D2-2FDDDDA031D3}">
      <dgm:prSet/>
      <dgm:spPr/>
      <dgm:t>
        <a:bodyPr/>
        <a:lstStyle/>
        <a:p>
          <a:endParaRPr lang="en-US"/>
        </a:p>
      </dgm:t>
    </dgm:pt>
    <dgm:pt modelId="{355B1207-F4A8-4067-ADF3-927F2D34F354}">
      <dgm:prSet phldrT="[Text]"/>
      <dgm:spPr/>
      <dgm:t>
        <a:bodyPr/>
        <a:lstStyle/>
        <a:p>
          <a:r>
            <a:rPr lang="en-US" b="1" dirty="0" smtClean="0"/>
            <a:t>Safety</a:t>
          </a:r>
          <a:endParaRPr lang="en-US" b="1" dirty="0"/>
        </a:p>
      </dgm:t>
    </dgm:pt>
    <dgm:pt modelId="{BB01E904-FE47-425A-BE1C-6376DAACCFE2}" type="parTrans" cxnId="{D95FD83F-E048-4B7C-A8F3-120F590C6663}">
      <dgm:prSet/>
      <dgm:spPr/>
      <dgm:t>
        <a:bodyPr/>
        <a:lstStyle/>
        <a:p>
          <a:endParaRPr lang="en-US"/>
        </a:p>
      </dgm:t>
    </dgm:pt>
    <dgm:pt modelId="{B232D268-B403-45F7-A9FC-0976E602AFE5}" type="sibTrans" cxnId="{D95FD83F-E048-4B7C-A8F3-120F590C6663}">
      <dgm:prSet/>
      <dgm:spPr/>
      <dgm:t>
        <a:bodyPr/>
        <a:lstStyle/>
        <a:p>
          <a:endParaRPr lang="en-US"/>
        </a:p>
      </dgm:t>
    </dgm:pt>
    <dgm:pt modelId="{8276A72F-2C9E-41D7-8BF6-59B31DF686FF}">
      <dgm:prSet phldrT="[Text]"/>
      <dgm:spPr/>
      <dgm:t>
        <a:bodyPr/>
        <a:lstStyle/>
        <a:p>
          <a:r>
            <a:rPr lang="en-US" b="1" i="0" dirty="0" smtClean="0"/>
            <a:t>Physiological</a:t>
          </a:r>
          <a:endParaRPr lang="en-US" b="1" dirty="0"/>
        </a:p>
      </dgm:t>
    </dgm:pt>
    <dgm:pt modelId="{A7A8B429-09D3-439C-B024-7DF672D4886F}" type="parTrans" cxnId="{32A63437-622E-4405-910B-89EF9565BFC6}">
      <dgm:prSet/>
      <dgm:spPr/>
      <dgm:t>
        <a:bodyPr/>
        <a:lstStyle/>
        <a:p>
          <a:endParaRPr lang="en-US"/>
        </a:p>
      </dgm:t>
    </dgm:pt>
    <dgm:pt modelId="{730D1F52-F8F0-4AF6-8A82-49C4CD184ED5}" type="sibTrans" cxnId="{32A63437-622E-4405-910B-89EF9565BFC6}">
      <dgm:prSet/>
      <dgm:spPr/>
      <dgm:t>
        <a:bodyPr/>
        <a:lstStyle/>
        <a:p>
          <a:endParaRPr lang="en-US"/>
        </a:p>
      </dgm:t>
    </dgm:pt>
    <dgm:pt modelId="{47C15A34-66CC-4F8B-B3AB-0D7FF353D385}" type="pres">
      <dgm:prSet presAssocID="{4E540DD4-D47D-4E6D-B44B-CD1A333D2845}" presName="compositeShape" presStyleCnt="0">
        <dgm:presLayoutVars>
          <dgm:dir/>
          <dgm:resizeHandles/>
        </dgm:presLayoutVars>
      </dgm:prSet>
      <dgm:spPr/>
    </dgm:pt>
    <dgm:pt modelId="{DACC3553-B12F-463F-84AA-5227A8188782}" type="pres">
      <dgm:prSet presAssocID="{4E540DD4-D47D-4E6D-B44B-CD1A333D2845}" presName="pyramid" presStyleLbl="node1" presStyleIdx="0" presStyleCnt="1"/>
      <dgm:spPr/>
    </dgm:pt>
    <dgm:pt modelId="{701D60BF-CC1F-4740-A435-F81EFC37EAFB}" type="pres">
      <dgm:prSet presAssocID="{4E540DD4-D47D-4E6D-B44B-CD1A333D2845}" presName="theList" presStyleCnt="0"/>
      <dgm:spPr/>
    </dgm:pt>
    <dgm:pt modelId="{A22E1F72-7798-43BE-8DB1-39CE52D296E3}" type="pres">
      <dgm:prSet presAssocID="{394B0323-CC20-4303-BB64-A906F29D0775}" presName="aNode" presStyleLbl="fgAcc1" presStyleIdx="0" presStyleCnt="6" custLinFactNeighborX="-50290">
        <dgm:presLayoutVars>
          <dgm:bulletEnabled val="1"/>
        </dgm:presLayoutVars>
      </dgm:prSet>
      <dgm:spPr/>
      <dgm:t>
        <a:bodyPr/>
        <a:lstStyle/>
        <a:p>
          <a:endParaRPr lang="en-US"/>
        </a:p>
      </dgm:t>
    </dgm:pt>
    <dgm:pt modelId="{D040D7E0-8D87-4B30-9888-1B8CA94FE83B}" type="pres">
      <dgm:prSet presAssocID="{394B0323-CC20-4303-BB64-A906F29D0775}" presName="aSpace" presStyleCnt="0"/>
      <dgm:spPr/>
    </dgm:pt>
    <dgm:pt modelId="{8D924F36-E510-451B-901C-DF4AEDCC173F}" type="pres">
      <dgm:prSet presAssocID="{8FD67413-077F-4005-9C9F-D42FA885604F}" presName="aNode" presStyleLbl="fgAcc1" presStyleIdx="1" presStyleCnt="6" custLinFactNeighborX="-50290">
        <dgm:presLayoutVars>
          <dgm:bulletEnabled val="1"/>
        </dgm:presLayoutVars>
      </dgm:prSet>
      <dgm:spPr/>
      <dgm:t>
        <a:bodyPr/>
        <a:lstStyle/>
        <a:p>
          <a:endParaRPr lang="en-US"/>
        </a:p>
      </dgm:t>
    </dgm:pt>
    <dgm:pt modelId="{F3D7EF29-2D7B-43B8-A737-92DFC3FBC5A7}" type="pres">
      <dgm:prSet presAssocID="{8FD67413-077F-4005-9C9F-D42FA885604F}" presName="aSpace" presStyleCnt="0"/>
      <dgm:spPr/>
    </dgm:pt>
    <dgm:pt modelId="{DFAFED81-50AB-4E87-B614-2A3986781127}" type="pres">
      <dgm:prSet presAssocID="{3DCDCBC2-79ED-46FD-B715-FAC52AA40788}" presName="aNode" presStyleLbl="fgAcc1" presStyleIdx="2" presStyleCnt="6" custLinFactNeighborX="-50290">
        <dgm:presLayoutVars>
          <dgm:bulletEnabled val="1"/>
        </dgm:presLayoutVars>
      </dgm:prSet>
      <dgm:spPr/>
      <dgm:t>
        <a:bodyPr/>
        <a:lstStyle/>
        <a:p>
          <a:endParaRPr lang="en-US"/>
        </a:p>
      </dgm:t>
    </dgm:pt>
    <dgm:pt modelId="{3A3B3AD7-CF87-4461-AF1D-B56E5D8469AA}" type="pres">
      <dgm:prSet presAssocID="{3DCDCBC2-79ED-46FD-B715-FAC52AA40788}" presName="aSpace" presStyleCnt="0"/>
      <dgm:spPr/>
    </dgm:pt>
    <dgm:pt modelId="{C340F47A-E853-4540-8614-1804F8A48035}" type="pres">
      <dgm:prSet presAssocID="{D07C48E2-E7D7-4609-8DEE-383E25ADDB20}" presName="aNode" presStyleLbl="fgAcc1" presStyleIdx="3" presStyleCnt="6" custLinFactNeighborX="-50290">
        <dgm:presLayoutVars>
          <dgm:bulletEnabled val="1"/>
        </dgm:presLayoutVars>
      </dgm:prSet>
      <dgm:spPr/>
      <dgm:t>
        <a:bodyPr/>
        <a:lstStyle/>
        <a:p>
          <a:endParaRPr lang="en-US"/>
        </a:p>
      </dgm:t>
    </dgm:pt>
    <dgm:pt modelId="{6A5AE5F3-6D0F-4D98-80D0-346BE90A353C}" type="pres">
      <dgm:prSet presAssocID="{D07C48E2-E7D7-4609-8DEE-383E25ADDB20}" presName="aSpace" presStyleCnt="0"/>
      <dgm:spPr/>
    </dgm:pt>
    <dgm:pt modelId="{08BD2B88-491D-4AFD-8194-F578A03B54E1}" type="pres">
      <dgm:prSet presAssocID="{355B1207-F4A8-4067-ADF3-927F2D34F354}" presName="aNode" presStyleLbl="fgAcc1" presStyleIdx="4" presStyleCnt="6" custLinFactNeighborX="-50290">
        <dgm:presLayoutVars>
          <dgm:bulletEnabled val="1"/>
        </dgm:presLayoutVars>
      </dgm:prSet>
      <dgm:spPr/>
      <dgm:t>
        <a:bodyPr/>
        <a:lstStyle/>
        <a:p>
          <a:endParaRPr lang="en-US"/>
        </a:p>
      </dgm:t>
    </dgm:pt>
    <dgm:pt modelId="{98643A57-1369-4FCE-999E-FB31ABF87EE6}" type="pres">
      <dgm:prSet presAssocID="{355B1207-F4A8-4067-ADF3-927F2D34F354}" presName="aSpace" presStyleCnt="0"/>
      <dgm:spPr/>
    </dgm:pt>
    <dgm:pt modelId="{E9A57032-67BD-499F-9545-85E88521C252}" type="pres">
      <dgm:prSet presAssocID="{8276A72F-2C9E-41D7-8BF6-59B31DF686FF}" presName="aNode" presStyleLbl="fgAcc1" presStyleIdx="5" presStyleCnt="6" custLinFactNeighborX="-50290">
        <dgm:presLayoutVars>
          <dgm:bulletEnabled val="1"/>
        </dgm:presLayoutVars>
      </dgm:prSet>
      <dgm:spPr/>
      <dgm:t>
        <a:bodyPr/>
        <a:lstStyle/>
        <a:p>
          <a:endParaRPr lang="en-US"/>
        </a:p>
      </dgm:t>
    </dgm:pt>
    <dgm:pt modelId="{5C19335F-B53B-4164-A190-E0DB788C1AEF}" type="pres">
      <dgm:prSet presAssocID="{8276A72F-2C9E-41D7-8BF6-59B31DF686FF}" presName="aSpace" presStyleCnt="0"/>
      <dgm:spPr/>
    </dgm:pt>
  </dgm:ptLst>
  <dgm:cxnLst>
    <dgm:cxn modelId="{32A63437-622E-4405-910B-89EF9565BFC6}" srcId="{4E540DD4-D47D-4E6D-B44B-CD1A333D2845}" destId="{8276A72F-2C9E-41D7-8BF6-59B31DF686FF}" srcOrd="5" destOrd="0" parTransId="{A7A8B429-09D3-439C-B024-7DF672D4886F}" sibTransId="{730D1F52-F8F0-4AF6-8A82-49C4CD184ED5}"/>
    <dgm:cxn modelId="{2954E00C-C819-49F0-981A-E2ADD3A2406A}" type="presOf" srcId="{394B0323-CC20-4303-BB64-A906F29D0775}" destId="{A22E1F72-7798-43BE-8DB1-39CE52D296E3}" srcOrd="0" destOrd="0" presId="urn:microsoft.com/office/officeart/2005/8/layout/pyramid2"/>
    <dgm:cxn modelId="{4AE560DB-6E10-4FB2-874A-F4578098F14B}" srcId="{4E540DD4-D47D-4E6D-B44B-CD1A333D2845}" destId="{8FD67413-077F-4005-9C9F-D42FA885604F}" srcOrd="1" destOrd="0" parTransId="{98C0F77B-F47E-4BA2-8091-1BAE43022083}" sibTransId="{175D7BE9-8C6F-43CB-8196-3145E35E7E42}"/>
    <dgm:cxn modelId="{581FE187-C874-46E2-82D2-2FDDDDA031D3}" srcId="{4E540DD4-D47D-4E6D-B44B-CD1A333D2845}" destId="{D07C48E2-E7D7-4609-8DEE-383E25ADDB20}" srcOrd="3" destOrd="0" parTransId="{0EF0FE5C-5A10-4740-9F4E-36D5A984CA7A}" sibTransId="{7A3186E6-04EA-484E-8A8C-4624FE81AA05}"/>
    <dgm:cxn modelId="{E118D0F0-2AA6-4578-A921-7CE755F039CF}" type="presOf" srcId="{D07C48E2-E7D7-4609-8DEE-383E25ADDB20}" destId="{C340F47A-E853-4540-8614-1804F8A48035}" srcOrd="0" destOrd="0" presId="urn:microsoft.com/office/officeart/2005/8/layout/pyramid2"/>
    <dgm:cxn modelId="{DACB7A1D-17FC-4A3B-894F-9BE8A1749B8A}" type="presOf" srcId="{8276A72F-2C9E-41D7-8BF6-59B31DF686FF}" destId="{E9A57032-67BD-499F-9545-85E88521C252}" srcOrd="0" destOrd="0" presId="urn:microsoft.com/office/officeart/2005/8/layout/pyramid2"/>
    <dgm:cxn modelId="{E38957FD-E88D-4CD2-B7C9-4283A4A6E9A1}" srcId="{4E540DD4-D47D-4E6D-B44B-CD1A333D2845}" destId="{3DCDCBC2-79ED-46FD-B715-FAC52AA40788}" srcOrd="2" destOrd="0" parTransId="{15443C94-CC49-4E1E-96F3-96C3D40D1A10}" sibTransId="{EB9B2C66-9487-4744-A997-AA11D9D84EBF}"/>
    <dgm:cxn modelId="{6CA2F932-39B3-4595-88DF-52C149BC365E}" type="presOf" srcId="{3DCDCBC2-79ED-46FD-B715-FAC52AA40788}" destId="{DFAFED81-50AB-4E87-B614-2A3986781127}" srcOrd="0" destOrd="0" presId="urn:microsoft.com/office/officeart/2005/8/layout/pyramid2"/>
    <dgm:cxn modelId="{76AAA261-C8DF-4F8F-A890-AB26072414C9}" type="presOf" srcId="{355B1207-F4A8-4067-ADF3-927F2D34F354}" destId="{08BD2B88-491D-4AFD-8194-F578A03B54E1}" srcOrd="0" destOrd="0" presId="urn:microsoft.com/office/officeart/2005/8/layout/pyramid2"/>
    <dgm:cxn modelId="{B605B391-C34E-457F-AB62-7A0B7A6F7C28}" type="presOf" srcId="{8FD67413-077F-4005-9C9F-D42FA885604F}" destId="{8D924F36-E510-451B-901C-DF4AEDCC173F}" srcOrd="0" destOrd="0" presId="urn:microsoft.com/office/officeart/2005/8/layout/pyramid2"/>
    <dgm:cxn modelId="{FEB6093D-ED10-4E0E-B7EC-C1D55F22B9E9}" srcId="{4E540DD4-D47D-4E6D-B44B-CD1A333D2845}" destId="{394B0323-CC20-4303-BB64-A906F29D0775}" srcOrd="0" destOrd="0" parTransId="{ACDBDADF-AE3A-4C8D-B373-610E3F74B924}" sibTransId="{A37D1605-0D11-42CB-980B-F837CECC217B}"/>
    <dgm:cxn modelId="{16CD1EB8-F7E9-4DC8-BC73-734514A30131}" type="presOf" srcId="{4E540DD4-D47D-4E6D-B44B-CD1A333D2845}" destId="{47C15A34-66CC-4F8B-B3AB-0D7FF353D385}" srcOrd="0" destOrd="0" presId="urn:microsoft.com/office/officeart/2005/8/layout/pyramid2"/>
    <dgm:cxn modelId="{D95FD83F-E048-4B7C-A8F3-120F590C6663}" srcId="{4E540DD4-D47D-4E6D-B44B-CD1A333D2845}" destId="{355B1207-F4A8-4067-ADF3-927F2D34F354}" srcOrd="4" destOrd="0" parTransId="{BB01E904-FE47-425A-BE1C-6376DAACCFE2}" sibTransId="{B232D268-B403-45F7-A9FC-0976E602AFE5}"/>
    <dgm:cxn modelId="{CAE638EC-2981-4D1E-9336-535E5E7F4901}" type="presParOf" srcId="{47C15A34-66CC-4F8B-B3AB-0D7FF353D385}" destId="{DACC3553-B12F-463F-84AA-5227A8188782}" srcOrd="0" destOrd="0" presId="urn:microsoft.com/office/officeart/2005/8/layout/pyramid2"/>
    <dgm:cxn modelId="{AF86DE67-7E65-409D-89E5-C6AD01D886A2}" type="presParOf" srcId="{47C15A34-66CC-4F8B-B3AB-0D7FF353D385}" destId="{701D60BF-CC1F-4740-A435-F81EFC37EAFB}" srcOrd="1" destOrd="0" presId="urn:microsoft.com/office/officeart/2005/8/layout/pyramid2"/>
    <dgm:cxn modelId="{5A7B97F3-B175-42D1-AB77-8CB3DD960812}" type="presParOf" srcId="{701D60BF-CC1F-4740-A435-F81EFC37EAFB}" destId="{A22E1F72-7798-43BE-8DB1-39CE52D296E3}" srcOrd="0" destOrd="0" presId="urn:microsoft.com/office/officeart/2005/8/layout/pyramid2"/>
    <dgm:cxn modelId="{8B53FD5A-65D8-47FB-9601-E4E2F31CCB80}" type="presParOf" srcId="{701D60BF-CC1F-4740-A435-F81EFC37EAFB}" destId="{D040D7E0-8D87-4B30-9888-1B8CA94FE83B}" srcOrd="1" destOrd="0" presId="urn:microsoft.com/office/officeart/2005/8/layout/pyramid2"/>
    <dgm:cxn modelId="{3EFB336A-94CB-4EE7-B606-1CC2985E7840}" type="presParOf" srcId="{701D60BF-CC1F-4740-A435-F81EFC37EAFB}" destId="{8D924F36-E510-451B-901C-DF4AEDCC173F}" srcOrd="2" destOrd="0" presId="urn:microsoft.com/office/officeart/2005/8/layout/pyramid2"/>
    <dgm:cxn modelId="{90CDEC4D-360B-4A30-8410-DCECA71760E3}" type="presParOf" srcId="{701D60BF-CC1F-4740-A435-F81EFC37EAFB}" destId="{F3D7EF29-2D7B-43B8-A737-92DFC3FBC5A7}" srcOrd="3" destOrd="0" presId="urn:microsoft.com/office/officeart/2005/8/layout/pyramid2"/>
    <dgm:cxn modelId="{E0E80E7A-D606-49C5-969F-423BF98F51FE}" type="presParOf" srcId="{701D60BF-CC1F-4740-A435-F81EFC37EAFB}" destId="{DFAFED81-50AB-4E87-B614-2A3986781127}" srcOrd="4" destOrd="0" presId="urn:microsoft.com/office/officeart/2005/8/layout/pyramid2"/>
    <dgm:cxn modelId="{9C19D5EC-4BFA-423E-803E-E9696C7D1886}" type="presParOf" srcId="{701D60BF-CC1F-4740-A435-F81EFC37EAFB}" destId="{3A3B3AD7-CF87-4461-AF1D-B56E5D8469AA}" srcOrd="5" destOrd="0" presId="urn:microsoft.com/office/officeart/2005/8/layout/pyramid2"/>
    <dgm:cxn modelId="{40A4F16A-67CF-4398-B9D6-B6DD3895E5FB}" type="presParOf" srcId="{701D60BF-CC1F-4740-A435-F81EFC37EAFB}" destId="{C340F47A-E853-4540-8614-1804F8A48035}" srcOrd="6" destOrd="0" presId="urn:microsoft.com/office/officeart/2005/8/layout/pyramid2"/>
    <dgm:cxn modelId="{42D220B8-86DE-4472-B54C-D3B6C8C0769D}" type="presParOf" srcId="{701D60BF-CC1F-4740-A435-F81EFC37EAFB}" destId="{6A5AE5F3-6D0F-4D98-80D0-346BE90A353C}" srcOrd="7" destOrd="0" presId="urn:microsoft.com/office/officeart/2005/8/layout/pyramid2"/>
    <dgm:cxn modelId="{4CA15DC1-D194-4BAB-8F17-49FF3102B786}" type="presParOf" srcId="{701D60BF-CC1F-4740-A435-F81EFC37EAFB}" destId="{08BD2B88-491D-4AFD-8194-F578A03B54E1}" srcOrd="8" destOrd="0" presId="urn:microsoft.com/office/officeart/2005/8/layout/pyramid2"/>
    <dgm:cxn modelId="{662B9FA2-DC7A-4D97-A3D3-E7E6075E8FD5}" type="presParOf" srcId="{701D60BF-CC1F-4740-A435-F81EFC37EAFB}" destId="{98643A57-1369-4FCE-999E-FB31ABF87EE6}" srcOrd="9" destOrd="0" presId="urn:microsoft.com/office/officeart/2005/8/layout/pyramid2"/>
    <dgm:cxn modelId="{6D5E9493-5B21-457F-8285-ABE3BCE85185}" type="presParOf" srcId="{701D60BF-CC1F-4740-A435-F81EFC37EAFB}" destId="{E9A57032-67BD-499F-9545-85E88521C252}" srcOrd="10" destOrd="0" presId="urn:microsoft.com/office/officeart/2005/8/layout/pyramid2"/>
    <dgm:cxn modelId="{572EAE2C-C2D7-4D9C-AC3A-240F98BA9013}" type="presParOf" srcId="{701D60BF-CC1F-4740-A435-F81EFC37EAFB}" destId="{5C19335F-B53B-4164-A190-E0DB788C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FFB8C7-0671-44FB-8F9B-D6D527FB138D}" type="doc">
      <dgm:prSet loTypeId="urn:microsoft.com/office/officeart/2005/8/layout/venn2" loCatId="relationship" qsTypeId="urn:microsoft.com/office/officeart/2005/8/quickstyle/3d2" qsCatId="3D" csTypeId="urn:microsoft.com/office/officeart/2005/8/colors/colorful1" csCatId="colorful" phldr="1"/>
      <dgm:spPr/>
      <dgm:t>
        <a:bodyPr/>
        <a:lstStyle/>
        <a:p>
          <a:endParaRPr lang="en-US"/>
        </a:p>
      </dgm:t>
    </dgm:pt>
    <dgm:pt modelId="{D9695974-B56C-4B3B-9934-33562AF510D8}">
      <dgm:prSet phldrT="[Text]" custT="1"/>
      <dgm:spPr/>
      <dgm:t>
        <a:bodyPr/>
        <a:lstStyle/>
        <a:p>
          <a:r>
            <a:rPr lang="en-US" sz="2200" b="0" dirty="0" smtClean="0">
              <a:ln>
                <a:solidFill>
                  <a:schemeClr val="bg1"/>
                </a:solidFill>
              </a:ln>
            </a:rPr>
            <a:t>Market/Sector</a:t>
          </a:r>
          <a:endParaRPr lang="en-US" sz="2200" b="0" dirty="0">
            <a:ln>
              <a:solidFill>
                <a:schemeClr val="bg1"/>
              </a:solidFill>
            </a:ln>
          </a:endParaRPr>
        </a:p>
      </dgm:t>
    </dgm:pt>
    <dgm:pt modelId="{4668B49F-4031-4E69-90B9-0494AC21E6CB}" type="parTrans" cxnId="{57F6857C-8DF1-432C-BF00-99A14E0ADBD1}">
      <dgm:prSet/>
      <dgm:spPr/>
      <dgm:t>
        <a:bodyPr/>
        <a:lstStyle/>
        <a:p>
          <a:endParaRPr lang="en-US"/>
        </a:p>
      </dgm:t>
    </dgm:pt>
    <dgm:pt modelId="{BA7450A0-FFDF-46FC-AA9B-8884C05130E2}" type="sibTrans" cxnId="{57F6857C-8DF1-432C-BF00-99A14E0ADBD1}">
      <dgm:prSet/>
      <dgm:spPr/>
      <dgm:t>
        <a:bodyPr/>
        <a:lstStyle/>
        <a:p>
          <a:endParaRPr lang="en-US"/>
        </a:p>
      </dgm:t>
    </dgm:pt>
    <dgm:pt modelId="{D468135C-4401-42AE-81D3-DE5BAC0DC74F}">
      <dgm:prSet phldrT="[Text]" custT="1"/>
      <dgm:spPr/>
      <dgm:t>
        <a:bodyPr/>
        <a:lstStyle/>
        <a:p>
          <a:r>
            <a:rPr lang="en-US" sz="2200" b="0" dirty="0" smtClean="0">
              <a:ln>
                <a:solidFill>
                  <a:schemeClr val="bg1"/>
                </a:solidFill>
              </a:ln>
              <a:solidFill>
                <a:schemeClr val="bg1"/>
              </a:solidFill>
            </a:rPr>
            <a:t>Institution</a:t>
          </a:r>
          <a:endParaRPr lang="en-US" sz="2200" b="0" dirty="0">
            <a:ln>
              <a:solidFill>
                <a:schemeClr val="bg1"/>
              </a:solidFill>
            </a:ln>
            <a:solidFill>
              <a:schemeClr val="bg1"/>
            </a:solidFill>
          </a:endParaRPr>
        </a:p>
      </dgm:t>
    </dgm:pt>
    <dgm:pt modelId="{78640003-B617-4A25-A360-D42A1D6C795C}" type="parTrans" cxnId="{B4595F4C-0E2E-4D1D-A88E-EA200DF7509A}">
      <dgm:prSet/>
      <dgm:spPr/>
      <dgm:t>
        <a:bodyPr/>
        <a:lstStyle/>
        <a:p>
          <a:endParaRPr lang="en-US"/>
        </a:p>
      </dgm:t>
    </dgm:pt>
    <dgm:pt modelId="{8F09F9E3-F0FC-4E41-BAD8-48D755181D78}" type="sibTrans" cxnId="{B4595F4C-0E2E-4D1D-A88E-EA200DF7509A}">
      <dgm:prSet/>
      <dgm:spPr/>
      <dgm:t>
        <a:bodyPr/>
        <a:lstStyle/>
        <a:p>
          <a:endParaRPr lang="en-US"/>
        </a:p>
      </dgm:t>
    </dgm:pt>
    <dgm:pt modelId="{CB5603B5-ED62-4206-A5B5-08CAADF59467}">
      <dgm:prSet phldrT="[Text]" custT="1"/>
      <dgm:spPr/>
      <dgm:t>
        <a:bodyPr/>
        <a:lstStyle/>
        <a:p>
          <a:r>
            <a:rPr lang="en-US" sz="2200" b="0" dirty="0" smtClean="0">
              <a:ln>
                <a:solidFill>
                  <a:schemeClr val="bg1"/>
                </a:solidFill>
              </a:ln>
            </a:rPr>
            <a:t>Core Competencies</a:t>
          </a:r>
          <a:endParaRPr lang="en-US" sz="2200" b="0" dirty="0">
            <a:ln>
              <a:solidFill>
                <a:schemeClr val="bg1"/>
              </a:solidFill>
            </a:ln>
          </a:endParaRPr>
        </a:p>
      </dgm:t>
    </dgm:pt>
    <dgm:pt modelId="{BF2C1A11-4B11-4429-95ED-3F15D4154D17}" type="parTrans" cxnId="{6D9974EB-791D-4FC4-BA18-AC24AFEC85C6}">
      <dgm:prSet/>
      <dgm:spPr/>
      <dgm:t>
        <a:bodyPr/>
        <a:lstStyle/>
        <a:p>
          <a:endParaRPr lang="en-US"/>
        </a:p>
      </dgm:t>
    </dgm:pt>
    <dgm:pt modelId="{D4AE4CF2-CB79-4C6C-ABDF-FEFE41B85BBC}" type="sibTrans" cxnId="{6D9974EB-791D-4FC4-BA18-AC24AFEC85C6}">
      <dgm:prSet/>
      <dgm:spPr/>
      <dgm:t>
        <a:bodyPr/>
        <a:lstStyle/>
        <a:p>
          <a:endParaRPr lang="en-US"/>
        </a:p>
      </dgm:t>
    </dgm:pt>
    <dgm:pt modelId="{C1B4C4E9-2CC2-4D02-8DC9-F49612DD884E}">
      <dgm:prSet phldrT="[Text]" custT="1"/>
      <dgm:spPr/>
      <dgm:t>
        <a:bodyPr/>
        <a:lstStyle/>
        <a:p>
          <a:r>
            <a:rPr lang="en-US" sz="2200" b="1" dirty="0" smtClean="0"/>
            <a:t>Differentiators &amp; Culture</a:t>
          </a:r>
          <a:endParaRPr lang="en-US" sz="2200" b="1" dirty="0"/>
        </a:p>
      </dgm:t>
    </dgm:pt>
    <dgm:pt modelId="{329B13FD-088A-4B4A-BA68-9E8537D3700D}" type="parTrans" cxnId="{559271B4-20A2-473B-9BE2-54EB6F493D9A}">
      <dgm:prSet/>
      <dgm:spPr/>
      <dgm:t>
        <a:bodyPr/>
        <a:lstStyle/>
        <a:p>
          <a:endParaRPr lang="en-US"/>
        </a:p>
      </dgm:t>
    </dgm:pt>
    <dgm:pt modelId="{D71F8CBA-FC61-42A4-8975-535166EC888D}" type="sibTrans" cxnId="{559271B4-20A2-473B-9BE2-54EB6F493D9A}">
      <dgm:prSet/>
      <dgm:spPr/>
      <dgm:t>
        <a:bodyPr/>
        <a:lstStyle/>
        <a:p>
          <a:endParaRPr lang="en-US"/>
        </a:p>
      </dgm:t>
    </dgm:pt>
    <dgm:pt modelId="{E7CB5554-07F1-49A6-8A41-049AB36AF739}" type="pres">
      <dgm:prSet presAssocID="{CEFFB8C7-0671-44FB-8F9B-D6D527FB138D}" presName="Name0" presStyleCnt="0">
        <dgm:presLayoutVars>
          <dgm:chMax val="7"/>
          <dgm:resizeHandles val="exact"/>
        </dgm:presLayoutVars>
      </dgm:prSet>
      <dgm:spPr/>
      <dgm:t>
        <a:bodyPr/>
        <a:lstStyle/>
        <a:p>
          <a:endParaRPr lang="en-US"/>
        </a:p>
      </dgm:t>
    </dgm:pt>
    <dgm:pt modelId="{C132E779-D02C-4F38-A125-0B541A6663AF}" type="pres">
      <dgm:prSet presAssocID="{CEFFB8C7-0671-44FB-8F9B-D6D527FB138D}" presName="comp1" presStyleCnt="0"/>
      <dgm:spPr/>
      <dgm:t>
        <a:bodyPr/>
        <a:lstStyle/>
        <a:p>
          <a:endParaRPr lang="en-US"/>
        </a:p>
      </dgm:t>
    </dgm:pt>
    <dgm:pt modelId="{8A4B93FF-1BA2-43C5-81B6-619223F4B948}" type="pres">
      <dgm:prSet presAssocID="{CEFFB8C7-0671-44FB-8F9B-D6D527FB138D}" presName="circle1" presStyleLbl="node1" presStyleIdx="0" presStyleCnt="4" custScaleX="128710"/>
      <dgm:spPr/>
      <dgm:t>
        <a:bodyPr/>
        <a:lstStyle/>
        <a:p>
          <a:endParaRPr lang="en-US"/>
        </a:p>
      </dgm:t>
    </dgm:pt>
    <dgm:pt modelId="{0CFEDFFB-3F1A-4B5C-8762-D9D8A9B764C3}" type="pres">
      <dgm:prSet presAssocID="{CEFFB8C7-0671-44FB-8F9B-D6D527FB138D}" presName="c1text" presStyleLbl="node1" presStyleIdx="0" presStyleCnt="4">
        <dgm:presLayoutVars>
          <dgm:bulletEnabled val="1"/>
        </dgm:presLayoutVars>
      </dgm:prSet>
      <dgm:spPr/>
      <dgm:t>
        <a:bodyPr/>
        <a:lstStyle/>
        <a:p>
          <a:endParaRPr lang="en-US"/>
        </a:p>
      </dgm:t>
    </dgm:pt>
    <dgm:pt modelId="{F00C9C75-4A29-4D7B-B3E6-BBE1E11A7564}" type="pres">
      <dgm:prSet presAssocID="{CEFFB8C7-0671-44FB-8F9B-D6D527FB138D}" presName="comp2" presStyleCnt="0"/>
      <dgm:spPr/>
      <dgm:t>
        <a:bodyPr/>
        <a:lstStyle/>
        <a:p>
          <a:endParaRPr lang="en-US"/>
        </a:p>
      </dgm:t>
    </dgm:pt>
    <dgm:pt modelId="{B3480DAE-B330-4F15-8F90-A61C8A89B58F}" type="pres">
      <dgm:prSet presAssocID="{CEFFB8C7-0671-44FB-8F9B-D6D527FB138D}" presName="circle2" presStyleLbl="node1" presStyleIdx="1" presStyleCnt="4" custScaleX="128710"/>
      <dgm:spPr/>
      <dgm:t>
        <a:bodyPr/>
        <a:lstStyle/>
        <a:p>
          <a:endParaRPr lang="en-US"/>
        </a:p>
      </dgm:t>
    </dgm:pt>
    <dgm:pt modelId="{8BFDE9BC-9BCE-4019-AE8E-9BEE1475B3F0}" type="pres">
      <dgm:prSet presAssocID="{CEFFB8C7-0671-44FB-8F9B-D6D527FB138D}" presName="c2text" presStyleLbl="node1" presStyleIdx="1" presStyleCnt="4">
        <dgm:presLayoutVars>
          <dgm:bulletEnabled val="1"/>
        </dgm:presLayoutVars>
      </dgm:prSet>
      <dgm:spPr/>
      <dgm:t>
        <a:bodyPr/>
        <a:lstStyle/>
        <a:p>
          <a:endParaRPr lang="en-US"/>
        </a:p>
      </dgm:t>
    </dgm:pt>
    <dgm:pt modelId="{EB7D9911-1552-479A-9101-0E8E72B0B357}" type="pres">
      <dgm:prSet presAssocID="{CEFFB8C7-0671-44FB-8F9B-D6D527FB138D}" presName="comp3" presStyleCnt="0"/>
      <dgm:spPr/>
      <dgm:t>
        <a:bodyPr/>
        <a:lstStyle/>
        <a:p>
          <a:endParaRPr lang="en-US"/>
        </a:p>
      </dgm:t>
    </dgm:pt>
    <dgm:pt modelId="{20077AB7-1E27-4062-B6FA-FDDA1A457863}" type="pres">
      <dgm:prSet presAssocID="{CEFFB8C7-0671-44FB-8F9B-D6D527FB138D}" presName="circle3" presStyleLbl="node1" presStyleIdx="2" presStyleCnt="4" custScaleX="128710"/>
      <dgm:spPr/>
      <dgm:t>
        <a:bodyPr/>
        <a:lstStyle/>
        <a:p>
          <a:endParaRPr lang="en-US"/>
        </a:p>
      </dgm:t>
    </dgm:pt>
    <dgm:pt modelId="{19C30D8F-3EB2-4BFB-8DFF-1DAB5E583CFB}" type="pres">
      <dgm:prSet presAssocID="{CEFFB8C7-0671-44FB-8F9B-D6D527FB138D}" presName="c3text" presStyleLbl="node1" presStyleIdx="2" presStyleCnt="4">
        <dgm:presLayoutVars>
          <dgm:bulletEnabled val="1"/>
        </dgm:presLayoutVars>
      </dgm:prSet>
      <dgm:spPr/>
      <dgm:t>
        <a:bodyPr/>
        <a:lstStyle/>
        <a:p>
          <a:endParaRPr lang="en-US"/>
        </a:p>
      </dgm:t>
    </dgm:pt>
    <dgm:pt modelId="{9A17A777-6CF5-4D62-B8BE-50303EBC6CE0}" type="pres">
      <dgm:prSet presAssocID="{CEFFB8C7-0671-44FB-8F9B-D6D527FB138D}" presName="comp4" presStyleCnt="0"/>
      <dgm:spPr/>
      <dgm:t>
        <a:bodyPr/>
        <a:lstStyle/>
        <a:p>
          <a:endParaRPr lang="en-US"/>
        </a:p>
      </dgm:t>
    </dgm:pt>
    <dgm:pt modelId="{1399DFEF-DC4E-41E4-8B22-460ECB441EC7}" type="pres">
      <dgm:prSet presAssocID="{CEFFB8C7-0671-44FB-8F9B-D6D527FB138D}" presName="circle4" presStyleLbl="node1" presStyleIdx="3" presStyleCnt="4" custScaleX="128710"/>
      <dgm:spPr/>
      <dgm:t>
        <a:bodyPr/>
        <a:lstStyle/>
        <a:p>
          <a:endParaRPr lang="en-US"/>
        </a:p>
      </dgm:t>
    </dgm:pt>
    <dgm:pt modelId="{799A66D4-39D5-4B84-B0FA-34C3FC2884BC}" type="pres">
      <dgm:prSet presAssocID="{CEFFB8C7-0671-44FB-8F9B-D6D527FB138D}" presName="c4text" presStyleLbl="node1" presStyleIdx="3" presStyleCnt="4">
        <dgm:presLayoutVars>
          <dgm:bulletEnabled val="1"/>
        </dgm:presLayoutVars>
      </dgm:prSet>
      <dgm:spPr/>
      <dgm:t>
        <a:bodyPr/>
        <a:lstStyle/>
        <a:p>
          <a:endParaRPr lang="en-US"/>
        </a:p>
      </dgm:t>
    </dgm:pt>
  </dgm:ptLst>
  <dgm:cxnLst>
    <dgm:cxn modelId="{26F85987-025B-4633-B070-DDE33B540482}" type="presOf" srcId="{D468135C-4401-42AE-81D3-DE5BAC0DC74F}" destId="{B3480DAE-B330-4F15-8F90-A61C8A89B58F}" srcOrd="0" destOrd="0" presId="urn:microsoft.com/office/officeart/2005/8/layout/venn2"/>
    <dgm:cxn modelId="{6D9974EB-791D-4FC4-BA18-AC24AFEC85C6}" srcId="{CEFFB8C7-0671-44FB-8F9B-D6D527FB138D}" destId="{CB5603B5-ED62-4206-A5B5-08CAADF59467}" srcOrd="2" destOrd="0" parTransId="{BF2C1A11-4B11-4429-95ED-3F15D4154D17}" sibTransId="{D4AE4CF2-CB79-4C6C-ABDF-FEFE41B85BBC}"/>
    <dgm:cxn modelId="{9A6079EA-70E0-4610-A974-167AB74867B2}" type="presOf" srcId="{C1B4C4E9-2CC2-4D02-8DC9-F49612DD884E}" destId="{799A66D4-39D5-4B84-B0FA-34C3FC2884BC}" srcOrd="1" destOrd="0" presId="urn:microsoft.com/office/officeart/2005/8/layout/venn2"/>
    <dgm:cxn modelId="{B4595F4C-0E2E-4D1D-A88E-EA200DF7509A}" srcId="{CEFFB8C7-0671-44FB-8F9B-D6D527FB138D}" destId="{D468135C-4401-42AE-81D3-DE5BAC0DC74F}" srcOrd="1" destOrd="0" parTransId="{78640003-B617-4A25-A360-D42A1D6C795C}" sibTransId="{8F09F9E3-F0FC-4E41-BAD8-48D755181D78}"/>
    <dgm:cxn modelId="{45A6146C-414C-4F41-8707-76C54235DFDB}" type="presOf" srcId="{C1B4C4E9-2CC2-4D02-8DC9-F49612DD884E}" destId="{1399DFEF-DC4E-41E4-8B22-460ECB441EC7}" srcOrd="0" destOrd="0" presId="urn:microsoft.com/office/officeart/2005/8/layout/venn2"/>
    <dgm:cxn modelId="{57F6857C-8DF1-432C-BF00-99A14E0ADBD1}" srcId="{CEFFB8C7-0671-44FB-8F9B-D6D527FB138D}" destId="{D9695974-B56C-4B3B-9934-33562AF510D8}" srcOrd="0" destOrd="0" parTransId="{4668B49F-4031-4E69-90B9-0494AC21E6CB}" sibTransId="{BA7450A0-FFDF-46FC-AA9B-8884C05130E2}"/>
    <dgm:cxn modelId="{9C6E6782-0046-472E-B74B-CDAF543A6CE3}" type="presOf" srcId="{D468135C-4401-42AE-81D3-DE5BAC0DC74F}" destId="{8BFDE9BC-9BCE-4019-AE8E-9BEE1475B3F0}" srcOrd="1" destOrd="0" presId="urn:microsoft.com/office/officeart/2005/8/layout/venn2"/>
    <dgm:cxn modelId="{CD1922D5-4D44-45F1-8061-DF0C7DE511AD}" type="presOf" srcId="{CB5603B5-ED62-4206-A5B5-08CAADF59467}" destId="{19C30D8F-3EB2-4BFB-8DFF-1DAB5E583CFB}" srcOrd="1" destOrd="0" presId="urn:microsoft.com/office/officeart/2005/8/layout/venn2"/>
    <dgm:cxn modelId="{63B9EA1E-A04F-474B-BCB8-C6BE795DA5D5}" type="presOf" srcId="{D9695974-B56C-4B3B-9934-33562AF510D8}" destId="{0CFEDFFB-3F1A-4B5C-8762-D9D8A9B764C3}" srcOrd="1" destOrd="0" presId="urn:microsoft.com/office/officeart/2005/8/layout/venn2"/>
    <dgm:cxn modelId="{559271B4-20A2-473B-9BE2-54EB6F493D9A}" srcId="{CEFFB8C7-0671-44FB-8F9B-D6D527FB138D}" destId="{C1B4C4E9-2CC2-4D02-8DC9-F49612DD884E}" srcOrd="3" destOrd="0" parTransId="{329B13FD-088A-4B4A-BA68-9E8537D3700D}" sibTransId="{D71F8CBA-FC61-42A4-8975-535166EC888D}"/>
    <dgm:cxn modelId="{2307A5E4-AA0A-4A35-8758-42451C793923}" type="presOf" srcId="{CB5603B5-ED62-4206-A5B5-08CAADF59467}" destId="{20077AB7-1E27-4062-B6FA-FDDA1A457863}" srcOrd="0" destOrd="0" presId="urn:microsoft.com/office/officeart/2005/8/layout/venn2"/>
    <dgm:cxn modelId="{986CD481-4E83-43E1-AE9D-DCBF3D4F7861}" type="presOf" srcId="{CEFFB8C7-0671-44FB-8F9B-D6D527FB138D}" destId="{E7CB5554-07F1-49A6-8A41-049AB36AF739}" srcOrd="0" destOrd="0" presId="urn:microsoft.com/office/officeart/2005/8/layout/venn2"/>
    <dgm:cxn modelId="{50F3E629-ADEF-4EA3-BFB7-9692477F7794}" type="presOf" srcId="{D9695974-B56C-4B3B-9934-33562AF510D8}" destId="{8A4B93FF-1BA2-43C5-81B6-619223F4B948}" srcOrd="0" destOrd="0" presId="urn:microsoft.com/office/officeart/2005/8/layout/venn2"/>
    <dgm:cxn modelId="{19B718B4-0E73-4965-A6AB-E349112D136E}" type="presParOf" srcId="{E7CB5554-07F1-49A6-8A41-049AB36AF739}" destId="{C132E779-D02C-4F38-A125-0B541A6663AF}" srcOrd="0" destOrd="0" presId="urn:microsoft.com/office/officeart/2005/8/layout/venn2"/>
    <dgm:cxn modelId="{96A7AE3C-9DAA-4877-92AE-A1BBC6C52B5F}" type="presParOf" srcId="{C132E779-D02C-4F38-A125-0B541A6663AF}" destId="{8A4B93FF-1BA2-43C5-81B6-619223F4B948}" srcOrd="0" destOrd="0" presId="urn:microsoft.com/office/officeart/2005/8/layout/venn2"/>
    <dgm:cxn modelId="{A09E5A32-C59C-4E25-BDBC-85A83F9DF496}" type="presParOf" srcId="{C132E779-D02C-4F38-A125-0B541A6663AF}" destId="{0CFEDFFB-3F1A-4B5C-8762-D9D8A9B764C3}" srcOrd="1" destOrd="0" presId="urn:microsoft.com/office/officeart/2005/8/layout/venn2"/>
    <dgm:cxn modelId="{ACB36B4E-FD08-422D-8F32-BEC873F434FD}" type="presParOf" srcId="{E7CB5554-07F1-49A6-8A41-049AB36AF739}" destId="{F00C9C75-4A29-4D7B-B3E6-BBE1E11A7564}" srcOrd="1" destOrd="0" presId="urn:microsoft.com/office/officeart/2005/8/layout/venn2"/>
    <dgm:cxn modelId="{E81B57C9-E0DA-4E4C-A9A9-6F024FE2B9DE}" type="presParOf" srcId="{F00C9C75-4A29-4D7B-B3E6-BBE1E11A7564}" destId="{B3480DAE-B330-4F15-8F90-A61C8A89B58F}" srcOrd="0" destOrd="0" presId="urn:microsoft.com/office/officeart/2005/8/layout/venn2"/>
    <dgm:cxn modelId="{D45E6391-AEA7-4B8A-80B6-3860776130E3}" type="presParOf" srcId="{F00C9C75-4A29-4D7B-B3E6-BBE1E11A7564}" destId="{8BFDE9BC-9BCE-4019-AE8E-9BEE1475B3F0}" srcOrd="1" destOrd="0" presId="urn:microsoft.com/office/officeart/2005/8/layout/venn2"/>
    <dgm:cxn modelId="{09DC2DF0-6D93-4278-AA6C-51EDE9F7AACC}" type="presParOf" srcId="{E7CB5554-07F1-49A6-8A41-049AB36AF739}" destId="{EB7D9911-1552-479A-9101-0E8E72B0B357}" srcOrd="2" destOrd="0" presId="urn:microsoft.com/office/officeart/2005/8/layout/venn2"/>
    <dgm:cxn modelId="{E0E88652-0630-4F83-AB7E-2516451E3804}" type="presParOf" srcId="{EB7D9911-1552-479A-9101-0E8E72B0B357}" destId="{20077AB7-1E27-4062-B6FA-FDDA1A457863}" srcOrd="0" destOrd="0" presId="urn:microsoft.com/office/officeart/2005/8/layout/venn2"/>
    <dgm:cxn modelId="{7506882F-506D-4553-9D77-D365EF099CD7}" type="presParOf" srcId="{EB7D9911-1552-479A-9101-0E8E72B0B357}" destId="{19C30D8F-3EB2-4BFB-8DFF-1DAB5E583CFB}" srcOrd="1" destOrd="0" presId="urn:microsoft.com/office/officeart/2005/8/layout/venn2"/>
    <dgm:cxn modelId="{5F914198-FFA9-495F-B2CA-38AD642BE757}" type="presParOf" srcId="{E7CB5554-07F1-49A6-8A41-049AB36AF739}" destId="{9A17A777-6CF5-4D62-B8BE-50303EBC6CE0}" srcOrd="3" destOrd="0" presId="urn:microsoft.com/office/officeart/2005/8/layout/venn2"/>
    <dgm:cxn modelId="{077522EF-0321-43DB-803B-9BF3C407702F}" type="presParOf" srcId="{9A17A777-6CF5-4D62-B8BE-50303EBC6CE0}" destId="{1399DFEF-DC4E-41E4-8B22-460ECB441EC7}" srcOrd="0" destOrd="0" presId="urn:microsoft.com/office/officeart/2005/8/layout/venn2"/>
    <dgm:cxn modelId="{5DE93B3B-EF03-4520-83BD-48B26FE03E3A}" type="presParOf" srcId="{9A17A777-6CF5-4D62-B8BE-50303EBC6CE0}" destId="{799A66D4-39D5-4B84-B0FA-34C3FC2884B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8E2341-6406-4CB5-B18B-76BA857E889E}" type="doc">
      <dgm:prSet loTypeId="urn:diagrams.loki3.com/TabbedArc+Icon" loCatId="relationship" qsTypeId="urn:microsoft.com/office/officeart/2005/8/quickstyle/simple1" qsCatId="simple" csTypeId="urn:microsoft.com/office/officeart/2005/8/colors/accent1_2" csCatId="accent1" phldr="1"/>
      <dgm:spPr/>
    </dgm:pt>
    <dgm:pt modelId="{BE90E952-D85D-49EF-A732-183C82105A12}">
      <dgm:prSet phldrT="[Text]"/>
      <dgm:spPr/>
      <dgm:t>
        <a:bodyPr/>
        <a:lstStyle/>
        <a:p>
          <a:r>
            <a:rPr lang="en-US" b="1" dirty="0" smtClean="0">
              <a:ln>
                <a:solidFill>
                  <a:schemeClr val="tx1"/>
                </a:solidFill>
              </a:ln>
              <a:solidFill>
                <a:schemeClr val="bg1"/>
              </a:solidFill>
            </a:rPr>
            <a:t>Disruption</a:t>
          </a:r>
          <a:endParaRPr lang="en-US" b="1" dirty="0">
            <a:ln>
              <a:solidFill>
                <a:schemeClr val="tx1"/>
              </a:solidFill>
            </a:ln>
            <a:solidFill>
              <a:schemeClr val="bg1"/>
            </a:solidFill>
          </a:endParaRPr>
        </a:p>
      </dgm:t>
    </dgm:pt>
    <dgm:pt modelId="{6EA93BD6-DA82-4DD2-B89A-20B6AACD8A29}" type="parTrans" cxnId="{6705F8C3-B986-4699-9607-39544917AA59}">
      <dgm:prSet/>
      <dgm:spPr/>
      <dgm:t>
        <a:bodyPr/>
        <a:lstStyle/>
        <a:p>
          <a:endParaRPr lang="en-US"/>
        </a:p>
      </dgm:t>
    </dgm:pt>
    <dgm:pt modelId="{0C88E15E-8D6C-44EF-9E50-D6680778E2E1}" type="sibTrans" cxnId="{6705F8C3-B986-4699-9607-39544917AA59}">
      <dgm:prSet/>
      <dgm:spPr/>
      <dgm:t>
        <a:bodyPr/>
        <a:lstStyle/>
        <a:p>
          <a:endParaRPr lang="en-US"/>
        </a:p>
      </dgm:t>
    </dgm:pt>
    <dgm:pt modelId="{1BCF82F4-2A37-4362-8A2D-0B2B4A241E9E}">
      <dgm:prSet phldrT="[Text]"/>
      <dgm:spPr/>
      <dgm:t>
        <a:bodyPr/>
        <a:lstStyle/>
        <a:p>
          <a:r>
            <a:rPr lang="en-US" b="1" dirty="0" smtClean="0">
              <a:ln>
                <a:solidFill>
                  <a:schemeClr val="tx1"/>
                </a:solidFill>
              </a:ln>
              <a:solidFill>
                <a:schemeClr val="bg1"/>
              </a:solidFill>
            </a:rPr>
            <a:t>Fiscal</a:t>
          </a:r>
          <a:endParaRPr lang="en-US" b="1" dirty="0">
            <a:ln>
              <a:solidFill>
                <a:schemeClr val="tx1"/>
              </a:solidFill>
            </a:ln>
            <a:solidFill>
              <a:schemeClr val="bg1"/>
            </a:solidFill>
          </a:endParaRPr>
        </a:p>
      </dgm:t>
    </dgm:pt>
    <dgm:pt modelId="{514297CB-5D5F-4AAF-89B2-399379BCD154}" type="parTrans" cxnId="{0F940DD7-37ED-4540-8524-2A5D572E8086}">
      <dgm:prSet/>
      <dgm:spPr/>
      <dgm:t>
        <a:bodyPr/>
        <a:lstStyle/>
        <a:p>
          <a:endParaRPr lang="en-US"/>
        </a:p>
      </dgm:t>
    </dgm:pt>
    <dgm:pt modelId="{E63F9C8B-5111-4A4F-99F0-AC1988B126FC}" type="sibTrans" cxnId="{0F940DD7-37ED-4540-8524-2A5D572E8086}">
      <dgm:prSet/>
      <dgm:spPr/>
      <dgm:t>
        <a:bodyPr/>
        <a:lstStyle/>
        <a:p>
          <a:endParaRPr lang="en-US"/>
        </a:p>
      </dgm:t>
    </dgm:pt>
    <dgm:pt modelId="{A8D54892-4902-41AF-AE06-3E856AC92CC1}">
      <dgm:prSet phldrT="[Text]"/>
      <dgm:spPr/>
      <dgm:t>
        <a:bodyPr/>
        <a:lstStyle/>
        <a:p>
          <a:r>
            <a:rPr lang="en-US" b="1" dirty="0" smtClean="0">
              <a:ln>
                <a:solidFill>
                  <a:schemeClr val="tx1"/>
                </a:solidFill>
              </a:ln>
              <a:solidFill>
                <a:schemeClr val="bg1"/>
              </a:solidFill>
            </a:rPr>
            <a:t>Physical</a:t>
          </a:r>
          <a:endParaRPr lang="en-US" b="1" dirty="0">
            <a:ln>
              <a:solidFill>
                <a:schemeClr val="tx1"/>
              </a:solidFill>
            </a:ln>
            <a:solidFill>
              <a:schemeClr val="bg1"/>
            </a:solidFill>
          </a:endParaRPr>
        </a:p>
      </dgm:t>
    </dgm:pt>
    <dgm:pt modelId="{DF7F20AC-105E-44F4-94E7-2104FA726849}" type="parTrans" cxnId="{30DAAFFE-9073-4E69-A394-66DFC29E5284}">
      <dgm:prSet/>
      <dgm:spPr/>
      <dgm:t>
        <a:bodyPr/>
        <a:lstStyle/>
        <a:p>
          <a:endParaRPr lang="en-US"/>
        </a:p>
      </dgm:t>
    </dgm:pt>
    <dgm:pt modelId="{D0B4292D-6E57-4EEE-ABB8-433F73CD59F1}" type="sibTrans" cxnId="{30DAAFFE-9073-4E69-A394-66DFC29E5284}">
      <dgm:prSet/>
      <dgm:spPr/>
      <dgm:t>
        <a:bodyPr/>
        <a:lstStyle/>
        <a:p>
          <a:endParaRPr lang="en-US"/>
        </a:p>
      </dgm:t>
    </dgm:pt>
    <dgm:pt modelId="{4DD49083-E04D-46CB-99AE-ECCDB31AC868}">
      <dgm:prSet phldrT="[Text]"/>
      <dgm:spPr/>
      <dgm:t>
        <a:bodyPr/>
        <a:lstStyle/>
        <a:p>
          <a:r>
            <a:rPr lang="en-US" b="1" dirty="0" smtClean="0">
              <a:ln>
                <a:solidFill>
                  <a:schemeClr val="tx1"/>
                </a:solidFill>
              </a:ln>
              <a:solidFill>
                <a:schemeClr val="bg1"/>
              </a:solidFill>
            </a:rPr>
            <a:t>Political</a:t>
          </a:r>
          <a:endParaRPr lang="en-US" b="1" dirty="0">
            <a:ln>
              <a:solidFill>
                <a:schemeClr val="tx1"/>
              </a:solidFill>
            </a:ln>
            <a:solidFill>
              <a:schemeClr val="bg1"/>
            </a:solidFill>
          </a:endParaRPr>
        </a:p>
      </dgm:t>
    </dgm:pt>
    <dgm:pt modelId="{9AE2BE2E-92D2-4093-8922-4461D0E950C3}" type="parTrans" cxnId="{24C93969-8ABC-4014-89A1-41DF8F7282A0}">
      <dgm:prSet/>
      <dgm:spPr/>
      <dgm:t>
        <a:bodyPr/>
        <a:lstStyle/>
        <a:p>
          <a:endParaRPr lang="en-US"/>
        </a:p>
      </dgm:t>
    </dgm:pt>
    <dgm:pt modelId="{670960D0-8AED-479B-AB79-0C5A68273705}" type="sibTrans" cxnId="{24C93969-8ABC-4014-89A1-41DF8F7282A0}">
      <dgm:prSet/>
      <dgm:spPr/>
      <dgm:t>
        <a:bodyPr/>
        <a:lstStyle/>
        <a:p>
          <a:endParaRPr lang="en-US"/>
        </a:p>
      </dgm:t>
    </dgm:pt>
    <dgm:pt modelId="{DC57A034-5810-4002-8614-26F59DB89B1A}" type="pres">
      <dgm:prSet presAssocID="{1C8E2341-6406-4CB5-B18B-76BA857E889E}" presName="Name0" presStyleCnt="0">
        <dgm:presLayoutVars>
          <dgm:dir/>
          <dgm:resizeHandles val="exact"/>
        </dgm:presLayoutVars>
      </dgm:prSet>
      <dgm:spPr/>
    </dgm:pt>
    <dgm:pt modelId="{2030310D-2C14-47EB-9880-230C26D320FE}" type="pres">
      <dgm:prSet presAssocID="{1BCF82F4-2A37-4362-8A2D-0B2B4A241E9E}" presName="twoplus" presStyleLbl="node1" presStyleIdx="0" presStyleCnt="4">
        <dgm:presLayoutVars>
          <dgm:bulletEnabled val="1"/>
        </dgm:presLayoutVars>
      </dgm:prSet>
      <dgm:spPr/>
      <dgm:t>
        <a:bodyPr/>
        <a:lstStyle/>
        <a:p>
          <a:endParaRPr lang="en-US"/>
        </a:p>
      </dgm:t>
    </dgm:pt>
    <dgm:pt modelId="{66EC48B5-07E0-4895-8902-035EF341EE4F}" type="pres">
      <dgm:prSet presAssocID="{A8D54892-4902-41AF-AE06-3E856AC92CC1}" presName="twoplus" presStyleLbl="node1" presStyleIdx="1" presStyleCnt="4">
        <dgm:presLayoutVars>
          <dgm:bulletEnabled val="1"/>
        </dgm:presLayoutVars>
      </dgm:prSet>
      <dgm:spPr/>
      <dgm:t>
        <a:bodyPr/>
        <a:lstStyle/>
        <a:p>
          <a:endParaRPr lang="en-US"/>
        </a:p>
      </dgm:t>
    </dgm:pt>
    <dgm:pt modelId="{070A5774-A453-4030-8407-71546A5F1CAF}" type="pres">
      <dgm:prSet presAssocID="{4DD49083-E04D-46CB-99AE-ECCDB31AC868}" presName="twoplus" presStyleLbl="node1" presStyleIdx="2" presStyleCnt="4">
        <dgm:presLayoutVars>
          <dgm:bulletEnabled val="1"/>
        </dgm:presLayoutVars>
      </dgm:prSet>
      <dgm:spPr/>
      <dgm:t>
        <a:bodyPr/>
        <a:lstStyle/>
        <a:p>
          <a:endParaRPr lang="en-US"/>
        </a:p>
      </dgm:t>
    </dgm:pt>
    <dgm:pt modelId="{96CAC522-38C3-46DA-922F-1AEE59410E8A}" type="pres">
      <dgm:prSet presAssocID="{BE90E952-D85D-49EF-A732-183C82105A12}" presName="twoplus" presStyleLbl="node1" presStyleIdx="3" presStyleCnt="4">
        <dgm:presLayoutVars>
          <dgm:bulletEnabled val="1"/>
        </dgm:presLayoutVars>
      </dgm:prSet>
      <dgm:spPr/>
      <dgm:t>
        <a:bodyPr/>
        <a:lstStyle/>
        <a:p>
          <a:endParaRPr lang="en-US"/>
        </a:p>
      </dgm:t>
    </dgm:pt>
  </dgm:ptLst>
  <dgm:cxnLst>
    <dgm:cxn modelId="{0F940DD7-37ED-4540-8524-2A5D572E8086}" srcId="{1C8E2341-6406-4CB5-B18B-76BA857E889E}" destId="{1BCF82F4-2A37-4362-8A2D-0B2B4A241E9E}" srcOrd="0" destOrd="0" parTransId="{514297CB-5D5F-4AAF-89B2-399379BCD154}" sibTransId="{E63F9C8B-5111-4A4F-99F0-AC1988B126FC}"/>
    <dgm:cxn modelId="{2FFC2108-87A1-4E44-875E-E79FBD64840E}" type="presOf" srcId="{4DD49083-E04D-46CB-99AE-ECCDB31AC868}" destId="{070A5774-A453-4030-8407-71546A5F1CAF}" srcOrd="0" destOrd="0" presId="urn:diagrams.loki3.com/TabbedArc+Icon"/>
    <dgm:cxn modelId="{86AC01CD-7DEA-4C04-8696-1035A7613822}" type="presOf" srcId="{1BCF82F4-2A37-4362-8A2D-0B2B4A241E9E}" destId="{2030310D-2C14-47EB-9880-230C26D320FE}" srcOrd="0" destOrd="0" presId="urn:diagrams.loki3.com/TabbedArc+Icon"/>
    <dgm:cxn modelId="{3391B622-EB27-4731-AD81-778CCAF02308}" type="presOf" srcId="{A8D54892-4902-41AF-AE06-3E856AC92CC1}" destId="{66EC48B5-07E0-4895-8902-035EF341EE4F}" srcOrd="0" destOrd="0" presId="urn:diagrams.loki3.com/TabbedArc+Icon"/>
    <dgm:cxn modelId="{DD5BE40A-3B3F-42FB-8096-D9BFE20A02B8}" type="presOf" srcId="{1C8E2341-6406-4CB5-B18B-76BA857E889E}" destId="{DC57A034-5810-4002-8614-26F59DB89B1A}" srcOrd="0" destOrd="0" presId="urn:diagrams.loki3.com/TabbedArc+Icon"/>
    <dgm:cxn modelId="{6705F8C3-B986-4699-9607-39544917AA59}" srcId="{1C8E2341-6406-4CB5-B18B-76BA857E889E}" destId="{BE90E952-D85D-49EF-A732-183C82105A12}" srcOrd="3" destOrd="0" parTransId="{6EA93BD6-DA82-4DD2-B89A-20B6AACD8A29}" sibTransId="{0C88E15E-8D6C-44EF-9E50-D6680778E2E1}"/>
    <dgm:cxn modelId="{24C93969-8ABC-4014-89A1-41DF8F7282A0}" srcId="{1C8E2341-6406-4CB5-B18B-76BA857E889E}" destId="{4DD49083-E04D-46CB-99AE-ECCDB31AC868}" srcOrd="2" destOrd="0" parTransId="{9AE2BE2E-92D2-4093-8922-4461D0E950C3}" sibTransId="{670960D0-8AED-479B-AB79-0C5A68273705}"/>
    <dgm:cxn modelId="{EC453309-55B5-4744-BD76-91BAB8EDD64F}" type="presOf" srcId="{BE90E952-D85D-49EF-A732-183C82105A12}" destId="{96CAC522-38C3-46DA-922F-1AEE59410E8A}" srcOrd="0" destOrd="0" presId="urn:diagrams.loki3.com/TabbedArc+Icon"/>
    <dgm:cxn modelId="{30DAAFFE-9073-4E69-A394-66DFC29E5284}" srcId="{1C8E2341-6406-4CB5-B18B-76BA857E889E}" destId="{A8D54892-4902-41AF-AE06-3E856AC92CC1}" srcOrd="1" destOrd="0" parTransId="{DF7F20AC-105E-44F4-94E7-2104FA726849}" sibTransId="{D0B4292D-6E57-4EEE-ABB8-433F73CD59F1}"/>
    <dgm:cxn modelId="{622FE254-4032-406C-BAC8-8E50E86A6B45}" type="presParOf" srcId="{DC57A034-5810-4002-8614-26F59DB89B1A}" destId="{2030310D-2C14-47EB-9880-230C26D320FE}" srcOrd="0" destOrd="0" presId="urn:diagrams.loki3.com/TabbedArc+Icon"/>
    <dgm:cxn modelId="{A9BD6830-3D6D-4F2B-9B86-4772A18CE5D8}" type="presParOf" srcId="{DC57A034-5810-4002-8614-26F59DB89B1A}" destId="{66EC48B5-07E0-4895-8902-035EF341EE4F}" srcOrd="1" destOrd="0" presId="urn:diagrams.loki3.com/TabbedArc+Icon"/>
    <dgm:cxn modelId="{543A9912-EDE9-4AF7-BEF1-66CEC6B23D28}" type="presParOf" srcId="{DC57A034-5810-4002-8614-26F59DB89B1A}" destId="{070A5774-A453-4030-8407-71546A5F1CAF}" srcOrd="2" destOrd="0" presId="urn:diagrams.loki3.com/TabbedArc+Icon"/>
    <dgm:cxn modelId="{92FE9769-1647-4B0A-A784-2A6B7A4D6F14}" type="presParOf" srcId="{DC57A034-5810-4002-8614-26F59DB89B1A}" destId="{96CAC522-38C3-46DA-922F-1AEE59410E8A}" srcOrd="3"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74C5E2-3CB8-4182-BC3A-6643E0645FB8}" type="doc">
      <dgm:prSet loTypeId="urn:microsoft.com/office/officeart/2005/8/layout/gear1" loCatId="relationship" qsTypeId="urn:microsoft.com/office/officeart/2005/8/quickstyle/simple1" qsCatId="simple" csTypeId="urn:microsoft.com/office/officeart/2005/8/colors/accent1_2" csCatId="accent1" phldr="1"/>
      <dgm:spPr/>
    </dgm:pt>
    <dgm:pt modelId="{113E03AD-ECCF-4FC5-AA21-20A964A63915}">
      <dgm:prSet phldrT="[Text]"/>
      <dgm:spPr/>
      <dgm:t>
        <a:bodyPr/>
        <a:lstStyle/>
        <a:p>
          <a:r>
            <a:rPr lang="en-US" b="1" dirty="0" smtClean="0">
              <a:solidFill>
                <a:schemeClr val="bg1"/>
              </a:solidFill>
            </a:rPr>
            <a:t>Enterprise Architecture</a:t>
          </a:r>
          <a:endParaRPr lang="en-US" b="1" dirty="0">
            <a:solidFill>
              <a:schemeClr val="bg1"/>
            </a:solidFill>
          </a:endParaRPr>
        </a:p>
      </dgm:t>
    </dgm:pt>
    <dgm:pt modelId="{E6576D76-E524-49F1-B2B6-654ECA76F62F}" type="parTrans" cxnId="{F725775F-4FA3-4537-A81C-51E1A86DF15D}">
      <dgm:prSet/>
      <dgm:spPr/>
      <dgm:t>
        <a:bodyPr/>
        <a:lstStyle/>
        <a:p>
          <a:endParaRPr lang="en-US"/>
        </a:p>
      </dgm:t>
    </dgm:pt>
    <dgm:pt modelId="{22171823-BD6B-4EA8-B076-FE3C686830E5}" type="sibTrans" cxnId="{F725775F-4FA3-4537-A81C-51E1A86DF15D}">
      <dgm:prSet/>
      <dgm:spPr/>
      <dgm:t>
        <a:bodyPr/>
        <a:lstStyle/>
        <a:p>
          <a:endParaRPr lang="en-US"/>
        </a:p>
      </dgm:t>
    </dgm:pt>
    <dgm:pt modelId="{0144197D-623C-47F0-B134-4B13DF22EB8F}">
      <dgm:prSet phldrT="[Text]" custT="1"/>
      <dgm:spPr/>
      <dgm:t>
        <a:bodyPr/>
        <a:lstStyle/>
        <a:p>
          <a:r>
            <a:rPr lang="en-US" sz="2100" b="1" dirty="0" smtClean="0">
              <a:solidFill>
                <a:schemeClr val="bg1"/>
              </a:solidFill>
            </a:rPr>
            <a:t>Management Operating System</a:t>
          </a:r>
          <a:endParaRPr lang="en-US" sz="2100" b="1" dirty="0">
            <a:solidFill>
              <a:schemeClr val="bg1"/>
            </a:solidFill>
          </a:endParaRPr>
        </a:p>
      </dgm:t>
    </dgm:pt>
    <dgm:pt modelId="{33F5A4D8-9C6A-4F41-BDF4-84AC122845FE}" type="parTrans" cxnId="{6A270418-21A6-4226-AA07-AE4FF7E2EF22}">
      <dgm:prSet/>
      <dgm:spPr/>
      <dgm:t>
        <a:bodyPr/>
        <a:lstStyle/>
        <a:p>
          <a:endParaRPr lang="en-US"/>
        </a:p>
      </dgm:t>
    </dgm:pt>
    <dgm:pt modelId="{3BA419D9-9350-43FB-B5D5-92734A6EF00D}" type="sibTrans" cxnId="{6A270418-21A6-4226-AA07-AE4FF7E2EF22}">
      <dgm:prSet/>
      <dgm:spPr/>
      <dgm:t>
        <a:bodyPr/>
        <a:lstStyle/>
        <a:p>
          <a:endParaRPr lang="en-US"/>
        </a:p>
      </dgm:t>
    </dgm:pt>
    <dgm:pt modelId="{0F9D768B-AD49-433A-A57F-EEE0CD033A99}">
      <dgm:prSet phldrT="[Text]"/>
      <dgm:spPr/>
      <dgm:t>
        <a:bodyPr/>
        <a:lstStyle/>
        <a:p>
          <a:r>
            <a:rPr lang="en-US" b="1" dirty="0" smtClean="0">
              <a:solidFill>
                <a:schemeClr val="bg1"/>
              </a:solidFill>
            </a:rPr>
            <a:t>Key Performance Indicators</a:t>
          </a:r>
          <a:endParaRPr lang="en-US" b="1" dirty="0">
            <a:solidFill>
              <a:schemeClr val="bg1"/>
            </a:solidFill>
          </a:endParaRPr>
        </a:p>
      </dgm:t>
    </dgm:pt>
    <dgm:pt modelId="{743BB7A3-4522-40E4-AEB4-BBC82A5D7AF4}" type="parTrans" cxnId="{BFF5241C-24E1-4AFD-951A-B0B926FB53E0}">
      <dgm:prSet/>
      <dgm:spPr/>
      <dgm:t>
        <a:bodyPr/>
        <a:lstStyle/>
        <a:p>
          <a:endParaRPr lang="en-US"/>
        </a:p>
      </dgm:t>
    </dgm:pt>
    <dgm:pt modelId="{5F0AAFEA-3E96-4890-80DC-DDB124DE0D7D}" type="sibTrans" cxnId="{BFF5241C-24E1-4AFD-951A-B0B926FB53E0}">
      <dgm:prSet/>
      <dgm:spPr/>
      <dgm:t>
        <a:bodyPr/>
        <a:lstStyle/>
        <a:p>
          <a:endParaRPr lang="en-US"/>
        </a:p>
      </dgm:t>
    </dgm:pt>
    <dgm:pt modelId="{66B5A15F-5ABB-4A90-A52D-B51735DC9991}">
      <dgm:prSet phldrT="[Text]" custT="1"/>
      <dgm:spPr/>
      <dgm:t>
        <a:bodyPr/>
        <a:lstStyle/>
        <a:p>
          <a:r>
            <a:rPr lang="en-US" sz="2000" dirty="0" smtClean="0"/>
            <a:t>Communication Plan</a:t>
          </a:r>
          <a:endParaRPr lang="en-US" sz="2000" dirty="0"/>
        </a:p>
      </dgm:t>
    </dgm:pt>
    <dgm:pt modelId="{E02DC318-E7D6-4957-BD55-16855E6EA751}" type="parTrans" cxnId="{D393BB6E-2C0D-43C8-974D-E2B7C83FBF88}">
      <dgm:prSet/>
      <dgm:spPr/>
      <dgm:t>
        <a:bodyPr/>
        <a:lstStyle/>
        <a:p>
          <a:endParaRPr lang="en-US"/>
        </a:p>
      </dgm:t>
    </dgm:pt>
    <dgm:pt modelId="{C5E930FB-7CB0-47F6-9B7E-1CA58D3ECA93}" type="sibTrans" cxnId="{D393BB6E-2C0D-43C8-974D-E2B7C83FBF88}">
      <dgm:prSet/>
      <dgm:spPr/>
      <dgm:t>
        <a:bodyPr/>
        <a:lstStyle/>
        <a:p>
          <a:endParaRPr lang="en-US"/>
        </a:p>
      </dgm:t>
    </dgm:pt>
    <dgm:pt modelId="{7C907A3E-B435-42DC-84C4-6EDEBF6451D0}">
      <dgm:prSet custT="1"/>
      <dgm:spPr/>
      <dgm:t>
        <a:bodyPr/>
        <a:lstStyle/>
        <a:p>
          <a:r>
            <a:rPr lang="en-US" sz="2000" dirty="0" smtClean="0"/>
            <a:t>Key Activities</a:t>
          </a:r>
          <a:endParaRPr lang="en-US" sz="2000" dirty="0"/>
        </a:p>
      </dgm:t>
    </dgm:pt>
    <dgm:pt modelId="{8C6FDA25-1BE7-4FA2-A672-B8C19A12EE9F}" type="parTrans" cxnId="{56AFC0F5-881D-4EBC-A1EC-4B4FCD7CB27D}">
      <dgm:prSet/>
      <dgm:spPr/>
      <dgm:t>
        <a:bodyPr/>
        <a:lstStyle/>
        <a:p>
          <a:endParaRPr lang="en-US"/>
        </a:p>
      </dgm:t>
    </dgm:pt>
    <dgm:pt modelId="{33662C90-7D4A-4DC3-A53C-B3BE9AE9A2BF}" type="sibTrans" cxnId="{56AFC0F5-881D-4EBC-A1EC-4B4FCD7CB27D}">
      <dgm:prSet/>
      <dgm:spPr/>
      <dgm:t>
        <a:bodyPr/>
        <a:lstStyle/>
        <a:p>
          <a:endParaRPr lang="en-US"/>
        </a:p>
      </dgm:t>
    </dgm:pt>
    <dgm:pt modelId="{ECD9BD99-2DE7-4253-A733-01F39FFF080E}">
      <dgm:prSet custT="1"/>
      <dgm:spPr/>
      <dgm:t>
        <a:bodyPr/>
        <a:lstStyle/>
        <a:p>
          <a:r>
            <a:rPr lang="en-US" sz="2000" dirty="0" smtClean="0"/>
            <a:t>Controls/Governance</a:t>
          </a:r>
          <a:endParaRPr lang="en-US" sz="2000" dirty="0"/>
        </a:p>
      </dgm:t>
    </dgm:pt>
    <dgm:pt modelId="{BAC7D493-04A8-4D1B-8827-F28C338CCA60}" type="parTrans" cxnId="{AF64EAEA-7FC5-4246-85AA-9BC6DB8AF73B}">
      <dgm:prSet/>
      <dgm:spPr/>
      <dgm:t>
        <a:bodyPr/>
        <a:lstStyle/>
        <a:p>
          <a:endParaRPr lang="en-US"/>
        </a:p>
      </dgm:t>
    </dgm:pt>
    <dgm:pt modelId="{FA76DEF6-C30F-40AE-88EC-1AAEA91C4DFB}" type="sibTrans" cxnId="{AF64EAEA-7FC5-4246-85AA-9BC6DB8AF73B}">
      <dgm:prSet/>
      <dgm:spPr/>
      <dgm:t>
        <a:bodyPr/>
        <a:lstStyle/>
        <a:p>
          <a:endParaRPr lang="en-US"/>
        </a:p>
      </dgm:t>
    </dgm:pt>
    <dgm:pt modelId="{76251915-8DCC-4587-9DCC-DF912FF0F04E}">
      <dgm:prSet phldrT="[Text]" custT="1"/>
      <dgm:spPr/>
      <dgm:t>
        <a:bodyPr/>
        <a:lstStyle/>
        <a:p>
          <a:r>
            <a:rPr lang="en-US" sz="2000" smtClean="0"/>
            <a:t>Exception Management</a:t>
          </a:r>
          <a:endParaRPr lang="en-US" sz="2000" dirty="0"/>
        </a:p>
      </dgm:t>
    </dgm:pt>
    <dgm:pt modelId="{5A2D5DA6-DF0E-464E-AE2D-AC1EE6A95570}" type="parTrans" cxnId="{798C0340-2D38-4DD8-A276-172ACE9A8C50}">
      <dgm:prSet/>
      <dgm:spPr/>
      <dgm:t>
        <a:bodyPr/>
        <a:lstStyle/>
        <a:p>
          <a:endParaRPr lang="en-US"/>
        </a:p>
      </dgm:t>
    </dgm:pt>
    <dgm:pt modelId="{3D2D1592-98AA-4BD6-9719-4DFF85EB4A10}" type="sibTrans" cxnId="{798C0340-2D38-4DD8-A276-172ACE9A8C50}">
      <dgm:prSet/>
      <dgm:spPr/>
      <dgm:t>
        <a:bodyPr/>
        <a:lstStyle/>
        <a:p>
          <a:endParaRPr lang="en-US"/>
        </a:p>
      </dgm:t>
    </dgm:pt>
    <dgm:pt modelId="{1DA68E1D-6514-41E5-BC70-83F014618E72}">
      <dgm:prSet custT="1"/>
      <dgm:spPr/>
      <dgm:t>
        <a:bodyPr/>
        <a:lstStyle/>
        <a:p>
          <a:r>
            <a:rPr lang="en-US" sz="2000" dirty="0" smtClean="0"/>
            <a:t>Service Catalog</a:t>
          </a:r>
          <a:endParaRPr lang="en-US" sz="2000" dirty="0"/>
        </a:p>
      </dgm:t>
    </dgm:pt>
    <dgm:pt modelId="{0873FE28-63F8-414C-94B2-F50926BFE1CB}" type="parTrans" cxnId="{B0AEB16E-5C44-4619-8C56-21017D4ABCAF}">
      <dgm:prSet/>
      <dgm:spPr/>
      <dgm:t>
        <a:bodyPr/>
        <a:lstStyle/>
        <a:p>
          <a:endParaRPr lang="en-US"/>
        </a:p>
      </dgm:t>
    </dgm:pt>
    <dgm:pt modelId="{5A1B7903-5AAD-49E7-89ED-ADBABE0D2003}" type="sibTrans" cxnId="{B0AEB16E-5C44-4619-8C56-21017D4ABCAF}">
      <dgm:prSet/>
      <dgm:spPr/>
      <dgm:t>
        <a:bodyPr/>
        <a:lstStyle/>
        <a:p>
          <a:endParaRPr lang="en-US"/>
        </a:p>
      </dgm:t>
    </dgm:pt>
    <dgm:pt modelId="{CB3C731E-5288-4B98-853A-7BDF90C2284E}">
      <dgm:prSet custT="1"/>
      <dgm:spPr/>
      <dgm:t>
        <a:bodyPr/>
        <a:lstStyle/>
        <a:p>
          <a:r>
            <a:rPr lang="en-US" sz="2000" dirty="0" smtClean="0"/>
            <a:t>Service Level Agreements</a:t>
          </a:r>
          <a:endParaRPr lang="en-US" sz="2000" dirty="0"/>
        </a:p>
      </dgm:t>
    </dgm:pt>
    <dgm:pt modelId="{45B4EF00-0496-486F-81DE-6C5F29861764}" type="parTrans" cxnId="{FEA7E602-1728-40E4-9B9D-2C69C5F64429}">
      <dgm:prSet/>
      <dgm:spPr/>
      <dgm:t>
        <a:bodyPr/>
        <a:lstStyle/>
        <a:p>
          <a:endParaRPr lang="en-US"/>
        </a:p>
      </dgm:t>
    </dgm:pt>
    <dgm:pt modelId="{7F734337-DB4D-4F2F-BA39-E797A5343905}" type="sibTrans" cxnId="{FEA7E602-1728-40E4-9B9D-2C69C5F64429}">
      <dgm:prSet/>
      <dgm:spPr/>
      <dgm:t>
        <a:bodyPr/>
        <a:lstStyle/>
        <a:p>
          <a:endParaRPr lang="en-US"/>
        </a:p>
      </dgm:t>
    </dgm:pt>
    <dgm:pt modelId="{D9C7A108-5480-4B5B-ABC5-BD34E11C6973}">
      <dgm:prSet custT="1"/>
      <dgm:spPr/>
      <dgm:t>
        <a:bodyPr/>
        <a:lstStyle/>
        <a:p>
          <a:r>
            <a:rPr lang="en-US" sz="2000" dirty="0" smtClean="0"/>
            <a:t>Standard Procedures</a:t>
          </a:r>
          <a:endParaRPr lang="en-US" sz="2000" dirty="0"/>
        </a:p>
      </dgm:t>
    </dgm:pt>
    <dgm:pt modelId="{E0F55AF7-07B5-435F-8DE5-1F8D29AD56F0}" type="parTrans" cxnId="{4EF35072-AD6D-4FA6-9CDA-388253437DE3}">
      <dgm:prSet/>
      <dgm:spPr/>
      <dgm:t>
        <a:bodyPr/>
        <a:lstStyle/>
        <a:p>
          <a:endParaRPr lang="en-US"/>
        </a:p>
      </dgm:t>
    </dgm:pt>
    <dgm:pt modelId="{DC0F9F42-E927-4995-9A17-0C7D10D40C8F}" type="sibTrans" cxnId="{4EF35072-AD6D-4FA6-9CDA-388253437DE3}">
      <dgm:prSet/>
      <dgm:spPr/>
      <dgm:t>
        <a:bodyPr/>
        <a:lstStyle/>
        <a:p>
          <a:endParaRPr lang="en-US"/>
        </a:p>
      </dgm:t>
    </dgm:pt>
    <dgm:pt modelId="{FF6411C8-AA7B-4C0D-B6D2-4309404C7432}">
      <dgm:prSet phldrT="[Text]" custT="1"/>
      <dgm:spPr/>
      <dgm:t>
        <a:bodyPr/>
        <a:lstStyle/>
        <a:p>
          <a:r>
            <a:rPr lang="en-US" sz="2000" dirty="0" smtClean="0"/>
            <a:t>Stage 1: Business Silos</a:t>
          </a:r>
          <a:endParaRPr lang="en-US" sz="2000" dirty="0"/>
        </a:p>
      </dgm:t>
    </dgm:pt>
    <dgm:pt modelId="{3D80892A-7C6C-47CA-8F34-A85158370F54}" type="parTrans" cxnId="{239EC79A-AA0D-41EF-BF13-AE10D9C72F8C}">
      <dgm:prSet/>
      <dgm:spPr/>
      <dgm:t>
        <a:bodyPr/>
        <a:lstStyle/>
        <a:p>
          <a:endParaRPr lang="en-US"/>
        </a:p>
      </dgm:t>
    </dgm:pt>
    <dgm:pt modelId="{C3453B13-A9C7-4540-8B94-5DDBDA126DA3}" type="sibTrans" cxnId="{239EC79A-AA0D-41EF-BF13-AE10D9C72F8C}">
      <dgm:prSet/>
      <dgm:spPr/>
      <dgm:t>
        <a:bodyPr/>
        <a:lstStyle/>
        <a:p>
          <a:endParaRPr lang="en-US"/>
        </a:p>
      </dgm:t>
    </dgm:pt>
    <dgm:pt modelId="{13EB44CD-9D88-4092-ABFB-09674D59F5FA}">
      <dgm:prSet custT="1"/>
      <dgm:spPr/>
      <dgm:t>
        <a:bodyPr/>
        <a:lstStyle/>
        <a:p>
          <a:r>
            <a:rPr lang="en-US" sz="2000" dirty="0" smtClean="0"/>
            <a:t>Stage 2: Standardize Technology</a:t>
          </a:r>
          <a:endParaRPr lang="en-US" sz="2000" dirty="0"/>
        </a:p>
      </dgm:t>
    </dgm:pt>
    <dgm:pt modelId="{01ACA2C6-00EE-40F2-9602-B691B5DDF976}" type="parTrans" cxnId="{54EB1241-16F3-4715-8EA8-F805D1FDC8D9}">
      <dgm:prSet/>
      <dgm:spPr/>
      <dgm:t>
        <a:bodyPr/>
        <a:lstStyle/>
        <a:p>
          <a:endParaRPr lang="en-US"/>
        </a:p>
      </dgm:t>
    </dgm:pt>
    <dgm:pt modelId="{8596A48D-5C24-40E3-916A-D05E49104418}" type="sibTrans" cxnId="{54EB1241-16F3-4715-8EA8-F805D1FDC8D9}">
      <dgm:prSet/>
      <dgm:spPr/>
      <dgm:t>
        <a:bodyPr/>
        <a:lstStyle/>
        <a:p>
          <a:endParaRPr lang="en-US"/>
        </a:p>
      </dgm:t>
    </dgm:pt>
    <dgm:pt modelId="{3000B68A-C753-4718-BCFB-A6EA77DB7289}">
      <dgm:prSet custT="1"/>
      <dgm:spPr/>
      <dgm:t>
        <a:bodyPr/>
        <a:lstStyle/>
        <a:p>
          <a:r>
            <a:rPr lang="en-US" sz="2000" dirty="0" smtClean="0"/>
            <a:t>Stage 3: Optimized Core</a:t>
          </a:r>
          <a:endParaRPr lang="en-US" sz="2000" dirty="0"/>
        </a:p>
      </dgm:t>
    </dgm:pt>
    <dgm:pt modelId="{DC1B8E6B-D57F-4B17-B07F-578782331CD1}" type="parTrans" cxnId="{A717B99C-7B8E-48B7-A67C-0B7FFC71E24E}">
      <dgm:prSet/>
      <dgm:spPr/>
      <dgm:t>
        <a:bodyPr/>
        <a:lstStyle/>
        <a:p>
          <a:endParaRPr lang="en-US"/>
        </a:p>
      </dgm:t>
    </dgm:pt>
    <dgm:pt modelId="{2ECB998F-5EF8-43F9-995D-B47D02D3A6F9}" type="sibTrans" cxnId="{A717B99C-7B8E-48B7-A67C-0B7FFC71E24E}">
      <dgm:prSet/>
      <dgm:spPr/>
      <dgm:t>
        <a:bodyPr/>
        <a:lstStyle/>
        <a:p>
          <a:endParaRPr lang="en-US"/>
        </a:p>
      </dgm:t>
    </dgm:pt>
    <dgm:pt modelId="{5C391E72-ED90-43C0-8A0A-108A7A8EE01E}">
      <dgm:prSet custT="1"/>
      <dgm:spPr/>
      <dgm:t>
        <a:bodyPr/>
        <a:lstStyle/>
        <a:p>
          <a:r>
            <a:rPr lang="en-US" sz="2000" dirty="0" smtClean="0"/>
            <a:t>Stage 4: Business Modularity</a:t>
          </a:r>
          <a:endParaRPr lang="en-US" sz="2000" dirty="0"/>
        </a:p>
      </dgm:t>
    </dgm:pt>
    <dgm:pt modelId="{C379C8AE-1257-4AC4-BD8F-FF6E53DFE721}" type="parTrans" cxnId="{BC07FBD4-4B01-4884-AD0E-12F698387A67}">
      <dgm:prSet/>
      <dgm:spPr/>
      <dgm:t>
        <a:bodyPr/>
        <a:lstStyle/>
        <a:p>
          <a:endParaRPr lang="en-US"/>
        </a:p>
      </dgm:t>
    </dgm:pt>
    <dgm:pt modelId="{BA32D4D0-FA82-45B4-BAA3-EAC4A751DEE0}" type="sibTrans" cxnId="{BC07FBD4-4B01-4884-AD0E-12F698387A67}">
      <dgm:prSet/>
      <dgm:spPr/>
      <dgm:t>
        <a:bodyPr/>
        <a:lstStyle/>
        <a:p>
          <a:endParaRPr lang="en-US"/>
        </a:p>
      </dgm:t>
    </dgm:pt>
    <dgm:pt modelId="{3E4C3533-F687-4838-9629-E6AC9519B9CB}" type="pres">
      <dgm:prSet presAssocID="{F574C5E2-3CB8-4182-BC3A-6643E0645FB8}" presName="composite" presStyleCnt="0">
        <dgm:presLayoutVars>
          <dgm:chMax val="3"/>
          <dgm:animLvl val="lvl"/>
          <dgm:resizeHandles val="exact"/>
        </dgm:presLayoutVars>
      </dgm:prSet>
      <dgm:spPr/>
    </dgm:pt>
    <dgm:pt modelId="{FB4404A4-03BA-4477-AEE6-907D248952FF}" type="pres">
      <dgm:prSet presAssocID="{113E03AD-ECCF-4FC5-AA21-20A964A63915}" presName="gear1" presStyleLbl="node1" presStyleIdx="0" presStyleCnt="3" custLinFactNeighborX="1683">
        <dgm:presLayoutVars>
          <dgm:chMax val="1"/>
          <dgm:bulletEnabled val="1"/>
        </dgm:presLayoutVars>
      </dgm:prSet>
      <dgm:spPr/>
      <dgm:t>
        <a:bodyPr/>
        <a:lstStyle/>
        <a:p>
          <a:endParaRPr lang="en-US"/>
        </a:p>
      </dgm:t>
    </dgm:pt>
    <dgm:pt modelId="{F6C3644E-66E4-4CC1-A78A-381336A37462}" type="pres">
      <dgm:prSet presAssocID="{113E03AD-ECCF-4FC5-AA21-20A964A63915}" presName="gear1srcNode" presStyleLbl="node1" presStyleIdx="0" presStyleCnt="3"/>
      <dgm:spPr/>
      <dgm:t>
        <a:bodyPr/>
        <a:lstStyle/>
        <a:p>
          <a:endParaRPr lang="en-US"/>
        </a:p>
      </dgm:t>
    </dgm:pt>
    <dgm:pt modelId="{7DDE2862-0AA5-493F-A710-E7B3FB60907C}" type="pres">
      <dgm:prSet presAssocID="{113E03AD-ECCF-4FC5-AA21-20A964A63915}" presName="gear1dstNode" presStyleLbl="node1" presStyleIdx="0" presStyleCnt="3"/>
      <dgm:spPr/>
      <dgm:t>
        <a:bodyPr/>
        <a:lstStyle/>
        <a:p>
          <a:endParaRPr lang="en-US"/>
        </a:p>
      </dgm:t>
    </dgm:pt>
    <dgm:pt modelId="{C06972E9-F15E-4FD5-A473-C4044DA19EFE}" type="pres">
      <dgm:prSet presAssocID="{113E03AD-ECCF-4FC5-AA21-20A964A63915}" presName="gear1ch" presStyleLbl="fgAcc1" presStyleIdx="0" presStyleCnt="3" custScaleX="158413" custLinFactNeighborX="-23069" custLinFactNeighborY="-5820">
        <dgm:presLayoutVars>
          <dgm:chMax val="0"/>
          <dgm:bulletEnabled val="1"/>
        </dgm:presLayoutVars>
      </dgm:prSet>
      <dgm:spPr/>
      <dgm:t>
        <a:bodyPr/>
        <a:lstStyle/>
        <a:p>
          <a:endParaRPr lang="en-US"/>
        </a:p>
      </dgm:t>
    </dgm:pt>
    <dgm:pt modelId="{FB32A9F6-E65C-4E19-8AB2-730585A89574}" type="pres">
      <dgm:prSet presAssocID="{0144197D-623C-47F0-B134-4B13DF22EB8F}" presName="gear2" presStyleLbl="node1" presStyleIdx="1" presStyleCnt="3" custScaleX="115555" custScaleY="115555" custLinFactNeighborX="2314">
        <dgm:presLayoutVars>
          <dgm:chMax val="1"/>
          <dgm:bulletEnabled val="1"/>
        </dgm:presLayoutVars>
      </dgm:prSet>
      <dgm:spPr/>
      <dgm:t>
        <a:bodyPr/>
        <a:lstStyle/>
        <a:p>
          <a:endParaRPr lang="en-US"/>
        </a:p>
      </dgm:t>
    </dgm:pt>
    <dgm:pt modelId="{D4781F7D-C96D-4C30-9B85-DDCC8706341E}" type="pres">
      <dgm:prSet presAssocID="{0144197D-623C-47F0-B134-4B13DF22EB8F}" presName="gear2srcNode" presStyleLbl="node1" presStyleIdx="1" presStyleCnt="3"/>
      <dgm:spPr/>
      <dgm:t>
        <a:bodyPr/>
        <a:lstStyle/>
        <a:p>
          <a:endParaRPr lang="en-US"/>
        </a:p>
      </dgm:t>
    </dgm:pt>
    <dgm:pt modelId="{22BF9018-D17A-49D1-9145-52778301B68D}" type="pres">
      <dgm:prSet presAssocID="{0144197D-623C-47F0-B134-4B13DF22EB8F}" presName="gear2dstNode" presStyleLbl="node1" presStyleIdx="1" presStyleCnt="3"/>
      <dgm:spPr/>
      <dgm:t>
        <a:bodyPr/>
        <a:lstStyle/>
        <a:p>
          <a:endParaRPr lang="en-US"/>
        </a:p>
      </dgm:t>
    </dgm:pt>
    <dgm:pt modelId="{E7D2B504-7884-4FB4-8A43-55FFC0BA7AD8}" type="pres">
      <dgm:prSet presAssocID="{0144197D-623C-47F0-B134-4B13DF22EB8F}" presName="gear2ch" presStyleLbl="fgAcc1" presStyleIdx="1" presStyleCnt="3" custScaleX="112911" custScaleY="75132" custLinFactNeighborX="-31112" custLinFactNeighborY="-30423">
        <dgm:presLayoutVars>
          <dgm:chMax val="0"/>
          <dgm:bulletEnabled val="1"/>
        </dgm:presLayoutVars>
      </dgm:prSet>
      <dgm:spPr/>
      <dgm:t>
        <a:bodyPr/>
        <a:lstStyle/>
        <a:p>
          <a:endParaRPr lang="en-US"/>
        </a:p>
      </dgm:t>
    </dgm:pt>
    <dgm:pt modelId="{5677DFD4-C924-49A2-8FF4-4B9CBE81CB76}" type="pres">
      <dgm:prSet presAssocID="{0F9D768B-AD49-433A-A57F-EEE0CD033A99}" presName="gear3" presStyleLbl="node1" presStyleIdx="2" presStyleCnt="3" custLinFactNeighborX="1928"/>
      <dgm:spPr/>
      <dgm:t>
        <a:bodyPr/>
        <a:lstStyle/>
        <a:p>
          <a:endParaRPr lang="en-US"/>
        </a:p>
      </dgm:t>
    </dgm:pt>
    <dgm:pt modelId="{C12035F0-010C-4C69-987B-3175BE7265B5}" type="pres">
      <dgm:prSet presAssocID="{0F9D768B-AD49-433A-A57F-EEE0CD033A99}" presName="gear3tx" presStyleLbl="node1" presStyleIdx="2" presStyleCnt="3">
        <dgm:presLayoutVars>
          <dgm:chMax val="1"/>
          <dgm:bulletEnabled val="1"/>
        </dgm:presLayoutVars>
      </dgm:prSet>
      <dgm:spPr/>
      <dgm:t>
        <a:bodyPr/>
        <a:lstStyle/>
        <a:p>
          <a:endParaRPr lang="en-US"/>
        </a:p>
      </dgm:t>
    </dgm:pt>
    <dgm:pt modelId="{EADF476B-58DF-4B68-841B-BB81667C6331}" type="pres">
      <dgm:prSet presAssocID="{0F9D768B-AD49-433A-A57F-EEE0CD033A99}" presName="gear3srcNode" presStyleLbl="node1" presStyleIdx="2" presStyleCnt="3"/>
      <dgm:spPr/>
      <dgm:t>
        <a:bodyPr/>
        <a:lstStyle/>
        <a:p>
          <a:endParaRPr lang="en-US"/>
        </a:p>
      </dgm:t>
    </dgm:pt>
    <dgm:pt modelId="{25731E33-A5D2-451E-8BB3-3E0C3748493B}" type="pres">
      <dgm:prSet presAssocID="{0F9D768B-AD49-433A-A57F-EEE0CD033A99}" presName="gear3dstNode" presStyleLbl="node1" presStyleIdx="2" presStyleCnt="3"/>
      <dgm:spPr/>
      <dgm:t>
        <a:bodyPr/>
        <a:lstStyle/>
        <a:p>
          <a:endParaRPr lang="en-US"/>
        </a:p>
      </dgm:t>
    </dgm:pt>
    <dgm:pt modelId="{84520EDB-7431-40A3-B104-44F6A5AAD812}" type="pres">
      <dgm:prSet presAssocID="{0F9D768B-AD49-433A-A57F-EEE0CD033A99}" presName="gear3ch" presStyleLbl="fgAcc1" presStyleIdx="2" presStyleCnt="3" custScaleX="147619" custLinFactNeighborX="30899" custLinFactNeighborY="-49471">
        <dgm:presLayoutVars>
          <dgm:chMax val="0"/>
          <dgm:bulletEnabled val="1"/>
        </dgm:presLayoutVars>
      </dgm:prSet>
      <dgm:spPr/>
      <dgm:t>
        <a:bodyPr/>
        <a:lstStyle/>
        <a:p>
          <a:endParaRPr lang="en-US"/>
        </a:p>
      </dgm:t>
    </dgm:pt>
    <dgm:pt modelId="{47253B7A-A858-4CA0-8F32-4ABF9CDE865E}" type="pres">
      <dgm:prSet presAssocID="{22171823-BD6B-4EA8-B076-FE3C686830E5}" presName="connector1" presStyleLbl="sibTrans2D1" presStyleIdx="0" presStyleCnt="3"/>
      <dgm:spPr/>
      <dgm:t>
        <a:bodyPr/>
        <a:lstStyle/>
        <a:p>
          <a:endParaRPr lang="en-US"/>
        </a:p>
      </dgm:t>
    </dgm:pt>
    <dgm:pt modelId="{FF0D8B94-BE0C-4DFB-9826-4B7649CEEF28}" type="pres">
      <dgm:prSet presAssocID="{3BA419D9-9350-43FB-B5D5-92734A6EF00D}" presName="connector2" presStyleLbl="sibTrans2D1" presStyleIdx="1" presStyleCnt="3"/>
      <dgm:spPr/>
      <dgm:t>
        <a:bodyPr/>
        <a:lstStyle/>
        <a:p>
          <a:endParaRPr lang="en-US"/>
        </a:p>
      </dgm:t>
    </dgm:pt>
    <dgm:pt modelId="{78F05F75-4744-4022-AD40-DDC5B625EE2A}" type="pres">
      <dgm:prSet presAssocID="{5F0AAFEA-3E96-4890-80DC-DDB124DE0D7D}" presName="connector3" presStyleLbl="sibTrans2D1" presStyleIdx="2" presStyleCnt="3"/>
      <dgm:spPr/>
      <dgm:t>
        <a:bodyPr/>
        <a:lstStyle/>
        <a:p>
          <a:endParaRPr lang="en-US"/>
        </a:p>
      </dgm:t>
    </dgm:pt>
  </dgm:ptLst>
  <dgm:cxnLst>
    <dgm:cxn modelId="{6A270418-21A6-4226-AA07-AE4FF7E2EF22}" srcId="{F574C5E2-3CB8-4182-BC3A-6643E0645FB8}" destId="{0144197D-623C-47F0-B134-4B13DF22EB8F}" srcOrd="1" destOrd="0" parTransId="{33F5A4D8-9C6A-4F41-BDF4-84AC122845FE}" sibTransId="{3BA419D9-9350-43FB-B5D5-92734A6EF00D}"/>
    <dgm:cxn modelId="{6E8B1645-F8E3-41AC-B8DC-8EDEDE827CD9}" type="presOf" srcId="{13EB44CD-9D88-4092-ABFB-09674D59F5FA}" destId="{C06972E9-F15E-4FD5-A473-C4044DA19EFE}" srcOrd="0" destOrd="1" presId="urn:microsoft.com/office/officeart/2005/8/layout/gear1"/>
    <dgm:cxn modelId="{E7B6967F-668B-49E6-8602-73FDB4FC58B0}" type="presOf" srcId="{0F9D768B-AD49-433A-A57F-EEE0CD033A99}" destId="{C12035F0-010C-4C69-987B-3175BE7265B5}" srcOrd="1" destOrd="0" presId="urn:microsoft.com/office/officeart/2005/8/layout/gear1"/>
    <dgm:cxn modelId="{4EF35072-AD6D-4FA6-9CDA-388253437DE3}" srcId="{0F9D768B-AD49-433A-A57F-EEE0CD033A99}" destId="{D9C7A108-5480-4B5B-ABC5-BD34E11C6973}" srcOrd="3" destOrd="0" parTransId="{E0F55AF7-07B5-435F-8DE5-1F8D29AD56F0}" sibTransId="{DC0F9F42-E927-4995-9A17-0C7D10D40C8F}"/>
    <dgm:cxn modelId="{4613A818-53DF-472A-8759-1961CE0D8B1B}" type="presOf" srcId="{113E03AD-ECCF-4FC5-AA21-20A964A63915}" destId="{FB4404A4-03BA-4477-AEE6-907D248952FF}" srcOrd="0" destOrd="0" presId="urn:microsoft.com/office/officeart/2005/8/layout/gear1"/>
    <dgm:cxn modelId="{7538849C-9AAF-4F16-951C-D21858632463}" type="presOf" srcId="{66B5A15F-5ABB-4A90-A52D-B51735DC9991}" destId="{E7D2B504-7884-4FB4-8A43-55FFC0BA7AD8}" srcOrd="0" destOrd="0" presId="urn:microsoft.com/office/officeart/2005/8/layout/gear1"/>
    <dgm:cxn modelId="{8CD0EF57-2BED-40AB-B707-34A2B9E6D70F}" type="presOf" srcId="{5F0AAFEA-3E96-4890-80DC-DDB124DE0D7D}" destId="{78F05F75-4744-4022-AD40-DDC5B625EE2A}" srcOrd="0" destOrd="0" presId="urn:microsoft.com/office/officeart/2005/8/layout/gear1"/>
    <dgm:cxn modelId="{BB6B49BE-BA79-440B-B015-8BE11412DD3C}" type="presOf" srcId="{0144197D-623C-47F0-B134-4B13DF22EB8F}" destId="{D4781F7D-C96D-4C30-9B85-DDCC8706341E}" srcOrd="1" destOrd="0" presId="urn:microsoft.com/office/officeart/2005/8/layout/gear1"/>
    <dgm:cxn modelId="{AF64EAEA-7FC5-4246-85AA-9BC6DB8AF73B}" srcId="{0144197D-623C-47F0-B134-4B13DF22EB8F}" destId="{ECD9BD99-2DE7-4253-A733-01F39FFF080E}" srcOrd="2" destOrd="0" parTransId="{BAC7D493-04A8-4D1B-8827-F28C338CCA60}" sibTransId="{FA76DEF6-C30F-40AE-88EC-1AAEA91C4DFB}"/>
    <dgm:cxn modelId="{F4C4099F-5281-458E-A371-39667DFB7729}" type="presOf" srcId="{1DA68E1D-6514-41E5-BC70-83F014618E72}" destId="{84520EDB-7431-40A3-B104-44F6A5AAD812}" srcOrd="0" destOrd="1" presId="urn:microsoft.com/office/officeart/2005/8/layout/gear1"/>
    <dgm:cxn modelId="{A75FE3A9-E612-4B7E-A924-5A5FDECDFE67}" type="presOf" srcId="{ECD9BD99-2DE7-4253-A733-01F39FFF080E}" destId="{E7D2B504-7884-4FB4-8A43-55FFC0BA7AD8}" srcOrd="0" destOrd="2" presId="urn:microsoft.com/office/officeart/2005/8/layout/gear1"/>
    <dgm:cxn modelId="{9E20AEB4-2FFB-44A7-A859-66DCD12E6B9D}" type="presOf" srcId="{FF6411C8-AA7B-4C0D-B6D2-4309404C7432}" destId="{C06972E9-F15E-4FD5-A473-C4044DA19EFE}" srcOrd="0" destOrd="0" presId="urn:microsoft.com/office/officeart/2005/8/layout/gear1"/>
    <dgm:cxn modelId="{54EB1241-16F3-4715-8EA8-F805D1FDC8D9}" srcId="{113E03AD-ECCF-4FC5-AA21-20A964A63915}" destId="{13EB44CD-9D88-4092-ABFB-09674D59F5FA}" srcOrd="1" destOrd="0" parTransId="{01ACA2C6-00EE-40F2-9602-B691B5DDF976}" sibTransId="{8596A48D-5C24-40E3-916A-D05E49104418}"/>
    <dgm:cxn modelId="{56AFC0F5-881D-4EBC-A1EC-4B4FCD7CB27D}" srcId="{0144197D-623C-47F0-B134-4B13DF22EB8F}" destId="{7C907A3E-B435-42DC-84C4-6EDEBF6451D0}" srcOrd="1" destOrd="0" parTransId="{8C6FDA25-1BE7-4FA2-A672-B8C19A12EE9F}" sibTransId="{33662C90-7D4A-4DC3-A53C-B3BE9AE9A2BF}"/>
    <dgm:cxn modelId="{2681131B-2D29-4EF1-8110-BEC62DDD88D3}" type="presOf" srcId="{7C907A3E-B435-42DC-84C4-6EDEBF6451D0}" destId="{E7D2B504-7884-4FB4-8A43-55FFC0BA7AD8}" srcOrd="0" destOrd="1" presId="urn:microsoft.com/office/officeart/2005/8/layout/gear1"/>
    <dgm:cxn modelId="{D393BB6E-2C0D-43C8-974D-E2B7C83FBF88}" srcId="{0144197D-623C-47F0-B134-4B13DF22EB8F}" destId="{66B5A15F-5ABB-4A90-A52D-B51735DC9991}" srcOrd="0" destOrd="0" parTransId="{E02DC318-E7D6-4957-BD55-16855E6EA751}" sibTransId="{C5E930FB-7CB0-47F6-9B7E-1CA58D3ECA93}"/>
    <dgm:cxn modelId="{798C0340-2D38-4DD8-A276-172ACE9A8C50}" srcId="{0F9D768B-AD49-433A-A57F-EEE0CD033A99}" destId="{76251915-8DCC-4587-9DCC-DF912FF0F04E}" srcOrd="0" destOrd="0" parTransId="{5A2D5DA6-DF0E-464E-AE2D-AC1EE6A95570}" sibTransId="{3D2D1592-98AA-4BD6-9719-4DFF85EB4A10}"/>
    <dgm:cxn modelId="{BFF5241C-24E1-4AFD-951A-B0B926FB53E0}" srcId="{F574C5E2-3CB8-4182-BC3A-6643E0645FB8}" destId="{0F9D768B-AD49-433A-A57F-EEE0CD033A99}" srcOrd="2" destOrd="0" parTransId="{743BB7A3-4522-40E4-AEB4-BBC82A5D7AF4}" sibTransId="{5F0AAFEA-3E96-4890-80DC-DDB124DE0D7D}"/>
    <dgm:cxn modelId="{E3CA37EB-F5CA-4EB7-AFD0-25133A6DE2C9}" type="presOf" srcId="{D9C7A108-5480-4B5B-ABC5-BD34E11C6973}" destId="{84520EDB-7431-40A3-B104-44F6A5AAD812}" srcOrd="0" destOrd="3" presId="urn:microsoft.com/office/officeart/2005/8/layout/gear1"/>
    <dgm:cxn modelId="{A717B99C-7B8E-48B7-A67C-0B7FFC71E24E}" srcId="{113E03AD-ECCF-4FC5-AA21-20A964A63915}" destId="{3000B68A-C753-4718-BCFB-A6EA77DB7289}" srcOrd="2" destOrd="0" parTransId="{DC1B8E6B-D57F-4B17-B07F-578782331CD1}" sibTransId="{2ECB998F-5EF8-43F9-995D-B47D02D3A6F9}"/>
    <dgm:cxn modelId="{E03681E8-7C34-41F4-A8EF-37701770A781}" type="presOf" srcId="{0144197D-623C-47F0-B134-4B13DF22EB8F}" destId="{22BF9018-D17A-49D1-9145-52778301B68D}" srcOrd="2" destOrd="0" presId="urn:microsoft.com/office/officeart/2005/8/layout/gear1"/>
    <dgm:cxn modelId="{588C0D00-ADA9-48B2-BA7D-488400CB3B36}" type="presOf" srcId="{113E03AD-ECCF-4FC5-AA21-20A964A63915}" destId="{F6C3644E-66E4-4CC1-A78A-381336A37462}" srcOrd="1" destOrd="0" presId="urn:microsoft.com/office/officeart/2005/8/layout/gear1"/>
    <dgm:cxn modelId="{2C52EAFC-BFDE-4556-9924-70CD2B39CB4A}" type="presOf" srcId="{F574C5E2-3CB8-4182-BC3A-6643E0645FB8}" destId="{3E4C3533-F687-4838-9629-E6AC9519B9CB}" srcOrd="0" destOrd="0" presId="urn:microsoft.com/office/officeart/2005/8/layout/gear1"/>
    <dgm:cxn modelId="{B7B6D831-C4DB-41F7-89C8-403578570524}" type="presOf" srcId="{CB3C731E-5288-4B98-853A-7BDF90C2284E}" destId="{84520EDB-7431-40A3-B104-44F6A5AAD812}" srcOrd="0" destOrd="2" presId="urn:microsoft.com/office/officeart/2005/8/layout/gear1"/>
    <dgm:cxn modelId="{F725775F-4FA3-4537-A81C-51E1A86DF15D}" srcId="{F574C5E2-3CB8-4182-BC3A-6643E0645FB8}" destId="{113E03AD-ECCF-4FC5-AA21-20A964A63915}" srcOrd="0" destOrd="0" parTransId="{E6576D76-E524-49F1-B2B6-654ECA76F62F}" sibTransId="{22171823-BD6B-4EA8-B076-FE3C686830E5}"/>
    <dgm:cxn modelId="{39B7A144-531D-49B0-B99A-7D1317BD8AB9}" type="presOf" srcId="{22171823-BD6B-4EA8-B076-FE3C686830E5}" destId="{47253B7A-A858-4CA0-8F32-4ABF9CDE865E}" srcOrd="0" destOrd="0" presId="urn:microsoft.com/office/officeart/2005/8/layout/gear1"/>
    <dgm:cxn modelId="{3C245E5C-5777-4796-92D1-11484B94A7F7}" type="presOf" srcId="{3BA419D9-9350-43FB-B5D5-92734A6EF00D}" destId="{FF0D8B94-BE0C-4DFB-9826-4B7649CEEF28}" srcOrd="0" destOrd="0" presId="urn:microsoft.com/office/officeart/2005/8/layout/gear1"/>
    <dgm:cxn modelId="{5BBF5B5C-206C-46F6-AD81-B4CB5A17F7B9}" type="presOf" srcId="{76251915-8DCC-4587-9DCC-DF912FF0F04E}" destId="{84520EDB-7431-40A3-B104-44F6A5AAD812}" srcOrd="0" destOrd="0" presId="urn:microsoft.com/office/officeart/2005/8/layout/gear1"/>
    <dgm:cxn modelId="{FEA7E602-1728-40E4-9B9D-2C69C5F64429}" srcId="{0F9D768B-AD49-433A-A57F-EEE0CD033A99}" destId="{CB3C731E-5288-4B98-853A-7BDF90C2284E}" srcOrd="2" destOrd="0" parTransId="{45B4EF00-0496-486F-81DE-6C5F29861764}" sibTransId="{7F734337-DB4D-4F2F-BA39-E797A5343905}"/>
    <dgm:cxn modelId="{BC07FBD4-4B01-4884-AD0E-12F698387A67}" srcId="{113E03AD-ECCF-4FC5-AA21-20A964A63915}" destId="{5C391E72-ED90-43C0-8A0A-108A7A8EE01E}" srcOrd="3" destOrd="0" parTransId="{C379C8AE-1257-4AC4-BD8F-FF6E53DFE721}" sibTransId="{BA32D4D0-FA82-45B4-BAA3-EAC4A751DEE0}"/>
    <dgm:cxn modelId="{B0AEB16E-5C44-4619-8C56-21017D4ABCAF}" srcId="{0F9D768B-AD49-433A-A57F-EEE0CD033A99}" destId="{1DA68E1D-6514-41E5-BC70-83F014618E72}" srcOrd="1" destOrd="0" parTransId="{0873FE28-63F8-414C-94B2-F50926BFE1CB}" sibTransId="{5A1B7903-5AAD-49E7-89ED-ADBABE0D2003}"/>
    <dgm:cxn modelId="{2060784A-CD5A-48C9-B204-9DD9F564C1CE}" type="presOf" srcId="{0F9D768B-AD49-433A-A57F-EEE0CD033A99}" destId="{EADF476B-58DF-4B68-841B-BB81667C6331}" srcOrd="2" destOrd="0" presId="urn:microsoft.com/office/officeart/2005/8/layout/gear1"/>
    <dgm:cxn modelId="{828B0A39-7CCC-4509-9886-8A097B22A058}" type="presOf" srcId="{3000B68A-C753-4718-BCFB-A6EA77DB7289}" destId="{C06972E9-F15E-4FD5-A473-C4044DA19EFE}" srcOrd="0" destOrd="2" presId="urn:microsoft.com/office/officeart/2005/8/layout/gear1"/>
    <dgm:cxn modelId="{6959B10F-22EE-4E7E-A71D-1D958D1F2ACE}" type="presOf" srcId="{5C391E72-ED90-43C0-8A0A-108A7A8EE01E}" destId="{C06972E9-F15E-4FD5-A473-C4044DA19EFE}" srcOrd="0" destOrd="3" presId="urn:microsoft.com/office/officeart/2005/8/layout/gear1"/>
    <dgm:cxn modelId="{ABD5D3F6-6FB1-43F3-A9AB-57A73378265D}" type="presOf" srcId="{0F9D768B-AD49-433A-A57F-EEE0CD033A99}" destId="{5677DFD4-C924-49A2-8FF4-4B9CBE81CB76}" srcOrd="0" destOrd="0" presId="urn:microsoft.com/office/officeart/2005/8/layout/gear1"/>
    <dgm:cxn modelId="{239EC79A-AA0D-41EF-BF13-AE10D9C72F8C}" srcId="{113E03AD-ECCF-4FC5-AA21-20A964A63915}" destId="{FF6411C8-AA7B-4C0D-B6D2-4309404C7432}" srcOrd="0" destOrd="0" parTransId="{3D80892A-7C6C-47CA-8F34-A85158370F54}" sibTransId="{C3453B13-A9C7-4540-8B94-5DDBDA126DA3}"/>
    <dgm:cxn modelId="{9800E1FB-9E29-44CE-BAA9-FFB7B9B22F24}" type="presOf" srcId="{113E03AD-ECCF-4FC5-AA21-20A964A63915}" destId="{7DDE2862-0AA5-493F-A710-E7B3FB60907C}" srcOrd="2" destOrd="0" presId="urn:microsoft.com/office/officeart/2005/8/layout/gear1"/>
    <dgm:cxn modelId="{B5FD9A0B-EF29-41A3-9DBE-E77FFD75E13D}" type="presOf" srcId="{0144197D-623C-47F0-B134-4B13DF22EB8F}" destId="{FB32A9F6-E65C-4E19-8AB2-730585A89574}" srcOrd="0" destOrd="0" presId="urn:microsoft.com/office/officeart/2005/8/layout/gear1"/>
    <dgm:cxn modelId="{4BD004B2-84AA-4287-A8F2-A30E84548B0D}" type="presOf" srcId="{0F9D768B-AD49-433A-A57F-EEE0CD033A99}" destId="{25731E33-A5D2-451E-8BB3-3E0C3748493B}" srcOrd="3" destOrd="0" presId="urn:microsoft.com/office/officeart/2005/8/layout/gear1"/>
    <dgm:cxn modelId="{F2900ACD-CBC7-4EA6-A40D-E7FEDEDC6D7D}" type="presParOf" srcId="{3E4C3533-F687-4838-9629-E6AC9519B9CB}" destId="{FB4404A4-03BA-4477-AEE6-907D248952FF}" srcOrd="0" destOrd="0" presId="urn:microsoft.com/office/officeart/2005/8/layout/gear1"/>
    <dgm:cxn modelId="{32CFC579-10E1-484A-9D72-5A088976AA70}" type="presParOf" srcId="{3E4C3533-F687-4838-9629-E6AC9519B9CB}" destId="{F6C3644E-66E4-4CC1-A78A-381336A37462}" srcOrd="1" destOrd="0" presId="urn:microsoft.com/office/officeart/2005/8/layout/gear1"/>
    <dgm:cxn modelId="{B799BFDA-56A8-4844-8626-4731C6445123}" type="presParOf" srcId="{3E4C3533-F687-4838-9629-E6AC9519B9CB}" destId="{7DDE2862-0AA5-493F-A710-E7B3FB60907C}" srcOrd="2" destOrd="0" presId="urn:microsoft.com/office/officeart/2005/8/layout/gear1"/>
    <dgm:cxn modelId="{7C74A53D-E576-45AA-B74B-8B21DB2DECF6}" type="presParOf" srcId="{3E4C3533-F687-4838-9629-E6AC9519B9CB}" destId="{C06972E9-F15E-4FD5-A473-C4044DA19EFE}" srcOrd="3" destOrd="0" presId="urn:microsoft.com/office/officeart/2005/8/layout/gear1"/>
    <dgm:cxn modelId="{9CBC1541-FF4E-4922-B97F-2990E781F2CC}" type="presParOf" srcId="{3E4C3533-F687-4838-9629-E6AC9519B9CB}" destId="{FB32A9F6-E65C-4E19-8AB2-730585A89574}" srcOrd="4" destOrd="0" presId="urn:microsoft.com/office/officeart/2005/8/layout/gear1"/>
    <dgm:cxn modelId="{25CBF52D-7ECA-48E9-B6C3-5B3D7370EDA3}" type="presParOf" srcId="{3E4C3533-F687-4838-9629-E6AC9519B9CB}" destId="{D4781F7D-C96D-4C30-9B85-DDCC8706341E}" srcOrd="5" destOrd="0" presId="urn:microsoft.com/office/officeart/2005/8/layout/gear1"/>
    <dgm:cxn modelId="{5991ED75-5287-4B12-B173-DD1FE8C19A92}" type="presParOf" srcId="{3E4C3533-F687-4838-9629-E6AC9519B9CB}" destId="{22BF9018-D17A-49D1-9145-52778301B68D}" srcOrd="6" destOrd="0" presId="urn:microsoft.com/office/officeart/2005/8/layout/gear1"/>
    <dgm:cxn modelId="{593A06C9-821E-4B3E-A903-AC4DECC84E15}" type="presParOf" srcId="{3E4C3533-F687-4838-9629-E6AC9519B9CB}" destId="{E7D2B504-7884-4FB4-8A43-55FFC0BA7AD8}" srcOrd="7" destOrd="0" presId="urn:microsoft.com/office/officeart/2005/8/layout/gear1"/>
    <dgm:cxn modelId="{50785531-AC52-4274-B740-9B22907144B2}" type="presParOf" srcId="{3E4C3533-F687-4838-9629-E6AC9519B9CB}" destId="{5677DFD4-C924-49A2-8FF4-4B9CBE81CB76}" srcOrd="8" destOrd="0" presId="urn:microsoft.com/office/officeart/2005/8/layout/gear1"/>
    <dgm:cxn modelId="{7AF2CF27-DDB2-494E-90D4-85914CDCB78A}" type="presParOf" srcId="{3E4C3533-F687-4838-9629-E6AC9519B9CB}" destId="{C12035F0-010C-4C69-987B-3175BE7265B5}" srcOrd="9" destOrd="0" presId="urn:microsoft.com/office/officeart/2005/8/layout/gear1"/>
    <dgm:cxn modelId="{F95098EA-59BC-490F-A93C-3F2E1D70B5A8}" type="presParOf" srcId="{3E4C3533-F687-4838-9629-E6AC9519B9CB}" destId="{EADF476B-58DF-4B68-841B-BB81667C6331}" srcOrd="10" destOrd="0" presId="urn:microsoft.com/office/officeart/2005/8/layout/gear1"/>
    <dgm:cxn modelId="{8C5825F0-E2DC-4A06-89F0-31A398121044}" type="presParOf" srcId="{3E4C3533-F687-4838-9629-E6AC9519B9CB}" destId="{25731E33-A5D2-451E-8BB3-3E0C3748493B}" srcOrd="11" destOrd="0" presId="urn:microsoft.com/office/officeart/2005/8/layout/gear1"/>
    <dgm:cxn modelId="{23210890-5D3C-4720-8C08-02F4A32FA4E3}" type="presParOf" srcId="{3E4C3533-F687-4838-9629-E6AC9519B9CB}" destId="{84520EDB-7431-40A3-B104-44F6A5AAD812}" srcOrd="12" destOrd="0" presId="urn:microsoft.com/office/officeart/2005/8/layout/gear1"/>
    <dgm:cxn modelId="{15EE0553-7D89-478A-B641-98C6947FD851}" type="presParOf" srcId="{3E4C3533-F687-4838-9629-E6AC9519B9CB}" destId="{47253B7A-A858-4CA0-8F32-4ABF9CDE865E}" srcOrd="13" destOrd="0" presId="urn:microsoft.com/office/officeart/2005/8/layout/gear1"/>
    <dgm:cxn modelId="{C10FF92E-B98D-4FDB-846C-E73A54CA3C4E}" type="presParOf" srcId="{3E4C3533-F687-4838-9629-E6AC9519B9CB}" destId="{FF0D8B94-BE0C-4DFB-9826-4B7649CEEF28}" srcOrd="14" destOrd="0" presId="urn:microsoft.com/office/officeart/2005/8/layout/gear1"/>
    <dgm:cxn modelId="{C4BCA4B2-032D-4EAA-BCBD-7003ABC2BD6B}" type="presParOf" srcId="{3E4C3533-F687-4838-9629-E6AC9519B9CB}" destId="{78F05F75-4744-4022-AD40-DDC5B625EE2A}"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540DD4-D47D-4E6D-B44B-CD1A333D2845}" type="doc">
      <dgm:prSet loTypeId="urn:microsoft.com/office/officeart/2005/8/layout/pyramid2" loCatId="pyramid" qsTypeId="urn:microsoft.com/office/officeart/2005/8/quickstyle/simple3" qsCatId="simple" csTypeId="urn:microsoft.com/office/officeart/2005/8/colors/accent1_2" csCatId="accent1" phldr="1"/>
      <dgm:spPr/>
    </dgm:pt>
    <dgm:pt modelId="{394B0323-CC20-4303-BB64-A906F29D0775}">
      <dgm:prSet phldrT="[Text]"/>
      <dgm:spPr/>
      <dgm:t>
        <a:bodyPr/>
        <a:lstStyle/>
        <a:p>
          <a:endParaRPr lang="en-US" dirty="0"/>
        </a:p>
      </dgm:t>
    </dgm:pt>
    <dgm:pt modelId="{ACDBDADF-AE3A-4C8D-B373-610E3F74B924}" type="parTrans" cxnId="{FEB6093D-ED10-4E0E-B7EC-C1D55F22B9E9}">
      <dgm:prSet/>
      <dgm:spPr/>
      <dgm:t>
        <a:bodyPr/>
        <a:lstStyle/>
        <a:p>
          <a:endParaRPr lang="en-US"/>
        </a:p>
      </dgm:t>
    </dgm:pt>
    <dgm:pt modelId="{A37D1605-0D11-42CB-980B-F837CECC217B}" type="sibTrans" cxnId="{FEB6093D-ED10-4E0E-B7EC-C1D55F22B9E9}">
      <dgm:prSet/>
      <dgm:spPr/>
      <dgm:t>
        <a:bodyPr/>
        <a:lstStyle/>
        <a:p>
          <a:endParaRPr lang="en-US"/>
        </a:p>
      </dgm:t>
    </dgm:pt>
    <dgm:pt modelId="{8FD67413-077F-4005-9C9F-D42FA885604F}">
      <dgm:prSet phldrT="[Text]"/>
      <dgm:spPr/>
      <dgm:t>
        <a:bodyPr/>
        <a:lstStyle/>
        <a:p>
          <a:endParaRPr lang="en-US" b="1" dirty="0"/>
        </a:p>
      </dgm:t>
    </dgm:pt>
    <dgm:pt modelId="{98C0F77B-F47E-4BA2-8091-1BAE43022083}" type="parTrans" cxnId="{4AE560DB-6E10-4FB2-874A-F4578098F14B}">
      <dgm:prSet/>
      <dgm:spPr/>
      <dgm:t>
        <a:bodyPr/>
        <a:lstStyle/>
        <a:p>
          <a:endParaRPr lang="en-US"/>
        </a:p>
      </dgm:t>
    </dgm:pt>
    <dgm:pt modelId="{175D7BE9-8C6F-43CB-8196-3145E35E7E42}" type="sibTrans" cxnId="{4AE560DB-6E10-4FB2-874A-F4578098F14B}">
      <dgm:prSet/>
      <dgm:spPr/>
      <dgm:t>
        <a:bodyPr/>
        <a:lstStyle/>
        <a:p>
          <a:endParaRPr lang="en-US"/>
        </a:p>
      </dgm:t>
    </dgm:pt>
    <dgm:pt modelId="{3DCDCBC2-79ED-46FD-B715-FAC52AA40788}">
      <dgm:prSet phldrT="[Text]"/>
      <dgm:spPr/>
      <dgm:t>
        <a:bodyPr/>
        <a:lstStyle/>
        <a:p>
          <a:r>
            <a:rPr lang="en-US" b="1" dirty="0" smtClean="0"/>
            <a:t>Client Services</a:t>
          </a:r>
          <a:endParaRPr lang="en-US" b="1" dirty="0"/>
        </a:p>
      </dgm:t>
    </dgm:pt>
    <dgm:pt modelId="{15443C94-CC49-4E1E-96F3-96C3D40D1A10}" type="parTrans" cxnId="{E38957FD-E88D-4CD2-B7C9-4283A4A6E9A1}">
      <dgm:prSet/>
      <dgm:spPr/>
      <dgm:t>
        <a:bodyPr/>
        <a:lstStyle/>
        <a:p>
          <a:endParaRPr lang="en-US"/>
        </a:p>
      </dgm:t>
    </dgm:pt>
    <dgm:pt modelId="{EB9B2C66-9487-4744-A997-AA11D9D84EBF}" type="sibTrans" cxnId="{E38957FD-E88D-4CD2-B7C9-4283A4A6E9A1}">
      <dgm:prSet/>
      <dgm:spPr/>
      <dgm:t>
        <a:bodyPr/>
        <a:lstStyle/>
        <a:p>
          <a:endParaRPr lang="en-US"/>
        </a:p>
      </dgm:t>
    </dgm:pt>
    <dgm:pt modelId="{D07C48E2-E7D7-4609-8DEE-383E25ADDB20}">
      <dgm:prSet phldrT="[Text]"/>
      <dgm:spPr/>
      <dgm:t>
        <a:bodyPr/>
        <a:lstStyle/>
        <a:p>
          <a:r>
            <a:rPr lang="en-US" b="1" dirty="0" smtClean="0"/>
            <a:t>Delivery Mechanisms</a:t>
          </a:r>
          <a:endParaRPr lang="en-US" b="1" dirty="0"/>
        </a:p>
      </dgm:t>
    </dgm:pt>
    <dgm:pt modelId="{0EF0FE5C-5A10-4740-9F4E-36D5A984CA7A}" type="parTrans" cxnId="{581FE187-C874-46E2-82D2-2FDDDDA031D3}">
      <dgm:prSet/>
      <dgm:spPr/>
      <dgm:t>
        <a:bodyPr/>
        <a:lstStyle/>
        <a:p>
          <a:endParaRPr lang="en-US"/>
        </a:p>
      </dgm:t>
    </dgm:pt>
    <dgm:pt modelId="{7A3186E6-04EA-484E-8A8C-4624FE81AA05}" type="sibTrans" cxnId="{581FE187-C874-46E2-82D2-2FDDDDA031D3}">
      <dgm:prSet/>
      <dgm:spPr/>
      <dgm:t>
        <a:bodyPr/>
        <a:lstStyle/>
        <a:p>
          <a:endParaRPr lang="en-US"/>
        </a:p>
      </dgm:t>
    </dgm:pt>
    <dgm:pt modelId="{355B1207-F4A8-4067-ADF3-927F2D34F354}">
      <dgm:prSet phldrT="[Text]"/>
      <dgm:spPr/>
      <dgm:t>
        <a:bodyPr/>
        <a:lstStyle/>
        <a:p>
          <a:r>
            <a:rPr lang="en-US" b="1" dirty="0" smtClean="0"/>
            <a:t>Security  &amp; Legality</a:t>
          </a:r>
          <a:endParaRPr lang="en-US" b="1" dirty="0"/>
        </a:p>
      </dgm:t>
    </dgm:pt>
    <dgm:pt modelId="{BB01E904-FE47-425A-BE1C-6376DAACCFE2}" type="parTrans" cxnId="{D95FD83F-E048-4B7C-A8F3-120F590C6663}">
      <dgm:prSet/>
      <dgm:spPr/>
      <dgm:t>
        <a:bodyPr/>
        <a:lstStyle/>
        <a:p>
          <a:endParaRPr lang="en-US"/>
        </a:p>
      </dgm:t>
    </dgm:pt>
    <dgm:pt modelId="{B232D268-B403-45F7-A9FC-0976E602AFE5}" type="sibTrans" cxnId="{D95FD83F-E048-4B7C-A8F3-120F590C6663}">
      <dgm:prSet/>
      <dgm:spPr/>
      <dgm:t>
        <a:bodyPr/>
        <a:lstStyle/>
        <a:p>
          <a:endParaRPr lang="en-US"/>
        </a:p>
      </dgm:t>
    </dgm:pt>
    <dgm:pt modelId="{8276A72F-2C9E-41D7-8BF6-59B31DF686FF}">
      <dgm:prSet phldrT="[Text]"/>
      <dgm:spPr/>
      <dgm:t>
        <a:bodyPr/>
        <a:lstStyle/>
        <a:p>
          <a:r>
            <a:rPr lang="en-US" b="1" dirty="0" smtClean="0"/>
            <a:t>Infrastructure</a:t>
          </a:r>
          <a:endParaRPr lang="en-US" b="1" dirty="0"/>
        </a:p>
      </dgm:t>
    </dgm:pt>
    <dgm:pt modelId="{A7A8B429-09D3-439C-B024-7DF672D4886F}" type="parTrans" cxnId="{32A63437-622E-4405-910B-89EF9565BFC6}">
      <dgm:prSet/>
      <dgm:spPr/>
      <dgm:t>
        <a:bodyPr/>
        <a:lstStyle/>
        <a:p>
          <a:endParaRPr lang="en-US"/>
        </a:p>
      </dgm:t>
    </dgm:pt>
    <dgm:pt modelId="{730D1F52-F8F0-4AF6-8A82-49C4CD184ED5}" type="sibTrans" cxnId="{32A63437-622E-4405-910B-89EF9565BFC6}">
      <dgm:prSet/>
      <dgm:spPr/>
      <dgm:t>
        <a:bodyPr/>
        <a:lstStyle/>
        <a:p>
          <a:endParaRPr lang="en-US"/>
        </a:p>
      </dgm:t>
    </dgm:pt>
    <dgm:pt modelId="{47C15A34-66CC-4F8B-B3AB-0D7FF353D385}" type="pres">
      <dgm:prSet presAssocID="{4E540DD4-D47D-4E6D-B44B-CD1A333D2845}" presName="compositeShape" presStyleCnt="0">
        <dgm:presLayoutVars>
          <dgm:dir/>
          <dgm:resizeHandles/>
        </dgm:presLayoutVars>
      </dgm:prSet>
      <dgm:spPr/>
    </dgm:pt>
    <dgm:pt modelId="{DACC3553-B12F-463F-84AA-5227A8188782}" type="pres">
      <dgm:prSet presAssocID="{4E540DD4-D47D-4E6D-B44B-CD1A333D2845}" presName="pyramid" presStyleLbl="node1" presStyleIdx="0" presStyleCnt="1"/>
      <dgm:spPr/>
    </dgm:pt>
    <dgm:pt modelId="{701D60BF-CC1F-4740-A435-F81EFC37EAFB}" type="pres">
      <dgm:prSet presAssocID="{4E540DD4-D47D-4E6D-B44B-CD1A333D2845}" presName="theList" presStyleCnt="0"/>
      <dgm:spPr/>
    </dgm:pt>
    <dgm:pt modelId="{A22E1F72-7798-43BE-8DB1-39CE52D296E3}" type="pres">
      <dgm:prSet presAssocID="{394B0323-CC20-4303-BB64-A906F29D0775}" presName="aNode" presStyleLbl="fgAcc1" presStyleIdx="0" presStyleCnt="6" custLinFactNeighborX="-50290">
        <dgm:presLayoutVars>
          <dgm:bulletEnabled val="1"/>
        </dgm:presLayoutVars>
      </dgm:prSet>
      <dgm:spPr/>
      <dgm:t>
        <a:bodyPr/>
        <a:lstStyle/>
        <a:p>
          <a:endParaRPr lang="en-US"/>
        </a:p>
      </dgm:t>
    </dgm:pt>
    <dgm:pt modelId="{D040D7E0-8D87-4B30-9888-1B8CA94FE83B}" type="pres">
      <dgm:prSet presAssocID="{394B0323-CC20-4303-BB64-A906F29D0775}" presName="aSpace" presStyleCnt="0"/>
      <dgm:spPr/>
    </dgm:pt>
    <dgm:pt modelId="{8D924F36-E510-451B-901C-DF4AEDCC173F}" type="pres">
      <dgm:prSet presAssocID="{8FD67413-077F-4005-9C9F-D42FA885604F}" presName="aNode" presStyleLbl="fgAcc1" presStyleIdx="1" presStyleCnt="6" custLinFactNeighborX="-50290">
        <dgm:presLayoutVars>
          <dgm:bulletEnabled val="1"/>
        </dgm:presLayoutVars>
      </dgm:prSet>
      <dgm:spPr/>
      <dgm:t>
        <a:bodyPr/>
        <a:lstStyle/>
        <a:p>
          <a:endParaRPr lang="en-US"/>
        </a:p>
      </dgm:t>
    </dgm:pt>
    <dgm:pt modelId="{F3D7EF29-2D7B-43B8-A737-92DFC3FBC5A7}" type="pres">
      <dgm:prSet presAssocID="{8FD67413-077F-4005-9C9F-D42FA885604F}" presName="aSpace" presStyleCnt="0"/>
      <dgm:spPr/>
    </dgm:pt>
    <dgm:pt modelId="{DFAFED81-50AB-4E87-B614-2A3986781127}" type="pres">
      <dgm:prSet presAssocID="{3DCDCBC2-79ED-46FD-B715-FAC52AA40788}" presName="aNode" presStyleLbl="fgAcc1" presStyleIdx="2" presStyleCnt="6" custLinFactNeighborX="-50290">
        <dgm:presLayoutVars>
          <dgm:bulletEnabled val="1"/>
        </dgm:presLayoutVars>
      </dgm:prSet>
      <dgm:spPr/>
      <dgm:t>
        <a:bodyPr/>
        <a:lstStyle/>
        <a:p>
          <a:endParaRPr lang="en-US"/>
        </a:p>
      </dgm:t>
    </dgm:pt>
    <dgm:pt modelId="{3A3B3AD7-CF87-4461-AF1D-B56E5D8469AA}" type="pres">
      <dgm:prSet presAssocID="{3DCDCBC2-79ED-46FD-B715-FAC52AA40788}" presName="aSpace" presStyleCnt="0"/>
      <dgm:spPr/>
    </dgm:pt>
    <dgm:pt modelId="{C340F47A-E853-4540-8614-1804F8A48035}" type="pres">
      <dgm:prSet presAssocID="{D07C48E2-E7D7-4609-8DEE-383E25ADDB20}" presName="aNode" presStyleLbl="fgAcc1" presStyleIdx="3" presStyleCnt="6" custLinFactNeighborX="-50290">
        <dgm:presLayoutVars>
          <dgm:bulletEnabled val="1"/>
        </dgm:presLayoutVars>
      </dgm:prSet>
      <dgm:spPr/>
      <dgm:t>
        <a:bodyPr/>
        <a:lstStyle/>
        <a:p>
          <a:endParaRPr lang="en-US"/>
        </a:p>
      </dgm:t>
    </dgm:pt>
    <dgm:pt modelId="{6A5AE5F3-6D0F-4D98-80D0-346BE90A353C}" type="pres">
      <dgm:prSet presAssocID="{D07C48E2-E7D7-4609-8DEE-383E25ADDB20}" presName="aSpace" presStyleCnt="0"/>
      <dgm:spPr/>
    </dgm:pt>
    <dgm:pt modelId="{08BD2B88-491D-4AFD-8194-F578A03B54E1}" type="pres">
      <dgm:prSet presAssocID="{355B1207-F4A8-4067-ADF3-927F2D34F354}" presName="aNode" presStyleLbl="fgAcc1" presStyleIdx="4" presStyleCnt="6" custLinFactNeighborX="-50290">
        <dgm:presLayoutVars>
          <dgm:bulletEnabled val="1"/>
        </dgm:presLayoutVars>
      </dgm:prSet>
      <dgm:spPr/>
      <dgm:t>
        <a:bodyPr/>
        <a:lstStyle/>
        <a:p>
          <a:endParaRPr lang="en-US"/>
        </a:p>
      </dgm:t>
    </dgm:pt>
    <dgm:pt modelId="{98643A57-1369-4FCE-999E-FB31ABF87EE6}" type="pres">
      <dgm:prSet presAssocID="{355B1207-F4A8-4067-ADF3-927F2D34F354}" presName="aSpace" presStyleCnt="0"/>
      <dgm:spPr/>
    </dgm:pt>
    <dgm:pt modelId="{E9A57032-67BD-499F-9545-85E88521C252}" type="pres">
      <dgm:prSet presAssocID="{8276A72F-2C9E-41D7-8BF6-59B31DF686FF}" presName="aNode" presStyleLbl="fgAcc1" presStyleIdx="5" presStyleCnt="6" custLinFactNeighborX="-50290">
        <dgm:presLayoutVars>
          <dgm:bulletEnabled val="1"/>
        </dgm:presLayoutVars>
      </dgm:prSet>
      <dgm:spPr/>
      <dgm:t>
        <a:bodyPr/>
        <a:lstStyle/>
        <a:p>
          <a:endParaRPr lang="en-US"/>
        </a:p>
      </dgm:t>
    </dgm:pt>
    <dgm:pt modelId="{5C19335F-B53B-4164-A190-E0DB788C1AEF}" type="pres">
      <dgm:prSet presAssocID="{8276A72F-2C9E-41D7-8BF6-59B31DF686FF}" presName="aSpace" presStyleCnt="0"/>
      <dgm:spPr/>
    </dgm:pt>
  </dgm:ptLst>
  <dgm:cxnLst>
    <dgm:cxn modelId="{32A63437-622E-4405-910B-89EF9565BFC6}" srcId="{4E540DD4-D47D-4E6D-B44B-CD1A333D2845}" destId="{8276A72F-2C9E-41D7-8BF6-59B31DF686FF}" srcOrd="5" destOrd="0" parTransId="{A7A8B429-09D3-439C-B024-7DF672D4886F}" sibTransId="{730D1F52-F8F0-4AF6-8A82-49C4CD184ED5}"/>
    <dgm:cxn modelId="{4AE560DB-6E10-4FB2-874A-F4578098F14B}" srcId="{4E540DD4-D47D-4E6D-B44B-CD1A333D2845}" destId="{8FD67413-077F-4005-9C9F-D42FA885604F}" srcOrd="1" destOrd="0" parTransId="{98C0F77B-F47E-4BA2-8091-1BAE43022083}" sibTransId="{175D7BE9-8C6F-43CB-8196-3145E35E7E42}"/>
    <dgm:cxn modelId="{581FE187-C874-46E2-82D2-2FDDDDA031D3}" srcId="{4E540DD4-D47D-4E6D-B44B-CD1A333D2845}" destId="{D07C48E2-E7D7-4609-8DEE-383E25ADDB20}" srcOrd="3" destOrd="0" parTransId="{0EF0FE5C-5A10-4740-9F4E-36D5A984CA7A}" sibTransId="{7A3186E6-04EA-484E-8A8C-4624FE81AA05}"/>
    <dgm:cxn modelId="{3E9E38F2-CFD5-4802-A987-751E1E1A3D57}" type="presOf" srcId="{D07C48E2-E7D7-4609-8DEE-383E25ADDB20}" destId="{C340F47A-E853-4540-8614-1804F8A48035}" srcOrd="0" destOrd="0" presId="urn:microsoft.com/office/officeart/2005/8/layout/pyramid2"/>
    <dgm:cxn modelId="{D78FFF79-246A-4EB4-9B20-3434C59A86D5}" type="presOf" srcId="{355B1207-F4A8-4067-ADF3-927F2D34F354}" destId="{08BD2B88-491D-4AFD-8194-F578A03B54E1}" srcOrd="0" destOrd="0" presId="urn:microsoft.com/office/officeart/2005/8/layout/pyramid2"/>
    <dgm:cxn modelId="{C118CBE8-1D1E-4997-ACF2-3CF8A68A0C48}" type="presOf" srcId="{8FD67413-077F-4005-9C9F-D42FA885604F}" destId="{8D924F36-E510-451B-901C-DF4AEDCC173F}" srcOrd="0" destOrd="0" presId="urn:microsoft.com/office/officeart/2005/8/layout/pyramid2"/>
    <dgm:cxn modelId="{E38957FD-E88D-4CD2-B7C9-4283A4A6E9A1}" srcId="{4E540DD4-D47D-4E6D-B44B-CD1A333D2845}" destId="{3DCDCBC2-79ED-46FD-B715-FAC52AA40788}" srcOrd="2" destOrd="0" parTransId="{15443C94-CC49-4E1E-96F3-96C3D40D1A10}" sibTransId="{EB9B2C66-9487-4744-A997-AA11D9D84EBF}"/>
    <dgm:cxn modelId="{E01DB64D-CEEE-40B6-8544-5601286E47A0}" type="presOf" srcId="{3DCDCBC2-79ED-46FD-B715-FAC52AA40788}" destId="{DFAFED81-50AB-4E87-B614-2A3986781127}" srcOrd="0" destOrd="0" presId="urn:microsoft.com/office/officeart/2005/8/layout/pyramid2"/>
    <dgm:cxn modelId="{FEB6093D-ED10-4E0E-B7EC-C1D55F22B9E9}" srcId="{4E540DD4-D47D-4E6D-B44B-CD1A333D2845}" destId="{394B0323-CC20-4303-BB64-A906F29D0775}" srcOrd="0" destOrd="0" parTransId="{ACDBDADF-AE3A-4C8D-B373-610E3F74B924}" sibTransId="{A37D1605-0D11-42CB-980B-F837CECC217B}"/>
    <dgm:cxn modelId="{D72EBB32-850B-419E-AAFB-21D8A91597B5}" type="presOf" srcId="{8276A72F-2C9E-41D7-8BF6-59B31DF686FF}" destId="{E9A57032-67BD-499F-9545-85E88521C252}" srcOrd="0" destOrd="0" presId="urn:microsoft.com/office/officeart/2005/8/layout/pyramid2"/>
    <dgm:cxn modelId="{8CC8DD6C-86C7-4B4A-97D2-BBEB63A27502}" type="presOf" srcId="{394B0323-CC20-4303-BB64-A906F29D0775}" destId="{A22E1F72-7798-43BE-8DB1-39CE52D296E3}" srcOrd="0" destOrd="0" presId="urn:microsoft.com/office/officeart/2005/8/layout/pyramid2"/>
    <dgm:cxn modelId="{D95FD83F-E048-4B7C-A8F3-120F590C6663}" srcId="{4E540DD4-D47D-4E6D-B44B-CD1A333D2845}" destId="{355B1207-F4A8-4067-ADF3-927F2D34F354}" srcOrd="4" destOrd="0" parTransId="{BB01E904-FE47-425A-BE1C-6376DAACCFE2}" sibTransId="{B232D268-B403-45F7-A9FC-0976E602AFE5}"/>
    <dgm:cxn modelId="{FF39DD3C-921C-4728-81E5-2BED37049F5E}" type="presOf" srcId="{4E540DD4-D47D-4E6D-B44B-CD1A333D2845}" destId="{47C15A34-66CC-4F8B-B3AB-0D7FF353D385}" srcOrd="0" destOrd="0" presId="urn:microsoft.com/office/officeart/2005/8/layout/pyramid2"/>
    <dgm:cxn modelId="{EC3B311F-1AEB-4E46-B55C-157372FEEB43}" type="presParOf" srcId="{47C15A34-66CC-4F8B-B3AB-0D7FF353D385}" destId="{DACC3553-B12F-463F-84AA-5227A8188782}" srcOrd="0" destOrd="0" presId="urn:microsoft.com/office/officeart/2005/8/layout/pyramid2"/>
    <dgm:cxn modelId="{31478746-941F-481B-A0A1-C4D41D5CFF51}" type="presParOf" srcId="{47C15A34-66CC-4F8B-B3AB-0D7FF353D385}" destId="{701D60BF-CC1F-4740-A435-F81EFC37EAFB}" srcOrd="1" destOrd="0" presId="urn:microsoft.com/office/officeart/2005/8/layout/pyramid2"/>
    <dgm:cxn modelId="{55BAC05A-7CBE-4212-87F7-A743DF7D8814}" type="presParOf" srcId="{701D60BF-CC1F-4740-A435-F81EFC37EAFB}" destId="{A22E1F72-7798-43BE-8DB1-39CE52D296E3}" srcOrd="0" destOrd="0" presId="urn:microsoft.com/office/officeart/2005/8/layout/pyramid2"/>
    <dgm:cxn modelId="{DAD007D3-51A1-46A3-BC5E-DB8C8FCF5E57}" type="presParOf" srcId="{701D60BF-CC1F-4740-A435-F81EFC37EAFB}" destId="{D040D7E0-8D87-4B30-9888-1B8CA94FE83B}" srcOrd="1" destOrd="0" presId="urn:microsoft.com/office/officeart/2005/8/layout/pyramid2"/>
    <dgm:cxn modelId="{082A2D8D-944E-4B41-B24C-C6798DAB198E}" type="presParOf" srcId="{701D60BF-CC1F-4740-A435-F81EFC37EAFB}" destId="{8D924F36-E510-451B-901C-DF4AEDCC173F}" srcOrd="2" destOrd="0" presId="urn:microsoft.com/office/officeart/2005/8/layout/pyramid2"/>
    <dgm:cxn modelId="{94777C82-6ACD-4F7B-AFEB-0B367DC8CFBE}" type="presParOf" srcId="{701D60BF-CC1F-4740-A435-F81EFC37EAFB}" destId="{F3D7EF29-2D7B-43B8-A737-92DFC3FBC5A7}" srcOrd="3" destOrd="0" presId="urn:microsoft.com/office/officeart/2005/8/layout/pyramid2"/>
    <dgm:cxn modelId="{EEDD738E-D3B8-4DAD-BFA9-9F3C2E31C378}" type="presParOf" srcId="{701D60BF-CC1F-4740-A435-F81EFC37EAFB}" destId="{DFAFED81-50AB-4E87-B614-2A3986781127}" srcOrd="4" destOrd="0" presId="urn:microsoft.com/office/officeart/2005/8/layout/pyramid2"/>
    <dgm:cxn modelId="{D126AEDD-42E3-4356-91DE-8573C9643E84}" type="presParOf" srcId="{701D60BF-CC1F-4740-A435-F81EFC37EAFB}" destId="{3A3B3AD7-CF87-4461-AF1D-B56E5D8469AA}" srcOrd="5" destOrd="0" presId="urn:microsoft.com/office/officeart/2005/8/layout/pyramid2"/>
    <dgm:cxn modelId="{4B01B1EC-7F7B-4AF2-AB1D-80058FCA7D6D}" type="presParOf" srcId="{701D60BF-CC1F-4740-A435-F81EFC37EAFB}" destId="{C340F47A-E853-4540-8614-1804F8A48035}" srcOrd="6" destOrd="0" presId="urn:microsoft.com/office/officeart/2005/8/layout/pyramid2"/>
    <dgm:cxn modelId="{811667F3-B427-4539-ADA1-4EDA8BA43FBE}" type="presParOf" srcId="{701D60BF-CC1F-4740-A435-F81EFC37EAFB}" destId="{6A5AE5F3-6D0F-4D98-80D0-346BE90A353C}" srcOrd="7" destOrd="0" presId="urn:microsoft.com/office/officeart/2005/8/layout/pyramid2"/>
    <dgm:cxn modelId="{ECDF5B86-FDF2-46FF-9080-84132F69C5A4}" type="presParOf" srcId="{701D60BF-CC1F-4740-A435-F81EFC37EAFB}" destId="{08BD2B88-491D-4AFD-8194-F578A03B54E1}" srcOrd="8" destOrd="0" presId="urn:microsoft.com/office/officeart/2005/8/layout/pyramid2"/>
    <dgm:cxn modelId="{1F23E3EB-789E-4CE1-A879-A69CC8D73E1B}" type="presParOf" srcId="{701D60BF-CC1F-4740-A435-F81EFC37EAFB}" destId="{98643A57-1369-4FCE-999E-FB31ABF87EE6}" srcOrd="9" destOrd="0" presId="urn:microsoft.com/office/officeart/2005/8/layout/pyramid2"/>
    <dgm:cxn modelId="{1ABA06D1-985C-4E64-8FDD-829852E326B8}" type="presParOf" srcId="{701D60BF-CC1F-4740-A435-F81EFC37EAFB}" destId="{E9A57032-67BD-499F-9545-85E88521C252}" srcOrd="10" destOrd="0" presId="urn:microsoft.com/office/officeart/2005/8/layout/pyramid2"/>
    <dgm:cxn modelId="{7826A63C-9913-4C1F-8DE8-65A47C78E86B}" type="presParOf" srcId="{701D60BF-CC1F-4740-A435-F81EFC37EAFB}" destId="{5C19335F-B53B-4164-A190-E0DB788C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9D81-1E6E-4B40-A8BC-2E37013F3B46}">
      <dsp:nvSpPr>
        <dsp:cNvPr id="0" name=""/>
        <dsp:cNvSpPr/>
      </dsp:nvSpPr>
      <dsp:spPr>
        <a:xfrm rot="5400000">
          <a:off x="-271739" y="1008728"/>
          <a:ext cx="1206032" cy="145588"/>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E7D639-B159-4198-A03A-5573128BDE59}">
      <dsp:nvSpPr>
        <dsp:cNvPr id="0" name=""/>
        <dsp:cNvSpPr/>
      </dsp:nvSpPr>
      <dsp:spPr>
        <a:xfrm>
          <a:off x="4142" y="236739"/>
          <a:ext cx="1617653" cy="97059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1825: A low-carbohydrate regimen unveiled</a:t>
          </a:r>
          <a:endParaRPr lang="en-US" sz="1600" kern="1200" dirty="0"/>
        </a:p>
      </dsp:txBody>
      <dsp:txXfrm>
        <a:off x="32570" y="265167"/>
        <a:ext cx="1560797" cy="913735"/>
      </dsp:txXfrm>
    </dsp:sp>
    <dsp:sp modelId="{335A9CCA-EBA8-4ED6-AE01-3943134E7748}">
      <dsp:nvSpPr>
        <dsp:cNvPr id="0" name=""/>
        <dsp:cNvSpPr/>
      </dsp:nvSpPr>
      <dsp:spPr>
        <a:xfrm rot="5400000">
          <a:off x="-271739" y="2221968"/>
          <a:ext cx="1206032" cy="145588"/>
        </a:xfrm>
        <a:prstGeom prst="rect">
          <a:avLst/>
        </a:prstGeom>
        <a:solidFill>
          <a:schemeClr val="accent4">
            <a:hueOff val="-318912"/>
            <a:satOff val="1921"/>
            <a:lumOff val="1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674424-707C-4BA3-BDD6-07DE3978FA71}">
      <dsp:nvSpPr>
        <dsp:cNvPr id="0" name=""/>
        <dsp:cNvSpPr/>
      </dsp:nvSpPr>
      <dsp:spPr>
        <a:xfrm>
          <a:off x="4142" y="1449979"/>
          <a:ext cx="1617653" cy="970591"/>
        </a:xfrm>
        <a:prstGeom prst="roundRect">
          <a:avLst>
            <a:gd name="adj" fmla="val 10000"/>
          </a:avLst>
        </a:prstGeom>
        <a:solidFill>
          <a:schemeClr val="accent4">
            <a:hueOff val="-297651"/>
            <a:satOff val="1793"/>
            <a:lumOff val="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1830: Graham's high-fiber diet</a:t>
          </a:r>
          <a:endParaRPr lang="en-US" sz="1600" kern="1200" dirty="0"/>
        </a:p>
      </dsp:txBody>
      <dsp:txXfrm>
        <a:off x="32570" y="1478407"/>
        <a:ext cx="1560797" cy="913735"/>
      </dsp:txXfrm>
    </dsp:sp>
    <dsp:sp modelId="{6ECC4C35-C95C-44BE-861A-219C8E58912E}">
      <dsp:nvSpPr>
        <dsp:cNvPr id="0" name=""/>
        <dsp:cNvSpPr/>
      </dsp:nvSpPr>
      <dsp:spPr>
        <a:xfrm rot="5400000">
          <a:off x="-271739" y="3435208"/>
          <a:ext cx="1206032" cy="145588"/>
        </a:xfrm>
        <a:prstGeom prst="rect">
          <a:avLst/>
        </a:prstGeom>
        <a:solidFill>
          <a:schemeClr val="accent4">
            <a:hueOff val="-637824"/>
            <a:satOff val="3843"/>
            <a:lumOff val="3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B22C40-E3F6-4F0E-81CF-20949A4829FF}">
      <dsp:nvSpPr>
        <dsp:cNvPr id="0" name=""/>
        <dsp:cNvSpPr/>
      </dsp:nvSpPr>
      <dsp:spPr>
        <a:xfrm>
          <a:off x="4142" y="2663219"/>
          <a:ext cx="1617653" cy="970591"/>
        </a:xfrm>
        <a:prstGeom prst="roundRect">
          <a:avLst>
            <a:gd name="adj" fmla="val 10000"/>
          </a:avLst>
        </a:prstGeom>
        <a:solidFill>
          <a:schemeClr val="accent4">
            <a:hueOff val="-595303"/>
            <a:satOff val="3587"/>
            <a:lumOff val="2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1903: Chew each bite 32 times</a:t>
          </a:r>
          <a:endParaRPr lang="en-US" sz="1600" kern="1200" dirty="0"/>
        </a:p>
      </dsp:txBody>
      <dsp:txXfrm>
        <a:off x="32570" y="2691647"/>
        <a:ext cx="1560797" cy="913735"/>
      </dsp:txXfrm>
    </dsp:sp>
    <dsp:sp modelId="{B48E210F-A376-4754-91E0-00F744E80172}">
      <dsp:nvSpPr>
        <dsp:cNvPr id="0" name=""/>
        <dsp:cNvSpPr/>
      </dsp:nvSpPr>
      <dsp:spPr>
        <a:xfrm>
          <a:off x="334880" y="4041828"/>
          <a:ext cx="2144271" cy="145588"/>
        </a:xfrm>
        <a:prstGeom prst="rect">
          <a:avLst/>
        </a:prstGeom>
        <a:solidFill>
          <a:schemeClr val="accent4">
            <a:hueOff val="-956736"/>
            <a:satOff val="5764"/>
            <a:lumOff val="4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CA695D-EF8C-469E-8F67-64190C503E19}">
      <dsp:nvSpPr>
        <dsp:cNvPr id="0" name=""/>
        <dsp:cNvSpPr/>
      </dsp:nvSpPr>
      <dsp:spPr>
        <a:xfrm>
          <a:off x="4142" y="3876459"/>
          <a:ext cx="1617653" cy="970591"/>
        </a:xfrm>
        <a:prstGeom prst="roundRect">
          <a:avLst>
            <a:gd name="adj" fmla="val 1000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1917: World introduced to calorie counting</a:t>
          </a:r>
          <a:endParaRPr lang="en-US" sz="1600" kern="1200" dirty="0"/>
        </a:p>
      </dsp:txBody>
      <dsp:txXfrm>
        <a:off x="32570" y="3904887"/>
        <a:ext cx="1560797" cy="913735"/>
      </dsp:txXfrm>
    </dsp:sp>
    <dsp:sp modelId="{7742AEB7-81B9-441F-A788-BE2D17210EE6}">
      <dsp:nvSpPr>
        <dsp:cNvPr id="0" name=""/>
        <dsp:cNvSpPr/>
      </dsp:nvSpPr>
      <dsp:spPr>
        <a:xfrm rot="16200000">
          <a:off x="1879739" y="3435208"/>
          <a:ext cx="1206032" cy="145588"/>
        </a:xfrm>
        <a:prstGeom prst="rect">
          <a:avLst/>
        </a:prstGeom>
        <a:solidFill>
          <a:schemeClr val="accent4">
            <a:hueOff val="-1275649"/>
            <a:satOff val="7685"/>
            <a:lumOff val="6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B2A02C-DE20-4B34-9380-5955B48CCEA7}">
      <dsp:nvSpPr>
        <dsp:cNvPr id="0" name=""/>
        <dsp:cNvSpPr/>
      </dsp:nvSpPr>
      <dsp:spPr>
        <a:xfrm>
          <a:off x="2155621" y="3876459"/>
          <a:ext cx="1617653" cy="970591"/>
        </a:xfrm>
        <a:prstGeom prst="roundRect">
          <a:avLst>
            <a:gd name="adj" fmla="val 10000"/>
          </a:avLst>
        </a:prstGeom>
        <a:solidFill>
          <a:schemeClr val="accent4">
            <a:hueOff val="-1190605"/>
            <a:satOff val="7173"/>
            <a:lumOff val="5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1925: The cigarette diet</a:t>
          </a:r>
          <a:endParaRPr lang="en-US" sz="1600" kern="1200" dirty="0"/>
        </a:p>
      </dsp:txBody>
      <dsp:txXfrm>
        <a:off x="2184049" y="3904887"/>
        <a:ext cx="1560797" cy="913735"/>
      </dsp:txXfrm>
    </dsp:sp>
    <dsp:sp modelId="{DAB4D2EB-EC2D-46D2-91E1-4B009873DB9A}">
      <dsp:nvSpPr>
        <dsp:cNvPr id="0" name=""/>
        <dsp:cNvSpPr/>
      </dsp:nvSpPr>
      <dsp:spPr>
        <a:xfrm rot="16200000">
          <a:off x="1879739" y="2221968"/>
          <a:ext cx="1206032" cy="145588"/>
        </a:xfrm>
        <a:prstGeom prst="rect">
          <a:avLst/>
        </a:prstGeom>
        <a:solidFill>
          <a:schemeClr val="accent4">
            <a:hueOff val="-1594561"/>
            <a:satOff val="9607"/>
            <a:lumOff val="7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2A03C2-DAA2-408C-AAFF-87964A5F48B9}">
      <dsp:nvSpPr>
        <dsp:cNvPr id="0" name=""/>
        <dsp:cNvSpPr/>
      </dsp:nvSpPr>
      <dsp:spPr>
        <a:xfrm>
          <a:off x="2155621" y="2663219"/>
          <a:ext cx="1617653" cy="970591"/>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1928: The Inuit diet</a:t>
          </a:r>
          <a:endParaRPr lang="en-US" sz="1600" kern="1200" dirty="0"/>
        </a:p>
      </dsp:txBody>
      <dsp:txXfrm>
        <a:off x="2184049" y="2691647"/>
        <a:ext cx="1560797" cy="913735"/>
      </dsp:txXfrm>
    </dsp:sp>
    <dsp:sp modelId="{8E1A8A0C-394C-4D4E-9032-6B760096D807}">
      <dsp:nvSpPr>
        <dsp:cNvPr id="0" name=""/>
        <dsp:cNvSpPr/>
      </dsp:nvSpPr>
      <dsp:spPr>
        <a:xfrm rot="16200000">
          <a:off x="1879739" y="1008728"/>
          <a:ext cx="1206032" cy="145588"/>
        </a:xfrm>
        <a:prstGeom prst="rect">
          <a:avLst/>
        </a:prstGeom>
        <a:solidFill>
          <a:schemeClr val="accent4">
            <a:hueOff val="-1913473"/>
            <a:satOff val="11528"/>
            <a:lumOff val="9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F32DC8-AA76-46B6-BF8E-3DC1FF0B98C8}">
      <dsp:nvSpPr>
        <dsp:cNvPr id="0" name=""/>
        <dsp:cNvSpPr/>
      </dsp:nvSpPr>
      <dsp:spPr>
        <a:xfrm>
          <a:off x="2155621" y="1449979"/>
          <a:ext cx="1617653" cy="970591"/>
        </a:xfrm>
        <a:prstGeom prst="roundRect">
          <a:avLst>
            <a:gd name="adj" fmla="val 1000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1930: The grapefruit diet</a:t>
          </a:r>
          <a:endParaRPr lang="en-US" sz="1600" kern="1200" dirty="0"/>
        </a:p>
      </dsp:txBody>
      <dsp:txXfrm>
        <a:off x="2184049" y="1478407"/>
        <a:ext cx="1560797" cy="913735"/>
      </dsp:txXfrm>
    </dsp:sp>
    <dsp:sp modelId="{C22DAABF-595C-45B9-A722-6615120E3BE4}">
      <dsp:nvSpPr>
        <dsp:cNvPr id="0" name=""/>
        <dsp:cNvSpPr/>
      </dsp:nvSpPr>
      <dsp:spPr>
        <a:xfrm>
          <a:off x="2486359" y="402108"/>
          <a:ext cx="2144271" cy="145588"/>
        </a:xfrm>
        <a:prstGeom prst="rect">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C9BD35-C0B6-449E-9B8E-F8FC3827F462}">
      <dsp:nvSpPr>
        <dsp:cNvPr id="0" name=""/>
        <dsp:cNvSpPr/>
      </dsp:nvSpPr>
      <dsp:spPr>
        <a:xfrm>
          <a:off x="2155621" y="236739"/>
          <a:ext cx="1617653" cy="970591"/>
        </a:xfrm>
        <a:prstGeom prst="roundRect">
          <a:avLst>
            <a:gd name="adj" fmla="val 10000"/>
          </a:avLst>
        </a:prstGeom>
        <a:solidFill>
          <a:schemeClr val="accent4">
            <a:hueOff val="-2083559"/>
            <a:satOff val="12553"/>
            <a:lumOff val="10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1950: The cabbage soup diet</a:t>
          </a:r>
          <a:endParaRPr lang="en-US" sz="1600" kern="1200" dirty="0"/>
        </a:p>
      </dsp:txBody>
      <dsp:txXfrm>
        <a:off x="2184049" y="265167"/>
        <a:ext cx="1560797" cy="913735"/>
      </dsp:txXfrm>
    </dsp:sp>
    <dsp:sp modelId="{F429C2FD-F038-48A5-9971-5A1E0B637AEA}">
      <dsp:nvSpPr>
        <dsp:cNvPr id="0" name=""/>
        <dsp:cNvSpPr/>
      </dsp:nvSpPr>
      <dsp:spPr>
        <a:xfrm rot="5400000">
          <a:off x="4031217" y="1008728"/>
          <a:ext cx="1206032" cy="145588"/>
        </a:xfrm>
        <a:prstGeom prst="rect">
          <a:avLst/>
        </a:prstGeom>
        <a:solidFill>
          <a:schemeClr val="accent4">
            <a:hueOff val="-2551297"/>
            <a:satOff val="15371"/>
            <a:lumOff val="12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3BF0C-E6CB-4D55-A33D-627D69BF0FCF}">
      <dsp:nvSpPr>
        <dsp:cNvPr id="0" name=""/>
        <dsp:cNvSpPr/>
      </dsp:nvSpPr>
      <dsp:spPr>
        <a:xfrm>
          <a:off x="4307100" y="236739"/>
          <a:ext cx="1617653" cy="970591"/>
        </a:xfrm>
        <a:prstGeom prst="roundRect">
          <a:avLst>
            <a:gd name="adj" fmla="val 10000"/>
          </a:avLst>
        </a:prstGeom>
        <a:solidFill>
          <a:schemeClr val="accent4">
            <a:hueOff val="-2381211"/>
            <a:satOff val="14346"/>
            <a:lumOff val="11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1960: The Zen macrobiotic diet</a:t>
          </a:r>
          <a:endParaRPr lang="en-US" sz="1600" kern="1200" dirty="0"/>
        </a:p>
      </dsp:txBody>
      <dsp:txXfrm>
        <a:off x="4335528" y="265167"/>
        <a:ext cx="1560797" cy="913735"/>
      </dsp:txXfrm>
    </dsp:sp>
    <dsp:sp modelId="{8F64E1C4-5E1F-44C7-90E9-5923D844FEB3}">
      <dsp:nvSpPr>
        <dsp:cNvPr id="0" name=""/>
        <dsp:cNvSpPr/>
      </dsp:nvSpPr>
      <dsp:spPr>
        <a:xfrm rot="5400000">
          <a:off x="4031217" y="2221968"/>
          <a:ext cx="1206032" cy="145588"/>
        </a:xfrm>
        <a:prstGeom prst="rect">
          <a:avLst/>
        </a:prstGeom>
        <a:solidFill>
          <a:schemeClr val="accent4">
            <a:hueOff val="-2870209"/>
            <a:satOff val="17292"/>
            <a:lumOff val="13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2B571C-7A40-402F-BFE0-FEB68DDE3AEF}">
      <dsp:nvSpPr>
        <dsp:cNvPr id="0" name=""/>
        <dsp:cNvSpPr/>
      </dsp:nvSpPr>
      <dsp:spPr>
        <a:xfrm>
          <a:off x="4307100" y="1449979"/>
          <a:ext cx="1617653" cy="970591"/>
        </a:xfrm>
        <a:prstGeom prst="roundRect">
          <a:avLst>
            <a:gd name="adj" fmla="val 1000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1961: Weight Watchers launched</a:t>
          </a:r>
          <a:endParaRPr lang="en-US" sz="1600" kern="1200" dirty="0"/>
        </a:p>
      </dsp:txBody>
      <dsp:txXfrm>
        <a:off x="4335528" y="1478407"/>
        <a:ext cx="1560797" cy="913735"/>
      </dsp:txXfrm>
    </dsp:sp>
    <dsp:sp modelId="{255F4A7E-159F-46D1-A05C-236E474B6F19}">
      <dsp:nvSpPr>
        <dsp:cNvPr id="0" name=""/>
        <dsp:cNvSpPr/>
      </dsp:nvSpPr>
      <dsp:spPr>
        <a:xfrm rot="5400000">
          <a:off x="4031217" y="3435208"/>
          <a:ext cx="1206032" cy="145588"/>
        </a:xfrm>
        <a:prstGeom prst="rect">
          <a:avLst/>
        </a:prstGeom>
        <a:solidFill>
          <a:schemeClr val="accent4">
            <a:hueOff val="-3189121"/>
            <a:satOff val="19214"/>
            <a:lumOff val="15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DE47F8-41CC-4952-8159-17347D99C3AE}">
      <dsp:nvSpPr>
        <dsp:cNvPr id="0" name=""/>
        <dsp:cNvSpPr/>
      </dsp:nvSpPr>
      <dsp:spPr>
        <a:xfrm>
          <a:off x="4307100" y="2663219"/>
          <a:ext cx="1617653" cy="970591"/>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1981: The Beverly Hills diet</a:t>
          </a:r>
          <a:endParaRPr lang="en-US" sz="1600" kern="1200" dirty="0"/>
        </a:p>
      </dsp:txBody>
      <dsp:txXfrm>
        <a:off x="4335528" y="2691647"/>
        <a:ext cx="1560797" cy="913735"/>
      </dsp:txXfrm>
    </dsp:sp>
    <dsp:sp modelId="{A3C52897-83B9-4FBF-A17D-76D4D82AC237}">
      <dsp:nvSpPr>
        <dsp:cNvPr id="0" name=""/>
        <dsp:cNvSpPr/>
      </dsp:nvSpPr>
      <dsp:spPr>
        <a:xfrm>
          <a:off x="4637837" y="4041828"/>
          <a:ext cx="2144271" cy="145588"/>
        </a:xfrm>
        <a:prstGeom prst="rect">
          <a:avLst/>
        </a:prstGeom>
        <a:solidFill>
          <a:schemeClr val="accent4">
            <a:hueOff val="-3508033"/>
            <a:satOff val="21135"/>
            <a:lumOff val="16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BFAAF8-C148-497B-A85D-86C994A81C7D}">
      <dsp:nvSpPr>
        <dsp:cNvPr id="0" name=""/>
        <dsp:cNvSpPr/>
      </dsp:nvSpPr>
      <dsp:spPr>
        <a:xfrm>
          <a:off x="4307100" y="3876459"/>
          <a:ext cx="1617653" cy="970591"/>
        </a:xfrm>
        <a:prstGeom prst="roundRect">
          <a:avLst>
            <a:gd name="adj" fmla="val 10000"/>
          </a:avLst>
        </a:prstGeom>
        <a:solidFill>
          <a:schemeClr val="accent4">
            <a:hueOff val="-3274165"/>
            <a:satOff val="19726"/>
            <a:lumOff val="15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1985: The caveman diet</a:t>
          </a:r>
          <a:endParaRPr lang="en-US" sz="1600" kern="1200" dirty="0"/>
        </a:p>
      </dsp:txBody>
      <dsp:txXfrm>
        <a:off x="4335528" y="3904887"/>
        <a:ext cx="1560797" cy="913735"/>
      </dsp:txXfrm>
    </dsp:sp>
    <dsp:sp modelId="{A369235E-C46B-4BF5-BBE2-C50B01548371}">
      <dsp:nvSpPr>
        <dsp:cNvPr id="0" name=""/>
        <dsp:cNvSpPr/>
      </dsp:nvSpPr>
      <dsp:spPr>
        <a:xfrm rot="16200000">
          <a:off x="6182696" y="3435208"/>
          <a:ext cx="1206032" cy="145588"/>
        </a:xfrm>
        <a:prstGeom prst="rect">
          <a:avLst/>
        </a:prstGeom>
        <a:solidFill>
          <a:schemeClr val="accent4">
            <a:hueOff val="-3826945"/>
            <a:satOff val="23056"/>
            <a:lumOff val="184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0C7BE9-A19A-46FD-918F-8216672C353E}">
      <dsp:nvSpPr>
        <dsp:cNvPr id="0" name=""/>
        <dsp:cNvSpPr/>
      </dsp:nvSpPr>
      <dsp:spPr>
        <a:xfrm>
          <a:off x="6458579" y="3876459"/>
          <a:ext cx="1617653" cy="970591"/>
        </a:xfrm>
        <a:prstGeom prst="roundRect">
          <a:avLst>
            <a:gd name="adj" fmla="val 1000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1994: Dr. Atkins says fat is our friend</a:t>
          </a:r>
          <a:endParaRPr lang="en-US" sz="1600" kern="1200" dirty="0"/>
        </a:p>
      </dsp:txBody>
      <dsp:txXfrm>
        <a:off x="6487007" y="3904887"/>
        <a:ext cx="1560797" cy="913735"/>
      </dsp:txXfrm>
    </dsp:sp>
    <dsp:sp modelId="{876FED16-DC71-403D-A161-1F93B5FD7519}">
      <dsp:nvSpPr>
        <dsp:cNvPr id="0" name=""/>
        <dsp:cNvSpPr/>
      </dsp:nvSpPr>
      <dsp:spPr>
        <a:xfrm rot="16200000">
          <a:off x="6182696" y="2221968"/>
          <a:ext cx="1206032" cy="145588"/>
        </a:xfrm>
        <a:prstGeom prst="rect">
          <a:avLst/>
        </a:prstGeom>
        <a:solidFill>
          <a:schemeClr val="accent4">
            <a:hueOff val="-4145858"/>
            <a:satOff val="24978"/>
            <a:lumOff val="20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55104F-62DF-4479-92C7-3CBFFC0FE37F}">
      <dsp:nvSpPr>
        <dsp:cNvPr id="0" name=""/>
        <dsp:cNvSpPr/>
      </dsp:nvSpPr>
      <dsp:spPr>
        <a:xfrm>
          <a:off x="6458579" y="2663219"/>
          <a:ext cx="1617653" cy="970591"/>
        </a:xfrm>
        <a:prstGeom prst="roundRect">
          <a:avLst>
            <a:gd name="adj" fmla="val 10000"/>
          </a:avLst>
        </a:prstGeom>
        <a:solidFill>
          <a:schemeClr val="accent4">
            <a:hueOff val="-3869467"/>
            <a:satOff val="23312"/>
            <a:lumOff val="18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1995: The Sugar Busters diet</a:t>
          </a:r>
          <a:endParaRPr lang="en-US" sz="1600" kern="1200" dirty="0"/>
        </a:p>
      </dsp:txBody>
      <dsp:txXfrm>
        <a:off x="6487007" y="2691647"/>
        <a:ext cx="1560797" cy="913735"/>
      </dsp:txXfrm>
    </dsp:sp>
    <dsp:sp modelId="{50988FD8-98E2-42A5-BFBB-2898298224E6}">
      <dsp:nvSpPr>
        <dsp:cNvPr id="0" name=""/>
        <dsp:cNvSpPr/>
      </dsp:nvSpPr>
      <dsp:spPr>
        <a:xfrm rot="16200000">
          <a:off x="6182696" y="1008728"/>
          <a:ext cx="1206032" cy="145588"/>
        </a:xfrm>
        <a:prstGeom prst="rect">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6A64F5-1326-48CF-A87F-C1C433FECC1C}">
      <dsp:nvSpPr>
        <dsp:cNvPr id="0" name=""/>
        <dsp:cNvSpPr/>
      </dsp:nvSpPr>
      <dsp:spPr>
        <a:xfrm>
          <a:off x="6458579" y="1449979"/>
          <a:ext cx="1617653" cy="970591"/>
        </a:xfrm>
        <a:prstGeom prst="roundRect">
          <a:avLst>
            <a:gd name="adj" fmla="val 10000"/>
          </a:avLst>
        </a:prstGeom>
        <a:solidFill>
          <a:schemeClr val="accent4">
            <a:hueOff val="-4167118"/>
            <a:satOff val="25106"/>
            <a:lumOff val="20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2003: The South Beach Diet</a:t>
          </a:r>
          <a:endParaRPr lang="en-US" sz="1600" kern="1200" dirty="0"/>
        </a:p>
      </dsp:txBody>
      <dsp:txXfrm>
        <a:off x="6487007" y="1478407"/>
        <a:ext cx="1560797" cy="913735"/>
      </dsp:txXfrm>
    </dsp:sp>
    <dsp:sp modelId="{83E60AD3-EFE4-4C80-A8BD-C6060FEFF10D}">
      <dsp:nvSpPr>
        <dsp:cNvPr id="0" name=""/>
        <dsp:cNvSpPr/>
      </dsp:nvSpPr>
      <dsp:spPr>
        <a:xfrm>
          <a:off x="6458579" y="236739"/>
          <a:ext cx="1617653" cy="970591"/>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2010s: The Paleo Diet</a:t>
          </a:r>
          <a:endParaRPr lang="en-US" sz="1600" kern="1200" dirty="0"/>
        </a:p>
      </dsp:txBody>
      <dsp:txXfrm>
        <a:off x="6487007" y="265167"/>
        <a:ext cx="1560797" cy="913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C3553-B12F-463F-84AA-5227A8188782}">
      <dsp:nvSpPr>
        <dsp:cNvPr id="0" name=""/>
        <dsp:cNvSpPr/>
      </dsp:nvSpPr>
      <dsp:spPr>
        <a:xfrm>
          <a:off x="973137" y="0"/>
          <a:ext cx="5334000" cy="5334000"/>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22E1F72-7798-43BE-8DB1-39CE52D296E3}">
      <dsp:nvSpPr>
        <dsp:cNvPr id="0" name=""/>
        <dsp:cNvSpPr/>
      </dsp:nvSpPr>
      <dsp:spPr>
        <a:xfrm>
          <a:off x="1896532" y="536264"/>
          <a:ext cx="3467100" cy="631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smtClean="0"/>
            <a:t>Self-transcendence</a:t>
          </a:r>
          <a:endParaRPr lang="en-US" sz="2600" kern="1200"/>
        </a:p>
      </dsp:txBody>
      <dsp:txXfrm>
        <a:off x="1927351" y="567083"/>
        <a:ext cx="3405462" cy="569690"/>
      </dsp:txXfrm>
    </dsp:sp>
    <dsp:sp modelId="{8D924F36-E510-451B-901C-DF4AEDCC173F}">
      <dsp:nvSpPr>
        <dsp:cNvPr id="0" name=""/>
        <dsp:cNvSpPr/>
      </dsp:nvSpPr>
      <dsp:spPr>
        <a:xfrm>
          <a:off x="1896532" y="1246509"/>
          <a:ext cx="3467100" cy="631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Self-actualization</a:t>
          </a:r>
          <a:endParaRPr lang="en-US" sz="2600" b="1" kern="1200" dirty="0"/>
        </a:p>
      </dsp:txBody>
      <dsp:txXfrm>
        <a:off x="1927351" y="1277328"/>
        <a:ext cx="3405462" cy="569690"/>
      </dsp:txXfrm>
    </dsp:sp>
    <dsp:sp modelId="{DFAFED81-50AB-4E87-B614-2A3986781127}">
      <dsp:nvSpPr>
        <dsp:cNvPr id="0" name=""/>
        <dsp:cNvSpPr/>
      </dsp:nvSpPr>
      <dsp:spPr>
        <a:xfrm>
          <a:off x="1896532" y="1956754"/>
          <a:ext cx="3467100" cy="631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Esteem</a:t>
          </a:r>
          <a:endParaRPr lang="en-US" sz="2600" b="1" kern="1200" dirty="0"/>
        </a:p>
      </dsp:txBody>
      <dsp:txXfrm>
        <a:off x="1927351" y="1987573"/>
        <a:ext cx="3405462" cy="569690"/>
      </dsp:txXfrm>
    </dsp:sp>
    <dsp:sp modelId="{C340F47A-E853-4540-8614-1804F8A48035}">
      <dsp:nvSpPr>
        <dsp:cNvPr id="0" name=""/>
        <dsp:cNvSpPr/>
      </dsp:nvSpPr>
      <dsp:spPr>
        <a:xfrm>
          <a:off x="1896532" y="2666999"/>
          <a:ext cx="3467100" cy="631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Love &amp; Belonging</a:t>
          </a:r>
          <a:endParaRPr lang="en-US" sz="2600" b="1" kern="1200" dirty="0"/>
        </a:p>
      </dsp:txBody>
      <dsp:txXfrm>
        <a:off x="1927351" y="2697818"/>
        <a:ext cx="3405462" cy="569690"/>
      </dsp:txXfrm>
    </dsp:sp>
    <dsp:sp modelId="{08BD2B88-491D-4AFD-8194-F578A03B54E1}">
      <dsp:nvSpPr>
        <dsp:cNvPr id="0" name=""/>
        <dsp:cNvSpPr/>
      </dsp:nvSpPr>
      <dsp:spPr>
        <a:xfrm>
          <a:off x="1896532" y="3377245"/>
          <a:ext cx="3467100" cy="631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Safety</a:t>
          </a:r>
          <a:endParaRPr lang="en-US" sz="2600" b="1" kern="1200" dirty="0"/>
        </a:p>
      </dsp:txBody>
      <dsp:txXfrm>
        <a:off x="1927351" y="3408064"/>
        <a:ext cx="3405462" cy="569690"/>
      </dsp:txXfrm>
    </dsp:sp>
    <dsp:sp modelId="{E9A57032-67BD-499F-9545-85E88521C252}">
      <dsp:nvSpPr>
        <dsp:cNvPr id="0" name=""/>
        <dsp:cNvSpPr/>
      </dsp:nvSpPr>
      <dsp:spPr>
        <a:xfrm>
          <a:off x="1896532" y="4087490"/>
          <a:ext cx="3467100" cy="631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i="0" kern="1200" dirty="0" smtClean="0"/>
            <a:t>Physiological</a:t>
          </a:r>
          <a:endParaRPr lang="en-US" sz="2600" b="1" kern="1200" dirty="0"/>
        </a:p>
      </dsp:txBody>
      <dsp:txXfrm>
        <a:off x="1927351" y="4118309"/>
        <a:ext cx="3405462" cy="5696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B93FF-1BA2-43C5-81B6-619223F4B948}">
      <dsp:nvSpPr>
        <dsp:cNvPr id="0" name=""/>
        <dsp:cNvSpPr/>
      </dsp:nvSpPr>
      <dsp:spPr>
        <a:xfrm>
          <a:off x="765175" y="0"/>
          <a:ext cx="7159622" cy="55626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0" kern="1200" dirty="0" smtClean="0">
              <a:ln>
                <a:solidFill>
                  <a:schemeClr val="bg1"/>
                </a:solidFill>
              </a:ln>
            </a:rPr>
            <a:t>Market/Sector</a:t>
          </a:r>
          <a:endParaRPr lang="en-US" sz="2200" b="0" kern="1200" dirty="0">
            <a:ln>
              <a:solidFill>
                <a:schemeClr val="bg1"/>
              </a:solidFill>
            </a:ln>
          </a:endParaRPr>
        </a:p>
      </dsp:txBody>
      <dsp:txXfrm>
        <a:off x="3344071" y="278130"/>
        <a:ext cx="2001830" cy="834390"/>
      </dsp:txXfrm>
    </dsp:sp>
    <dsp:sp modelId="{B3480DAE-B330-4F15-8F90-A61C8A89B58F}">
      <dsp:nvSpPr>
        <dsp:cNvPr id="0" name=""/>
        <dsp:cNvSpPr/>
      </dsp:nvSpPr>
      <dsp:spPr>
        <a:xfrm>
          <a:off x="1481138" y="1112520"/>
          <a:ext cx="5727697" cy="445008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0" kern="1200" dirty="0" smtClean="0">
              <a:ln>
                <a:solidFill>
                  <a:schemeClr val="bg1"/>
                </a:solidFill>
              </a:ln>
              <a:solidFill>
                <a:schemeClr val="bg1"/>
              </a:solidFill>
            </a:rPr>
            <a:t>Institution</a:t>
          </a:r>
          <a:endParaRPr lang="en-US" sz="2200" b="0" kern="1200" dirty="0">
            <a:ln>
              <a:solidFill>
                <a:schemeClr val="bg1"/>
              </a:solidFill>
            </a:ln>
            <a:solidFill>
              <a:schemeClr val="bg1"/>
            </a:solidFill>
          </a:endParaRPr>
        </a:p>
      </dsp:txBody>
      <dsp:txXfrm>
        <a:off x="3344071" y="1379524"/>
        <a:ext cx="2001830" cy="801014"/>
      </dsp:txXfrm>
    </dsp:sp>
    <dsp:sp modelId="{20077AB7-1E27-4062-B6FA-FDDA1A457863}">
      <dsp:nvSpPr>
        <dsp:cNvPr id="0" name=""/>
        <dsp:cNvSpPr/>
      </dsp:nvSpPr>
      <dsp:spPr>
        <a:xfrm>
          <a:off x="2197100" y="2225039"/>
          <a:ext cx="4295773" cy="333756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0" kern="1200" dirty="0" smtClean="0">
              <a:ln>
                <a:solidFill>
                  <a:schemeClr val="bg1"/>
                </a:solidFill>
              </a:ln>
            </a:rPr>
            <a:t>Core Competencies</a:t>
          </a:r>
          <a:endParaRPr lang="en-US" sz="2200" b="0" kern="1200" dirty="0">
            <a:ln>
              <a:solidFill>
                <a:schemeClr val="bg1"/>
              </a:solidFill>
            </a:ln>
          </a:endParaRPr>
        </a:p>
      </dsp:txBody>
      <dsp:txXfrm>
        <a:off x="3344071" y="2475356"/>
        <a:ext cx="2001830" cy="750951"/>
      </dsp:txXfrm>
    </dsp:sp>
    <dsp:sp modelId="{1399DFEF-DC4E-41E4-8B22-460ECB441EC7}">
      <dsp:nvSpPr>
        <dsp:cNvPr id="0" name=""/>
        <dsp:cNvSpPr/>
      </dsp:nvSpPr>
      <dsp:spPr>
        <a:xfrm>
          <a:off x="2913062" y="3337560"/>
          <a:ext cx="2863848" cy="222504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Differentiators &amp; Culture</a:t>
          </a:r>
          <a:endParaRPr lang="en-US" sz="2200" b="1" kern="1200" dirty="0"/>
        </a:p>
      </dsp:txBody>
      <dsp:txXfrm>
        <a:off x="3332463" y="3893820"/>
        <a:ext cx="2025047" cy="1112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0310D-2C14-47EB-9880-230C26D320FE}">
      <dsp:nvSpPr>
        <dsp:cNvPr id="0" name=""/>
        <dsp:cNvSpPr/>
      </dsp:nvSpPr>
      <dsp:spPr>
        <a:xfrm rot="18000000">
          <a:off x="1023" y="2652667"/>
          <a:ext cx="2176081" cy="1414452"/>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40640" rIns="121920" bIns="40640" numCol="1" spcCol="1270" anchor="ctr" anchorCtr="0">
          <a:noAutofit/>
        </a:bodyPr>
        <a:lstStyle/>
        <a:p>
          <a:pPr lvl="0" algn="ctr" defTabSz="1422400">
            <a:lnSpc>
              <a:spcPct val="90000"/>
            </a:lnSpc>
            <a:spcBef>
              <a:spcPct val="0"/>
            </a:spcBef>
            <a:spcAft>
              <a:spcPct val="35000"/>
            </a:spcAft>
          </a:pPr>
          <a:r>
            <a:rPr lang="en-US" sz="3200" b="1" kern="1200" dirty="0" smtClean="0">
              <a:ln>
                <a:solidFill>
                  <a:schemeClr val="tx1"/>
                </a:solidFill>
              </a:ln>
              <a:solidFill>
                <a:schemeClr val="bg1"/>
              </a:solidFill>
            </a:rPr>
            <a:t>Fiscal</a:t>
          </a:r>
          <a:endParaRPr lang="en-US" sz="3200" b="1" kern="1200" dirty="0">
            <a:ln>
              <a:solidFill>
                <a:schemeClr val="tx1"/>
              </a:solidFill>
            </a:ln>
            <a:solidFill>
              <a:schemeClr val="bg1"/>
            </a:solidFill>
          </a:endParaRPr>
        </a:p>
      </dsp:txBody>
      <dsp:txXfrm>
        <a:off x="99970" y="2704453"/>
        <a:ext cx="2037985" cy="1345404"/>
      </dsp:txXfrm>
    </dsp:sp>
    <dsp:sp modelId="{66EC48B5-07E0-4895-8902-035EF341EE4F}">
      <dsp:nvSpPr>
        <dsp:cNvPr id="0" name=""/>
        <dsp:cNvSpPr/>
      </dsp:nvSpPr>
      <dsp:spPr>
        <a:xfrm rot="20400000">
          <a:off x="1924976" y="1038279"/>
          <a:ext cx="2176081" cy="1414452"/>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40640" rIns="121920" bIns="40640" numCol="1" spcCol="1270" anchor="ctr" anchorCtr="0">
          <a:noAutofit/>
        </a:bodyPr>
        <a:lstStyle/>
        <a:p>
          <a:pPr lvl="0" algn="ctr" defTabSz="1422400">
            <a:lnSpc>
              <a:spcPct val="90000"/>
            </a:lnSpc>
            <a:spcBef>
              <a:spcPct val="0"/>
            </a:spcBef>
            <a:spcAft>
              <a:spcPct val="35000"/>
            </a:spcAft>
          </a:pPr>
          <a:r>
            <a:rPr lang="en-US" sz="3200" b="1" kern="1200" dirty="0" smtClean="0">
              <a:ln>
                <a:solidFill>
                  <a:schemeClr val="tx1"/>
                </a:solidFill>
              </a:ln>
              <a:solidFill>
                <a:schemeClr val="bg1"/>
              </a:solidFill>
            </a:rPr>
            <a:t>Physical</a:t>
          </a:r>
          <a:endParaRPr lang="en-US" sz="3200" b="1" kern="1200" dirty="0">
            <a:ln>
              <a:solidFill>
                <a:schemeClr val="tx1"/>
              </a:solidFill>
            </a:ln>
            <a:solidFill>
              <a:schemeClr val="bg1"/>
            </a:solidFill>
          </a:endParaRPr>
        </a:p>
      </dsp:txBody>
      <dsp:txXfrm>
        <a:off x="2005832" y="1105245"/>
        <a:ext cx="2037985" cy="1345404"/>
      </dsp:txXfrm>
    </dsp:sp>
    <dsp:sp modelId="{070A5774-A453-4030-8407-71546A5F1CAF}">
      <dsp:nvSpPr>
        <dsp:cNvPr id="0" name=""/>
        <dsp:cNvSpPr/>
      </dsp:nvSpPr>
      <dsp:spPr>
        <a:xfrm rot="1200000">
          <a:off x="4436518" y="1038279"/>
          <a:ext cx="2176081" cy="1414452"/>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40640" rIns="121920" bIns="40640" numCol="1" spcCol="1270" anchor="ctr" anchorCtr="0">
          <a:noAutofit/>
        </a:bodyPr>
        <a:lstStyle/>
        <a:p>
          <a:pPr lvl="0" algn="ctr" defTabSz="1422400">
            <a:lnSpc>
              <a:spcPct val="90000"/>
            </a:lnSpc>
            <a:spcBef>
              <a:spcPct val="0"/>
            </a:spcBef>
            <a:spcAft>
              <a:spcPct val="35000"/>
            </a:spcAft>
          </a:pPr>
          <a:r>
            <a:rPr lang="en-US" sz="3200" b="1" kern="1200" dirty="0" smtClean="0">
              <a:ln>
                <a:solidFill>
                  <a:schemeClr val="tx1"/>
                </a:solidFill>
              </a:ln>
              <a:solidFill>
                <a:schemeClr val="bg1"/>
              </a:solidFill>
            </a:rPr>
            <a:t>Political</a:t>
          </a:r>
          <a:endParaRPr lang="en-US" sz="3200" b="1" kern="1200" dirty="0">
            <a:ln>
              <a:solidFill>
                <a:schemeClr val="tx1"/>
              </a:solidFill>
            </a:ln>
            <a:solidFill>
              <a:schemeClr val="bg1"/>
            </a:solidFill>
          </a:endParaRPr>
        </a:p>
      </dsp:txBody>
      <dsp:txXfrm>
        <a:off x="4493758" y="1105245"/>
        <a:ext cx="2037985" cy="1345404"/>
      </dsp:txXfrm>
    </dsp:sp>
    <dsp:sp modelId="{96CAC522-38C3-46DA-922F-1AEE59410E8A}">
      <dsp:nvSpPr>
        <dsp:cNvPr id="0" name=""/>
        <dsp:cNvSpPr/>
      </dsp:nvSpPr>
      <dsp:spPr>
        <a:xfrm rot="3600000">
          <a:off x="6360470" y="2652667"/>
          <a:ext cx="2176081" cy="1414452"/>
        </a:xfrm>
        <a:prstGeom prst="round2Same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40640" rIns="121920" bIns="40640" numCol="1" spcCol="1270" anchor="ctr" anchorCtr="0">
          <a:noAutofit/>
        </a:bodyPr>
        <a:lstStyle/>
        <a:p>
          <a:pPr lvl="0" algn="ctr" defTabSz="1422400">
            <a:lnSpc>
              <a:spcPct val="90000"/>
            </a:lnSpc>
            <a:spcBef>
              <a:spcPct val="0"/>
            </a:spcBef>
            <a:spcAft>
              <a:spcPct val="35000"/>
            </a:spcAft>
          </a:pPr>
          <a:r>
            <a:rPr lang="en-US" sz="3200" b="1" kern="1200" dirty="0" smtClean="0">
              <a:ln>
                <a:solidFill>
                  <a:schemeClr val="tx1"/>
                </a:solidFill>
              </a:ln>
              <a:solidFill>
                <a:schemeClr val="bg1"/>
              </a:solidFill>
            </a:rPr>
            <a:t>Disruption</a:t>
          </a:r>
          <a:endParaRPr lang="en-US" sz="3200" b="1" kern="1200" dirty="0">
            <a:ln>
              <a:solidFill>
                <a:schemeClr val="tx1"/>
              </a:solidFill>
            </a:ln>
            <a:solidFill>
              <a:schemeClr val="bg1"/>
            </a:solidFill>
          </a:endParaRPr>
        </a:p>
      </dsp:txBody>
      <dsp:txXfrm>
        <a:off x="6399619" y="2704453"/>
        <a:ext cx="2037985" cy="13454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404A4-03BA-4477-AEE6-907D248952FF}">
      <dsp:nvSpPr>
        <dsp:cNvPr id="0" name=""/>
        <dsp:cNvSpPr/>
      </dsp:nvSpPr>
      <dsp:spPr>
        <a:xfrm>
          <a:off x="4084307" y="3086099"/>
          <a:ext cx="3771900" cy="37719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Enterprise Architecture</a:t>
          </a:r>
          <a:endParaRPr lang="en-US" sz="2100" b="1" kern="1200" dirty="0">
            <a:solidFill>
              <a:schemeClr val="bg1"/>
            </a:solidFill>
          </a:endParaRPr>
        </a:p>
      </dsp:txBody>
      <dsp:txXfrm>
        <a:off x="4842627" y="3969649"/>
        <a:ext cx="2255260" cy="1938834"/>
      </dsp:txXfrm>
    </dsp:sp>
    <dsp:sp modelId="{C06972E9-F15E-4FD5-A473-C4044DA19EFE}">
      <dsp:nvSpPr>
        <dsp:cNvPr id="0" name=""/>
        <dsp:cNvSpPr/>
      </dsp:nvSpPr>
      <dsp:spPr>
        <a:xfrm>
          <a:off x="2285997" y="5334001"/>
          <a:ext cx="3802387" cy="14401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Stage 1: Business Silos</a:t>
          </a:r>
          <a:endParaRPr lang="en-US" sz="2000" kern="1200" dirty="0"/>
        </a:p>
        <a:p>
          <a:pPr marL="228600" lvl="1" indent="-228600" algn="l" defTabSz="889000">
            <a:lnSpc>
              <a:spcPct val="90000"/>
            </a:lnSpc>
            <a:spcBef>
              <a:spcPct val="0"/>
            </a:spcBef>
            <a:spcAft>
              <a:spcPct val="15000"/>
            </a:spcAft>
            <a:buChar char="••"/>
          </a:pPr>
          <a:r>
            <a:rPr lang="en-US" sz="2000" kern="1200" dirty="0" smtClean="0"/>
            <a:t>Stage 2: Standardize Technology</a:t>
          </a:r>
          <a:endParaRPr lang="en-US" sz="2000" kern="1200" dirty="0"/>
        </a:p>
        <a:p>
          <a:pPr marL="228600" lvl="1" indent="-228600" algn="l" defTabSz="889000">
            <a:lnSpc>
              <a:spcPct val="90000"/>
            </a:lnSpc>
            <a:spcBef>
              <a:spcPct val="0"/>
            </a:spcBef>
            <a:spcAft>
              <a:spcPct val="15000"/>
            </a:spcAft>
            <a:buChar char="••"/>
          </a:pPr>
          <a:r>
            <a:rPr lang="en-US" sz="2000" kern="1200" dirty="0" smtClean="0"/>
            <a:t>Stage 3: Optimized Core</a:t>
          </a:r>
          <a:endParaRPr lang="en-US" sz="2000" kern="1200" dirty="0"/>
        </a:p>
        <a:p>
          <a:pPr marL="228600" lvl="1" indent="-228600" algn="l" defTabSz="889000">
            <a:lnSpc>
              <a:spcPct val="90000"/>
            </a:lnSpc>
            <a:spcBef>
              <a:spcPct val="0"/>
            </a:spcBef>
            <a:spcAft>
              <a:spcPct val="15000"/>
            </a:spcAft>
            <a:buChar char="••"/>
          </a:pPr>
          <a:r>
            <a:rPr lang="en-US" sz="2000" kern="1200" dirty="0" smtClean="0"/>
            <a:t>Stage 4: Business Modularity</a:t>
          </a:r>
          <a:endParaRPr lang="en-US" sz="2000" kern="1200" dirty="0"/>
        </a:p>
      </dsp:txBody>
      <dsp:txXfrm>
        <a:off x="2328178" y="5376182"/>
        <a:ext cx="3718025" cy="1355818"/>
      </dsp:txXfrm>
    </dsp:sp>
    <dsp:sp modelId="{FB32A9F6-E65C-4E19-8AB2-730585A89574}">
      <dsp:nvSpPr>
        <dsp:cNvPr id="0" name=""/>
        <dsp:cNvSpPr/>
      </dsp:nvSpPr>
      <dsp:spPr>
        <a:xfrm>
          <a:off x="1676391" y="1981207"/>
          <a:ext cx="3169904" cy="316990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Management Operating System</a:t>
          </a:r>
          <a:endParaRPr lang="en-US" sz="2100" b="1" kern="1200" dirty="0">
            <a:solidFill>
              <a:schemeClr val="bg1"/>
            </a:solidFill>
          </a:endParaRPr>
        </a:p>
      </dsp:txBody>
      <dsp:txXfrm>
        <a:off x="2474424" y="2784063"/>
        <a:ext cx="1573838" cy="1564192"/>
      </dsp:txXfrm>
    </dsp:sp>
    <dsp:sp modelId="{E7D2B504-7884-4FB4-8A43-55FFC0BA7AD8}">
      <dsp:nvSpPr>
        <dsp:cNvPr id="0" name=""/>
        <dsp:cNvSpPr/>
      </dsp:nvSpPr>
      <dsp:spPr>
        <a:xfrm>
          <a:off x="32993" y="3718566"/>
          <a:ext cx="2710202" cy="10820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Communication Plan</a:t>
          </a:r>
          <a:endParaRPr lang="en-US" sz="2000" kern="1200" dirty="0"/>
        </a:p>
        <a:p>
          <a:pPr marL="228600" lvl="1" indent="-228600" algn="l" defTabSz="889000">
            <a:lnSpc>
              <a:spcPct val="90000"/>
            </a:lnSpc>
            <a:spcBef>
              <a:spcPct val="0"/>
            </a:spcBef>
            <a:spcAft>
              <a:spcPct val="15000"/>
            </a:spcAft>
            <a:buChar char="••"/>
          </a:pPr>
          <a:r>
            <a:rPr lang="en-US" sz="2000" kern="1200" dirty="0" smtClean="0"/>
            <a:t>Key Activities</a:t>
          </a:r>
          <a:endParaRPr lang="en-US" sz="2000" kern="1200" dirty="0"/>
        </a:p>
        <a:p>
          <a:pPr marL="228600" lvl="1" indent="-228600" algn="l" defTabSz="889000">
            <a:lnSpc>
              <a:spcPct val="90000"/>
            </a:lnSpc>
            <a:spcBef>
              <a:spcPct val="0"/>
            </a:spcBef>
            <a:spcAft>
              <a:spcPct val="15000"/>
            </a:spcAft>
            <a:buChar char="••"/>
          </a:pPr>
          <a:r>
            <a:rPr lang="en-US" sz="2000" kern="1200" dirty="0" smtClean="0"/>
            <a:t>Controls/Governance</a:t>
          </a:r>
          <a:endParaRPr lang="en-US" sz="2000" kern="1200" dirty="0"/>
        </a:p>
      </dsp:txBody>
      <dsp:txXfrm>
        <a:off x="64685" y="3750258"/>
        <a:ext cx="2646818" cy="1018652"/>
      </dsp:txXfrm>
    </dsp:sp>
    <dsp:sp modelId="{5677DFD4-C924-49A2-8FF4-4B9CBE81CB76}">
      <dsp:nvSpPr>
        <dsp:cNvPr id="0" name=""/>
        <dsp:cNvSpPr/>
      </dsp:nvSpPr>
      <dsp:spPr>
        <a:xfrm rot="20700000">
          <a:off x="3426204" y="302031"/>
          <a:ext cx="2687776" cy="268777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Key Performance Indicators</a:t>
          </a:r>
          <a:endParaRPr lang="en-US" sz="2100" b="1" kern="1200" dirty="0">
            <a:solidFill>
              <a:schemeClr val="bg1"/>
            </a:solidFill>
          </a:endParaRPr>
        </a:p>
      </dsp:txBody>
      <dsp:txXfrm rot="-20700000">
        <a:off x="4015712" y="891540"/>
        <a:ext cx="1508760" cy="1508760"/>
      </dsp:txXfrm>
    </dsp:sp>
    <dsp:sp modelId="{84520EDB-7431-40A3-B104-44F6A5AAD812}">
      <dsp:nvSpPr>
        <dsp:cNvPr id="0" name=""/>
        <dsp:cNvSpPr/>
      </dsp:nvSpPr>
      <dsp:spPr>
        <a:xfrm>
          <a:off x="5562595" y="179068"/>
          <a:ext cx="3543298" cy="14401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smtClean="0"/>
            <a:t>Exception Management</a:t>
          </a:r>
          <a:endParaRPr lang="en-US" sz="2000" kern="1200" dirty="0"/>
        </a:p>
        <a:p>
          <a:pPr marL="228600" lvl="1" indent="-228600" algn="l" defTabSz="889000">
            <a:lnSpc>
              <a:spcPct val="90000"/>
            </a:lnSpc>
            <a:spcBef>
              <a:spcPct val="0"/>
            </a:spcBef>
            <a:spcAft>
              <a:spcPct val="15000"/>
            </a:spcAft>
            <a:buChar char="••"/>
          </a:pPr>
          <a:r>
            <a:rPr lang="en-US" sz="2000" kern="1200" dirty="0" smtClean="0"/>
            <a:t>Service Catalog</a:t>
          </a:r>
          <a:endParaRPr lang="en-US" sz="2000" kern="1200" dirty="0"/>
        </a:p>
        <a:p>
          <a:pPr marL="228600" lvl="1" indent="-228600" algn="l" defTabSz="889000">
            <a:lnSpc>
              <a:spcPct val="90000"/>
            </a:lnSpc>
            <a:spcBef>
              <a:spcPct val="0"/>
            </a:spcBef>
            <a:spcAft>
              <a:spcPct val="15000"/>
            </a:spcAft>
            <a:buChar char="••"/>
          </a:pPr>
          <a:r>
            <a:rPr lang="en-US" sz="2000" kern="1200" dirty="0" smtClean="0"/>
            <a:t>Service Level Agreements</a:t>
          </a:r>
          <a:endParaRPr lang="en-US" sz="2000" kern="1200" dirty="0"/>
        </a:p>
        <a:p>
          <a:pPr marL="228600" lvl="1" indent="-228600" algn="l" defTabSz="889000">
            <a:lnSpc>
              <a:spcPct val="90000"/>
            </a:lnSpc>
            <a:spcBef>
              <a:spcPct val="0"/>
            </a:spcBef>
            <a:spcAft>
              <a:spcPct val="15000"/>
            </a:spcAft>
            <a:buChar char="••"/>
          </a:pPr>
          <a:r>
            <a:rPr lang="en-US" sz="2000" kern="1200" dirty="0" smtClean="0"/>
            <a:t>Standard Procedures</a:t>
          </a:r>
          <a:endParaRPr lang="en-US" sz="2000" kern="1200" dirty="0"/>
        </a:p>
      </dsp:txBody>
      <dsp:txXfrm>
        <a:off x="5604776" y="221249"/>
        <a:ext cx="3458936" cy="1355818"/>
      </dsp:txXfrm>
    </dsp:sp>
    <dsp:sp modelId="{47253B7A-A858-4CA0-8F32-4ABF9CDE865E}">
      <dsp:nvSpPr>
        <dsp:cNvPr id="0" name=""/>
        <dsp:cNvSpPr/>
      </dsp:nvSpPr>
      <dsp:spPr>
        <a:xfrm>
          <a:off x="3760986" y="2499588"/>
          <a:ext cx="4828032" cy="4828032"/>
        </a:xfrm>
        <a:prstGeom prst="circularArrow">
          <a:avLst>
            <a:gd name="adj1" fmla="val 4687"/>
            <a:gd name="adj2" fmla="val 299029"/>
            <a:gd name="adj3" fmla="val 2556741"/>
            <a:gd name="adj4" fmla="val 1577648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0D8B94-BE0C-4DFB-9826-4B7649CEEF28}">
      <dsp:nvSpPr>
        <dsp:cNvPr id="0" name=""/>
        <dsp:cNvSpPr/>
      </dsp:nvSpPr>
      <dsp:spPr>
        <a:xfrm>
          <a:off x="1340450" y="1576162"/>
          <a:ext cx="3507867" cy="350786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F05F75-4744-4022-AD40-DDC5B625EE2A}">
      <dsp:nvSpPr>
        <dsp:cNvPr id="0" name=""/>
        <dsp:cNvSpPr/>
      </dsp:nvSpPr>
      <dsp:spPr>
        <a:xfrm>
          <a:off x="2741027" y="-298123"/>
          <a:ext cx="3782187" cy="378218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C3553-B12F-463F-84AA-5227A8188782}">
      <dsp:nvSpPr>
        <dsp:cNvPr id="0" name=""/>
        <dsp:cNvSpPr/>
      </dsp:nvSpPr>
      <dsp:spPr>
        <a:xfrm>
          <a:off x="973137" y="0"/>
          <a:ext cx="5334000" cy="5334000"/>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22E1F72-7798-43BE-8DB1-39CE52D296E3}">
      <dsp:nvSpPr>
        <dsp:cNvPr id="0" name=""/>
        <dsp:cNvSpPr/>
      </dsp:nvSpPr>
      <dsp:spPr>
        <a:xfrm>
          <a:off x="1896532" y="536264"/>
          <a:ext cx="3467100" cy="631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dirty="0"/>
        </a:p>
      </dsp:txBody>
      <dsp:txXfrm>
        <a:off x="1927351" y="567083"/>
        <a:ext cx="3405462" cy="569690"/>
      </dsp:txXfrm>
    </dsp:sp>
    <dsp:sp modelId="{8D924F36-E510-451B-901C-DF4AEDCC173F}">
      <dsp:nvSpPr>
        <dsp:cNvPr id="0" name=""/>
        <dsp:cNvSpPr/>
      </dsp:nvSpPr>
      <dsp:spPr>
        <a:xfrm>
          <a:off x="1896532" y="1246509"/>
          <a:ext cx="3467100" cy="631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b="1" kern="1200" dirty="0"/>
        </a:p>
      </dsp:txBody>
      <dsp:txXfrm>
        <a:off x="1927351" y="1277328"/>
        <a:ext cx="3405462" cy="569690"/>
      </dsp:txXfrm>
    </dsp:sp>
    <dsp:sp modelId="{DFAFED81-50AB-4E87-B614-2A3986781127}">
      <dsp:nvSpPr>
        <dsp:cNvPr id="0" name=""/>
        <dsp:cNvSpPr/>
      </dsp:nvSpPr>
      <dsp:spPr>
        <a:xfrm>
          <a:off x="1896532" y="1956754"/>
          <a:ext cx="3467100" cy="631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Client Services</a:t>
          </a:r>
          <a:endParaRPr lang="en-US" sz="2600" b="1" kern="1200" dirty="0"/>
        </a:p>
      </dsp:txBody>
      <dsp:txXfrm>
        <a:off x="1927351" y="1987573"/>
        <a:ext cx="3405462" cy="569690"/>
      </dsp:txXfrm>
    </dsp:sp>
    <dsp:sp modelId="{C340F47A-E853-4540-8614-1804F8A48035}">
      <dsp:nvSpPr>
        <dsp:cNvPr id="0" name=""/>
        <dsp:cNvSpPr/>
      </dsp:nvSpPr>
      <dsp:spPr>
        <a:xfrm>
          <a:off x="1896532" y="2666999"/>
          <a:ext cx="3467100" cy="631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Delivery Mechanisms</a:t>
          </a:r>
          <a:endParaRPr lang="en-US" sz="2600" b="1" kern="1200" dirty="0"/>
        </a:p>
      </dsp:txBody>
      <dsp:txXfrm>
        <a:off x="1927351" y="2697818"/>
        <a:ext cx="3405462" cy="569690"/>
      </dsp:txXfrm>
    </dsp:sp>
    <dsp:sp modelId="{08BD2B88-491D-4AFD-8194-F578A03B54E1}">
      <dsp:nvSpPr>
        <dsp:cNvPr id="0" name=""/>
        <dsp:cNvSpPr/>
      </dsp:nvSpPr>
      <dsp:spPr>
        <a:xfrm>
          <a:off x="1896532" y="3377245"/>
          <a:ext cx="3467100" cy="631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Security  &amp; Legality</a:t>
          </a:r>
          <a:endParaRPr lang="en-US" sz="2600" b="1" kern="1200" dirty="0"/>
        </a:p>
      </dsp:txBody>
      <dsp:txXfrm>
        <a:off x="1927351" y="3408064"/>
        <a:ext cx="3405462" cy="569690"/>
      </dsp:txXfrm>
    </dsp:sp>
    <dsp:sp modelId="{E9A57032-67BD-499F-9545-85E88521C252}">
      <dsp:nvSpPr>
        <dsp:cNvPr id="0" name=""/>
        <dsp:cNvSpPr/>
      </dsp:nvSpPr>
      <dsp:spPr>
        <a:xfrm>
          <a:off x="1896532" y="4087490"/>
          <a:ext cx="3467100" cy="631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Infrastructure</a:t>
          </a:r>
          <a:endParaRPr lang="en-US" sz="2600" b="1" kern="1200" dirty="0"/>
        </a:p>
      </dsp:txBody>
      <dsp:txXfrm>
        <a:off x="1927351" y="4118309"/>
        <a:ext cx="3405462" cy="56969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27285-5BAC-4A23-A154-8F5365FA9C9E}" type="datetimeFigureOut">
              <a:rPr lang="en-US" smtClean="0"/>
              <a:t>3/21/2016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FF649-B084-4725-B2AD-4C6F5B4407FC}" type="slidenum">
              <a:rPr lang="en-US" smtClean="0"/>
              <a:t>‹#›</a:t>
            </a:fld>
            <a:endParaRPr lang="en-US"/>
          </a:p>
        </p:txBody>
      </p:sp>
    </p:spTree>
    <p:extLst>
      <p:ext uri="{BB962C8B-B14F-4D97-AF65-F5344CB8AC3E}">
        <p14:creationId xmlns:p14="http://schemas.microsoft.com/office/powerpoint/2010/main" val="41142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1825, a low-carbohydrate regimen was unveiled in "The Physiology of Taste," by Jean Brillat-Savarin</a:t>
            </a:r>
            <a:r>
              <a:rPr lang="en-US" dirty="0" smtClean="0"/>
              <a:t>. Take a step back.  Make room for the unknown future.</a:t>
            </a:r>
          </a:p>
        </p:txBody>
      </p:sp>
      <p:sp>
        <p:nvSpPr>
          <p:cNvPr id="4" name="Slide Number Placeholder 3"/>
          <p:cNvSpPr>
            <a:spLocks noGrp="1"/>
          </p:cNvSpPr>
          <p:nvPr>
            <p:ph type="sldNum" sz="quarter" idx="10"/>
          </p:nvPr>
        </p:nvSpPr>
        <p:spPr/>
        <p:txBody>
          <a:bodyPr/>
          <a:lstStyle/>
          <a:p>
            <a:fld id="{1CFFF649-B084-4725-B2AD-4C6F5B4407FC}" type="slidenum">
              <a:rPr lang="en-US" smtClean="0"/>
              <a:t>2</a:t>
            </a:fld>
            <a:endParaRPr lang="en-US"/>
          </a:p>
        </p:txBody>
      </p:sp>
    </p:spTree>
    <p:extLst>
      <p:ext uri="{BB962C8B-B14F-4D97-AF65-F5344CB8AC3E}">
        <p14:creationId xmlns:p14="http://schemas.microsoft.com/office/powerpoint/2010/main" val="208993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FF649-B084-4725-B2AD-4C6F5B4407FC}" type="slidenum">
              <a:rPr lang="en-US" smtClean="0"/>
              <a:t>5</a:t>
            </a:fld>
            <a:endParaRPr lang="en-US"/>
          </a:p>
        </p:txBody>
      </p:sp>
    </p:spTree>
    <p:extLst>
      <p:ext uri="{BB962C8B-B14F-4D97-AF65-F5344CB8AC3E}">
        <p14:creationId xmlns:p14="http://schemas.microsoft.com/office/powerpoint/2010/main" val="118234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39% are effective or better at both.</a:t>
            </a:r>
            <a:endParaRPr lang="en-US" dirty="0"/>
          </a:p>
        </p:txBody>
      </p:sp>
      <p:sp>
        <p:nvSpPr>
          <p:cNvPr id="4" name="Slide Number Placeholder 3"/>
          <p:cNvSpPr>
            <a:spLocks noGrp="1"/>
          </p:cNvSpPr>
          <p:nvPr>
            <p:ph type="sldNum" sz="quarter" idx="10"/>
          </p:nvPr>
        </p:nvSpPr>
        <p:spPr/>
        <p:txBody>
          <a:bodyPr/>
          <a:lstStyle/>
          <a:p>
            <a:fld id="{1CFFF649-B084-4725-B2AD-4C6F5B4407FC}" type="slidenum">
              <a:rPr lang="en-US" smtClean="0"/>
              <a:t>9</a:t>
            </a:fld>
            <a:endParaRPr lang="en-US"/>
          </a:p>
        </p:txBody>
      </p:sp>
    </p:spTree>
    <p:extLst>
      <p:ext uri="{BB962C8B-B14F-4D97-AF65-F5344CB8AC3E}">
        <p14:creationId xmlns:p14="http://schemas.microsoft.com/office/powerpoint/2010/main" val="165057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Molly </a:t>
            </a:r>
            <a:r>
              <a:rPr lang="en-US" sz="1200" dirty="0" err="1" smtClean="0"/>
              <a:t>Worthen</a:t>
            </a:r>
            <a:r>
              <a:rPr lang="en-US" sz="1200" dirty="0" smtClean="0"/>
              <a:t>, Assistant Professor of History at the University of North Carolina, Chapel Hill</a:t>
            </a:r>
          </a:p>
        </p:txBody>
      </p:sp>
      <p:sp>
        <p:nvSpPr>
          <p:cNvPr id="4" name="Slide Number Placeholder 3"/>
          <p:cNvSpPr>
            <a:spLocks noGrp="1"/>
          </p:cNvSpPr>
          <p:nvPr>
            <p:ph type="sldNum" sz="quarter" idx="10"/>
          </p:nvPr>
        </p:nvSpPr>
        <p:spPr/>
        <p:txBody>
          <a:bodyPr/>
          <a:lstStyle/>
          <a:p>
            <a:fld id="{1CFFF649-B084-4725-B2AD-4C6F5B4407FC}" type="slidenum">
              <a:rPr lang="en-US" smtClean="0"/>
              <a:t>11</a:t>
            </a:fld>
            <a:endParaRPr lang="en-US"/>
          </a:p>
        </p:txBody>
      </p:sp>
    </p:spTree>
    <p:extLst>
      <p:ext uri="{BB962C8B-B14F-4D97-AF65-F5344CB8AC3E}">
        <p14:creationId xmlns:p14="http://schemas.microsoft.com/office/powerpoint/2010/main" val="3537579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U Title 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 name="Text Placeholder 2"/>
          <p:cNvSpPr>
            <a:spLocks noGrp="1"/>
          </p:cNvSpPr>
          <p:nvPr>
            <p:ph type="body" idx="11" hasCustomPrompt="1"/>
          </p:nvPr>
        </p:nvSpPr>
        <p:spPr>
          <a:xfrm>
            <a:off x="609601" y="3253048"/>
            <a:ext cx="7942810" cy="500732"/>
          </a:xfrm>
          <a:prstGeom prst="rect">
            <a:avLst/>
          </a:prstGeom>
        </p:spPr>
        <p:txBody>
          <a:bodyPr anchor="t"/>
          <a:lstStyle>
            <a:lvl1pPr marL="0" indent="0" algn="l">
              <a:buNone/>
              <a:defRPr sz="24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
        <p:nvSpPr>
          <p:cNvPr id="14"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15" name="Text Placeholder 2"/>
          <p:cNvSpPr>
            <a:spLocks noGrp="1"/>
          </p:cNvSpPr>
          <p:nvPr>
            <p:ph type="body" idx="13" hasCustomPrompt="1"/>
          </p:nvPr>
        </p:nvSpPr>
        <p:spPr>
          <a:xfrm>
            <a:off x="600595" y="2362200"/>
            <a:ext cx="7942810" cy="914400"/>
          </a:xfrm>
          <a:prstGeom prst="rect">
            <a:avLst/>
          </a:prstGeom>
        </p:spPr>
        <p:txBody>
          <a:bodyPr anchor="t">
            <a:noAutofit/>
          </a:bodyPr>
          <a:lstStyle>
            <a:lvl1pPr marL="0" indent="0" algn="l">
              <a:buNone/>
              <a:defRPr sz="40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Presentation Title</a:t>
            </a:r>
            <a:endParaRPr lang="en-US" dirty="0">
              <a:solidFill>
                <a:schemeClr val="bg1"/>
              </a:solidFill>
            </a:endParaRPr>
          </a:p>
        </p:txBody>
      </p:sp>
    </p:spTree>
    <p:extLst>
      <p:ext uri="{BB962C8B-B14F-4D97-AF65-F5344CB8AC3E}">
        <p14:creationId xmlns:p14="http://schemas.microsoft.com/office/powerpoint/2010/main" val="18445907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 Title B">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rgbClr val="1F497D"/>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U Agend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2"/>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600200"/>
            <a:ext cx="6952211" cy="41910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U Sec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sp>
        <p:nvSpPr>
          <p:cNvPr id="13" name="Text Placeholder 2"/>
          <p:cNvSpPr>
            <a:spLocks noGrp="1"/>
          </p:cNvSpPr>
          <p:nvPr>
            <p:ph type="body" idx="13" hasCustomPrompt="1"/>
          </p:nvPr>
        </p:nvSpPr>
        <p:spPr>
          <a:xfrm>
            <a:off x="591590" y="1752600"/>
            <a:ext cx="7714210" cy="914400"/>
          </a:xfrm>
          <a:prstGeom prst="rect">
            <a:avLst/>
          </a:prstGeom>
        </p:spPr>
        <p:txBody>
          <a:bodyPr anchor="t">
            <a:noAutofit/>
          </a:bodyPr>
          <a:lstStyle>
            <a:lvl1pPr marL="0" indent="0" algn="l">
              <a:buNone/>
              <a:defRPr sz="3600" baseline="0">
                <a:solidFill>
                  <a:srgbClr val="1F497D"/>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 Body 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rgbClr val="1F497D"/>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U Sta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648200" y="1371600"/>
            <a:ext cx="3644514" cy="1885406"/>
          </a:xfrm>
          <a:prstGeom prst="rect">
            <a:avLst/>
          </a:prstGeom>
        </p:spPr>
        <p:txBody>
          <a:bodyPr anchor="t">
            <a:noAutofit/>
          </a:bodyPr>
          <a:lstStyle>
            <a:lvl1pPr algn="ctr">
              <a:defRPr sz="135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4648200" y="3429000"/>
            <a:ext cx="3644514" cy="3485606"/>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U Quo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1905000"/>
            <a:ext cx="44958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“Potential quote space to support a key point or overall presentation topic.”</a:t>
            </a:r>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U E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rgbClr val="1F497D"/>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Reminder to fill out session evaluation</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60" r:id="rId5"/>
    <p:sldLayoutId id="2147483654" r:id="rId6"/>
    <p:sldLayoutId id="2147483657" r:id="rId7"/>
    <p:sldLayoutId id="214748365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gsb.columbia.edu/" TargetMode="External"/><Relationship Id="rId2" Type="http://schemas.openxmlformats.org/officeDocument/2006/relationships/hyperlink" Target="mailto:brian.gardner@columbia.edu" TargetMode="Externa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http://www.performancedrivers.com.au/knowledge-centre/technical/what-is-mos.shtml" TargetMode="External"/><Relationship Id="rId7" Type="http://schemas.openxmlformats.org/officeDocument/2006/relationships/hyperlink" Target="https://hbr.org/2014/12/signs-that-you-lack-emotional-intelligence" TargetMode="External"/><Relationship Id="rId2" Type="http://schemas.openxmlformats.org/officeDocument/2006/relationships/hyperlink" Target="http://www.latimes.com/health/la-he-diet-timeline-20150228-story.html" TargetMode="External"/><Relationship Id="rId1" Type="http://schemas.openxmlformats.org/officeDocument/2006/relationships/slideLayout" Target="../slideLayouts/slideLayout5.xml"/><Relationship Id="rId6" Type="http://schemas.openxmlformats.org/officeDocument/2006/relationships/hyperlink" Target="http://er.educause.edu/articles/2015/12/leading-change-in-higher-ed-it" TargetMode="External"/><Relationship Id="rId5" Type="http://schemas.openxmlformats.org/officeDocument/2006/relationships/hyperlink" Target="http://chronicle.com/article/An-Executive-Summary/235454?cid=cp32" TargetMode="External"/><Relationship Id="rId4" Type="http://schemas.openxmlformats.org/officeDocument/2006/relationships/hyperlink" Target="http://er.educause.edu/articles/2016/1/top-10-it-issues-201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1"/>
          </p:nvPr>
        </p:nvSpPr>
        <p:spPr>
          <a:xfrm>
            <a:off x="609601" y="4495800"/>
            <a:ext cx="7942810" cy="500732"/>
          </a:xfrm>
        </p:spPr>
        <p:txBody>
          <a:bodyPr/>
          <a:lstStyle/>
          <a:p>
            <a:r>
              <a:rPr lang="en-US" dirty="0" smtClean="0"/>
              <a:t>Brian Gardner        Columbia University, Business School</a:t>
            </a:r>
            <a:endParaRPr lang="en-US" dirty="0"/>
          </a:p>
        </p:txBody>
      </p:sp>
      <p:sp>
        <p:nvSpPr>
          <p:cNvPr id="3" name="Text Placeholder 2"/>
          <p:cNvSpPr>
            <a:spLocks noGrp="1"/>
          </p:cNvSpPr>
          <p:nvPr>
            <p:ph type="body" idx="12"/>
          </p:nvPr>
        </p:nvSpPr>
        <p:spPr/>
        <p:txBody>
          <a:bodyPr/>
          <a:lstStyle/>
          <a:p>
            <a:r>
              <a:rPr lang="en-US" dirty="0"/>
              <a:t>March 23, 2016</a:t>
            </a:r>
          </a:p>
        </p:txBody>
      </p:sp>
      <p:sp>
        <p:nvSpPr>
          <p:cNvPr id="4" name="Text Placeholder 3"/>
          <p:cNvSpPr>
            <a:spLocks noGrp="1"/>
          </p:cNvSpPr>
          <p:nvPr>
            <p:ph type="body" idx="13"/>
          </p:nvPr>
        </p:nvSpPr>
        <p:spPr>
          <a:xfrm>
            <a:off x="600595" y="2362200"/>
            <a:ext cx="7942810" cy="1981200"/>
          </a:xfrm>
        </p:spPr>
        <p:txBody>
          <a:bodyPr/>
          <a:lstStyle/>
          <a:p>
            <a:r>
              <a:rPr lang="en-US" b="1" dirty="0">
                <a:ln>
                  <a:solidFill>
                    <a:schemeClr val="tx1"/>
                  </a:solidFill>
                </a:ln>
              </a:rPr>
              <a:t>LEADING </a:t>
            </a:r>
            <a:r>
              <a:rPr lang="en-US" b="1" dirty="0" smtClean="0">
                <a:ln>
                  <a:solidFill>
                    <a:schemeClr val="tx1"/>
                  </a:solidFill>
                </a:ln>
              </a:rPr>
              <a:t>CHANGE: BUILDING </a:t>
            </a:r>
            <a:r>
              <a:rPr lang="en-US" b="1" dirty="0">
                <a:ln>
                  <a:solidFill>
                    <a:schemeClr val="tx1"/>
                  </a:solidFill>
                </a:ln>
              </a:rPr>
              <a:t>TOWARD A STRATEGIC VISION OF INNOVATION</a:t>
            </a:r>
          </a:p>
        </p:txBody>
      </p:sp>
    </p:spTree>
    <p:extLst>
      <p:ext uri="{BB962C8B-B14F-4D97-AF65-F5344CB8AC3E}">
        <p14:creationId xmlns:p14="http://schemas.microsoft.com/office/powerpoint/2010/main" val="3479957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6262453"/>
              </p:ext>
            </p:extLst>
          </p:nvPr>
        </p:nvGraphicFramePr>
        <p:xfrm>
          <a:off x="1"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228600" y="338675"/>
            <a:ext cx="2669771" cy="1185325"/>
          </a:xfrm>
        </p:spPr>
        <p:txBody>
          <a:bodyPr/>
          <a:lstStyle/>
          <a:p>
            <a:r>
              <a:rPr lang="fr-FR" dirty="0" smtClean="0"/>
              <a:t>Operations</a:t>
            </a:r>
            <a:br>
              <a:rPr lang="fr-FR" dirty="0" smtClean="0"/>
            </a:br>
            <a:r>
              <a:rPr lang="fr-FR" dirty="0" smtClean="0"/>
              <a:t>First</a:t>
            </a:r>
            <a:endParaRPr lang="en-US" dirty="0"/>
          </a:p>
        </p:txBody>
      </p:sp>
    </p:spTree>
    <p:extLst>
      <p:ext uri="{BB962C8B-B14F-4D97-AF65-F5344CB8AC3E}">
        <p14:creationId xmlns:p14="http://schemas.microsoft.com/office/powerpoint/2010/main" val="2104619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a:xfrm>
            <a:off x="665018" y="3385468"/>
            <a:ext cx="8021782" cy="2253332"/>
          </a:xfrm>
        </p:spPr>
        <p:txBody>
          <a:bodyPr/>
          <a:lstStyle/>
          <a:p>
            <a:r>
              <a:rPr lang="en-US" sz="3200" dirty="0" smtClean="0"/>
              <a:t>“Having a seat at the table does not mean you have a voice.”</a:t>
            </a:r>
          </a:p>
          <a:p>
            <a:endParaRPr lang="en-US" sz="3200" dirty="0" smtClean="0"/>
          </a:p>
          <a:p>
            <a:r>
              <a:rPr lang="en-US" sz="3200" dirty="0" smtClean="0"/>
              <a:t>-Virginia </a:t>
            </a:r>
            <a:r>
              <a:rPr lang="en-US" sz="3200" dirty="0" err="1" smtClean="0"/>
              <a:t>Gambale</a:t>
            </a:r>
            <a:endParaRPr lang="en-US" sz="3200" dirty="0"/>
          </a:p>
        </p:txBody>
      </p:sp>
      <p:sp>
        <p:nvSpPr>
          <p:cNvPr id="5" name="Text Placeholder 4"/>
          <p:cNvSpPr>
            <a:spLocks noGrp="1"/>
          </p:cNvSpPr>
          <p:nvPr>
            <p:ph type="body" idx="13"/>
          </p:nvPr>
        </p:nvSpPr>
        <p:spPr>
          <a:xfrm>
            <a:off x="591590" y="1600200"/>
            <a:ext cx="7714210" cy="914400"/>
          </a:xfrm>
        </p:spPr>
        <p:txBody>
          <a:bodyPr/>
          <a:lstStyle/>
          <a:p>
            <a:r>
              <a:rPr lang="en-US" dirty="0" smtClean="0"/>
              <a:t>Being </a:t>
            </a:r>
            <a:r>
              <a:rPr lang="en-US" smtClean="0"/>
              <a:t>a </a:t>
            </a:r>
            <a:r>
              <a:rPr lang="en-US" smtClean="0"/>
              <a:t>Driver:</a:t>
            </a:r>
            <a:br>
              <a:rPr lang="en-US" smtClean="0"/>
            </a:br>
            <a:r>
              <a:rPr lang="en-US" smtClean="0"/>
              <a:t>Know </a:t>
            </a:r>
            <a:r>
              <a:rPr lang="en-US" dirty="0" smtClean="0"/>
              <a:t>the People &amp; Processes</a:t>
            </a:r>
            <a:endParaRPr lang="en-US" dirty="0"/>
          </a:p>
        </p:txBody>
      </p:sp>
    </p:spTree>
    <p:extLst>
      <p:ext uri="{BB962C8B-B14F-4D97-AF65-F5344CB8AC3E}">
        <p14:creationId xmlns:p14="http://schemas.microsoft.com/office/powerpoint/2010/main" val="1551624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Leading Change </a:t>
            </a:r>
            <a:r>
              <a:rPr lang="en-US" dirty="0" smtClean="0"/>
              <a:t>Internally: People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600" dirty="0" smtClean="0">
                <a:solidFill>
                  <a:schemeClr val="tx1"/>
                </a:solidFill>
              </a:rPr>
              <a:t>“IT </a:t>
            </a:r>
            <a:r>
              <a:rPr lang="en-US" sz="2600" dirty="0">
                <a:solidFill>
                  <a:schemeClr val="tx1"/>
                </a:solidFill>
              </a:rPr>
              <a:t>personnel tend to struggle with organizational change</a:t>
            </a:r>
            <a:r>
              <a:rPr lang="en-US" sz="2600" dirty="0" smtClean="0">
                <a:solidFill>
                  <a:schemeClr val="tx1"/>
                </a:solidFill>
              </a:rPr>
              <a:t>.</a:t>
            </a:r>
          </a:p>
          <a:p>
            <a:pPr marL="514350" indent="-514350">
              <a:buFont typeface="+mj-lt"/>
              <a:buAutoNum type="arabicPeriod"/>
            </a:pPr>
            <a:endParaRPr lang="en-US" sz="1200" dirty="0"/>
          </a:p>
          <a:p>
            <a:pPr marL="514350" indent="-514350">
              <a:buFont typeface="+mj-lt"/>
              <a:buAutoNum type="arabicPeriod"/>
            </a:pPr>
            <a:r>
              <a:rPr lang="en-US" sz="2600" dirty="0">
                <a:solidFill>
                  <a:schemeClr val="tx1"/>
                </a:solidFill>
              </a:rPr>
              <a:t>IT personnel are generally motivated workers, and yet they do not feel they have much impact on the group or organization for which they work</a:t>
            </a:r>
            <a:r>
              <a:rPr lang="en-US" sz="2600" dirty="0" smtClean="0">
                <a:solidFill>
                  <a:schemeClr val="tx1"/>
                </a:solidFill>
              </a:rPr>
              <a:t>.</a:t>
            </a:r>
          </a:p>
          <a:p>
            <a:pPr marL="514350" indent="-514350">
              <a:buFont typeface="+mj-lt"/>
              <a:buAutoNum type="arabicPeriod"/>
            </a:pPr>
            <a:endParaRPr lang="en-US" sz="1200" dirty="0"/>
          </a:p>
          <a:p>
            <a:pPr marL="514350" indent="-514350">
              <a:buFont typeface="+mj-lt"/>
              <a:buAutoNum type="arabicPeriod"/>
            </a:pPr>
            <a:r>
              <a:rPr lang="en-US" sz="2600" dirty="0">
                <a:solidFill>
                  <a:schemeClr val="tx1"/>
                </a:solidFill>
              </a:rPr>
              <a:t>The level of trust people have in their supervisors is a critical component in the relationship of employees to the organization as a whole.”</a:t>
            </a:r>
          </a:p>
          <a:p>
            <a:pPr marL="0" indent="0">
              <a:buNone/>
            </a:pPr>
            <a:endParaRPr lang="en-US" sz="2600" dirty="0" smtClean="0"/>
          </a:p>
          <a:p>
            <a:pPr marL="0" indent="0">
              <a:buNone/>
            </a:pPr>
            <a:r>
              <a:rPr lang="en-US" sz="2600" dirty="0" smtClean="0"/>
              <a:t>Dr</a:t>
            </a:r>
            <a:r>
              <a:rPr lang="en-US" sz="2600" dirty="0"/>
              <a:t>. Nathan </a:t>
            </a:r>
            <a:r>
              <a:rPr lang="en-US" sz="2600" dirty="0" err="1"/>
              <a:t>Culmer</a:t>
            </a:r>
            <a:r>
              <a:rPr lang="en-US" sz="2600" dirty="0"/>
              <a:t>, Penn State University</a:t>
            </a:r>
          </a:p>
          <a:p>
            <a:endParaRPr lang="en-US" sz="2600" dirty="0"/>
          </a:p>
        </p:txBody>
      </p:sp>
    </p:spTree>
    <p:extLst>
      <p:ext uri="{BB962C8B-B14F-4D97-AF65-F5344CB8AC3E}">
        <p14:creationId xmlns:p14="http://schemas.microsoft.com/office/powerpoint/2010/main" val="3834460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Change Externally: Politics</a:t>
            </a:r>
            <a:endParaRPr lang="en-US" dirty="0"/>
          </a:p>
        </p:txBody>
      </p:sp>
      <p:sp>
        <p:nvSpPr>
          <p:cNvPr id="9" name="Rectangle 8"/>
          <p:cNvSpPr/>
          <p:nvPr/>
        </p:nvSpPr>
        <p:spPr>
          <a:xfrm>
            <a:off x="2114266" y="166622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Machiavellian</a:t>
            </a:r>
          </a:p>
        </p:txBody>
      </p:sp>
      <p:sp>
        <p:nvSpPr>
          <p:cNvPr id="10" name="Rectangle 9"/>
          <p:cNvSpPr/>
          <p:nvPr/>
        </p:nvSpPr>
        <p:spPr>
          <a:xfrm>
            <a:off x="4400266" y="166622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Responsible</a:t>
            </a:r>
          </a:p>
        </p:txBody>
      </p:sp>
      <p:sp>
        <p:nvSpPr>
          <p:cNvPr id="11" name="Rectangle 10"/>
          <p:cNvSpPr/>
          <p:nvPr/>
        </p:nvSpPr>
        <p:spPr>
          <a:xfrm>
            <a:off x="6705600" y="166622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Leader</a:t>
            </a:r>
          </a:p>
        </p:txBody>
      </p:sp>
      <p:sp>
        <p:nvSpPr>
          <p:cNvPr id="12" name="Rectangle 11"/>
          <p:cNvSpPr/>
          <p:nvPr/>
        </p:nvSpPr>
        <p:spPr>
          <a:xfrm>
            <a:off x="2114266" y="334262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Protector</a:t>
            </a:r>
          </a:p>
        </p:txBody>
      </p:sp>
      <p:sp>
        <p:nvSpPr>
          <p:cNvPr id="13" name="Rectangle 12"/>
          <p:cNvSpPr/>
          <p:nvPr/>
        </p:nvSpPr>
        <p:spPr>
          <a:xfrm>
            <a:off x="4400266" y="334262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Speculator</a:t>
            </a:r>
          </a:p>
        </p:txBody>
      </p:sp>
      <p:sp>
        <p:nvSpPr>
          <p:cNvPr id="14" name="Rectangle 13"/>
          <p:cNvSpPr/>
          <p:nvPr/>
        </p:nvSpPr>
        <p:spPr>
          <a:xfrm>
            <a:off x="6705600" y="334262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Advisor</a:t>
            </a:r>
          </a:p>
        </p:txBody>
      </p:sp>
      <p:sp>
        <p:nvSpPr>
          <p:cNvPr id="15" name="Rectangle 14"/>
          <p:cNvSpPr/>
          <p:nvPr/>
        </p:nvSpPr>
        <p:spPr>
          <a:xfrm>
            <a:off x="2094932" y="501902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Cynic</a:t>
            </a:r>
          </a:p>
        </p:txBody>
      </p:sp>
      <p:sp>
        <p:nvSpPr>
          <p:cNvPr id="16" name="Rectangle 15"/>
          <p:cNvSpPr/>
          <p:nvPr/>
        </p:nvSpPr>
        <p:spPr>
          <a:xfrm>
            <a:off x="4380932" y="501902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Fatalist</a:t>
            </a:r>
          </a:p>
        </p:txBody>
      </p:sp>
      <p:sp>
        <p:nvSpPr>
          <p:cNvPr id="17" name="Rectangle 16"/>
          <p:cNvSpPr/>
          <p:nvPr/>
        </p:nvSpPr>
        <p:spPr>
          <a:xfrm>
            <a:off x="6686266" y="501902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Spectator</a:t>
            </a:r>
          </a:p>
        </p:txBody>
      </p:sp>
      <p:sp>
        <p:nvSpPr>
          <p:cNvPr id="18" name="Rectangle 17"/>
          <p:cNvSpPr/>
          <p:nvPr/>
        </p:nvSpPr>
        <p:spPr>
          <a:xfrm>
            <a:off x="2114266" y="2123420"/>
            <a:ext cx="2286000" cy="1219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en-US" sz="2500" dirty="0" smtClean="0">
                <a:solidFill>
                  <a:schemeClr val="tx1"/>
                </a:solidFill>
              </a:rPr>
              <a:t>Manipulator</a:t>
            </a:r>
          </a:p>
          <a:p>
            <a:pPr marL="457200" indent="-457200">
              <a:buFont typeface="Arial" panose="020B0604020202020204" pitchFamily="34" charset="0"/>
              <a:buChar char="•"/>
            </a:pPr>
            <a:r>
              <a:rPr lang="en-US" sz="2500" dirty="0" smtClean="0">
                <a:solidFill>
                  <a:schemeClr val="tx1"/>
                </a:solidFill>
              </a:rPr>
              <a:t>Looks </a:t>
            </a:r>
            <a:r>
              <a:rPr lang="en-US" sz="2500" dirty="0">
                <a:solidFill>
                  <a:schemeClr val="tx1"/>
                </a:solidFill>
              </a:rPr>
              <a:t>Out for #1</a:t>
            </a:r>
          </a:p>
        </p:txBody>
      </p:sp>
      <p:sp>
        <p:nvSpPr>
          <p:cNvPr id="19" name="Rectangle 18"/>
          <p:cNvSpPr/>
          <p:nvPr/>
        </p:nvSpPr>
        <p:spPr>
          <a:xfrm>
            <a:off x="4400266" y="2123420"/>
            <a:ext cx="2286000" cy="1219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en-US" sz="2500" dirty="0">
                <a:solidFill>
                  <a:schemeClr val="tx1"/>
                </a:solidFill>
              </a:rPr>
              <a:t>Obligation</a:t>
            </a:r>
          </a:p>
          <a:p>
            <a:pPr marL="457200" indent="-457200">
              <a:buFont typeface="Arial" panose="020B0604020202020204" pitchFamily="34" charset="0"/>
              <a:buChar char="•"/>
            </a:pPr>
            <a:r>
              <a:rPr lang="en-US" sz="2500" dirty="0" smtClean="0">
                <a:solidFill>
                  <a:schemeClr val="tx1"/>
                </a:solidFill>
              </a:rPr>
              <a:t>Comes </a:t>
            </a:r>
            <a:r>
              <a:rPr lang="en-US" sz="2500" dirty="0">
                <a:solidFill>
                  <a:schemeClr val="tx1"/>
                </a:solidFill>
              </a:rPr>
              <a:t>with Territory</a:t>
            </a:r>
          </a:p>
        </p:txBody>
      </p:sp>
      <p:sp>
        <p:nvSpPr>
          <p:cNvPr id="20" name="Rectangle 19"/>
          <p:cNvSpPr/>
          <p:nvPr/>
        </p:nvSpPr>
        <p:spPr>
          <a:xfrm>
            <a:off x="6686266" y="2123420"/>
            <a:ext cx="2286000" cy="1219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en-US" sz="2500" dirty="0">
                <a:solidFill>
                  <a:schemeClr val="tx1"/>
                </a:solidFill>
              </a:rPr>
              <a:t>Play Maker</a:t>
            </a:r>
          </a:p>
          <a:p>
            <a:pPr marL="457200" indent="-457200">
              <a:buFont typeface="Arial" panose="020B0604020202020204" pitchFamily="34" charset="0"/>
              <a:buChar char="•"/>
            </a:pPr>
            <a:r>
              <a:rPr lang="en-US" sz="2500" dirty="0" smtClean="0">
                <a:solidFill>
                  <a:schemeClr val="tx1"/>
                </a:solidFill>
              </a:rPr>
              <a:t>Impact Player</a:t>
            </a:r>
            <a:endParaRPr lang="en-US" sz="2500" dirty="0">
              <a:solidFill>
                <a:schemeClr val="tx1"/>
              </a:solidFill>
            </a:endParaRPr>
          </a:p>
        </p:txBody>
      </p:sp>
      <p:sp>
        <p:nvSpPr>
          <p:cNvPr id="21" name="Rectangle 20"/>
          <p:cNvSpPr/>
          <p:nvPr/>
        </p:nvSpPr>
        <p:spPr>
          <a:xfrm>
            <a:off x="2114266" y="3799820"/>
            <a:ext cx="2286000" cy="1219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en-US" sz="2500" dirty="0">
                <a:solidFill>
                  <a:schemeClr val="tx1"/>
                </a:solidFill>
              </a:rPr>
              <a:t>File Builder</a:t>
            </a:r>
          </a:p>
          <a:p>
            <a:pPr marL="457200" indent="-457200">
              <a:buFont typeface="Arial" panose="020B0604020202020204" pitchFamily="34" charset="0"/>
              <a:buChar char="•"/>
            </a:pPr>
            <a:r>
              <a:rPr lang="en-US" sz="2500" dirty="0" smtClean="0">
                <a:solidFill>
                  <a:schemeClr val="tx1"/>
                </a:solidFill>
              </a:rPr>
              <a:t>Defensive</a:t>
            </a:r>
            <a:endParaRPr lang="en-US" sz="2500" dirty="0">
              <a:solidFill>
                <a:schemeClr val="tx1"/>
              </a:solidFill>
            </a:endParaRPr>
          </a:p>
        </p:txBody>
      </p:sp>
      <p:sp>
        <p:nvSpPr>
          <p:cNvPr id="22" name="Rectangle 21"/>
          <p:cNvSpPr/>
          <p:nvPr/>
        </p:nvSpPr>
        <p:spPr>
          <a:xfrm>
            <a:off x="4400266" y="3799820"/>
            <a:ext cx="2286000" cy="1219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en-US" sz="2500" dirty="0" err="1" smtClean="0">
                <a:solidFill>
                  <a:schemeClr val="tx1"/>
                </a:solidFill>
              </a:rPr>
              <a:t>Grapeviner</a:t>
            </a:r>
            <a:endParaRPr lang="en-US" sz="2500" dirty="0">
              <a:solidFill>
                <a:schemeClr val="tx1"/>
              </a:solidFill>
            </a:endParaRPr>
          </a:p>
          <a:p>
            <a:endParaRPr lang="en-US" sz="2500" dirty="0">
              <a:solidFill>
                <a:schemeClr val="tx1"/>
              </a:solidFill>
            </a:endParaRPr>
          </a:p>
        </p:txBody>
      </p:sp>
      <p:sp>
        <p:nvSpPr>
          <p:cNvPr id="23" name="Rectangle 22"/>
          <p:cNvSpPr/>
          <p:nvPr/>
        </p:nvSpPr>
        <p:spPr>
          <a:xfrm>
            <a:off x="6686266" y="3799820"/>
            <a:ext cx="2286000" cy="1219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en-US" sz="2500" dirty="0">
                <a:solidFill>
                  <a:schemeClr val="tx1"/>
                </a:solidFill>
              </a:rPr>
              <a:t>Counselor</a:t>
            </a:r>
          </a:p>
          <a:p>
            <a:endParaRPr lang="en-US" sz="2500" dirty="0">
              <a:solidFill>
                <a:schemeClr val="tx1"/>
              </a:solidFill>
            </a:endParaRPr>
          </a:p>
        </p:txBody>
      </p:sp>
      <p:sp>
        <p:nvSpPr>
          <p:cNvPr id="24" name="Rectangle 23"/>
          <p:cNvSpPr/>
          <p:nvPr/>
        </p:nvSpPr>
        <p:spPr>
          <a:xfrm>
            <a:off x="2114266" y="5476220"/>
            <a:ext cx="2286000" cy="1219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en-US" sz="2500" dirty="0">
                <a:solidFill>
                  <a:schemeClr val="tx1"/>
                </a:solidFill>
              </a:rPr>
              <a:t>I told you so</a:t>
            </a:r>
          </a:p>
          <a:p>
            <a:pPr marL="457200" indent="-457200">
              <a:buFont typeface="Arial" panose="020B0604020202020204" pitchFamily="34" charset="0"/>
              <a:buChar char="•"/>
            </a:pPr>
            <a:r>
              <a:rPr lang="en-US" sz="2500" dirty="0" smtClean="0">
                <a:solidFill>
                  <a:schemeClr val="tx1"/>
                </a:solidFill>
              </a:rPr>
              <a:t>Gossip</a:t>
            </a:r>
            <a:endParaRPr lang="en-US" sz="2500" dirty="0">
              <a:solidFill>
                <a:schemeClr val="tx1"/>
              </a:solidFill>
            </a:endParaRPr>
          </a:p>
        </p:txBody>
      </p:sp>
      <p:sp>
        <p:nvSpPr>
          <p:cNvPr id="25" name="Rectangle 24"/>
          <p:cNvSpPr/>
          <p:nvPr/>
        </p:nvSpPr>
        <p:spPr>
          <a:xfrm>
            <a:off x="4399698" y="5476220"/>
            <a:ext cx="2286000" cy="1219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en-US" sz="2500" dirty="0">
                <a:solidFill>
                  <a:schemeClr val="tx1"/>
                </a:solidFill>
              </a:rPr>
              <a:t>Que Sera </a:t>
            </a:r>
            <a:r>
              <a:rPr lang="en-US" sz="2500" dirty="0" err="1">
                <a:solidFill>
                  <a:schemeClr val="tx1"/>
                </a:solidFill>
              </a:rPr>
              <a:t>Sera</a:t>
            </a:r>
            <a:endParaRPr lang="en-US" sz="2500" dirty="0">
              <a:solidFill>
                <a:schemeClr val="tx1"/>
              </a:solidFill>
            </a:endParaRPr>
          </a:p>
          <a:p>
            <a:endParaRPr lang="en-US" sz="2500" dirty="0">
              <a:solidFill>
                <a:schemeClr val="tx1"/>
              </a:solidFill>
            </a:endParaRPr>
          </a:p>
        </p:txBody>
      </p:sp>
      <p:sp>
        <p:nvSpPr>
          <p:cNvPr id="26" name="Rectangle 25"/>
          <p:cNvSpPr/>
          <p:nvPr/>
        </p:nvSpPr>
        <p:spPr>
          <a:xfrm>
            <a:off x="6686266" y="5476220"/>
            <a:ext cx="2286000" cy="1219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anose="020B0604020202020204" pitchFamily="34" charset="0"/>
              <a:buChar char="•"/>
            </a:pPr>
            <a:r>
              <a:rPr lang="en-US" sz="2500" dirty="0">
                <a:solidFill>
                  <a:schemeClr val="tx1"/>
                </a:solidFill>
              </a:rPr>
              <a:t>Fan</a:t>
            </a:r>
          </a:p>
          <a:p>
            <a:pPr marL="457200" indent="-457200">
              <a:buFont typeface="Arial" panose="020B0604020202020204" pitchFamily="34" charset="0"/>
              <a:buChar char="•"/>
            </a:pPr>
            <a:r>
              <a:rPr lang="en-US" sz="2500" dirty="0" smtClean="0">
                <a:solidFill>
                  <a:schemeClr val="tx1"/>
                </a:solidFill>
              </a:rPr>
              <a:t>Encourager</a:t>
            </a:r>
            <a:endParaRPr lang="en-US" sz="2500" dirty="0">
              <a:solidFill>
                <a:schemeClr val="tx1"/>
              </a:solidFill>
            </a:endParaRPr>
          </a:p>
        </p:txBody>
      </p:sp>
      <p:sp>
        <p:nvSpPr>
          <p:cNvPr id="27" name="TextBox 26"/>
          <p:cNvSpPr txBox="1"/>
          <p:nvPr/>
        </p:nvSpPr>
        <p:spPr>
          <a:xfrm>
            <a:off x="2114266" y="1219200"/>
            <a:ext cx="2266666" cy="523220"/>
          </a:xfrm>
          <a:prstGeom prst="rect">
            <a:avLst/>
          </a:prstGeom>
          <a:noFill/>
        </p:spPr>
        <p:txBody>
          <a:bodyPr wrap="square" rtlCol="0">
            <a:spAutoFit/>
          </a:bodyPr>
          <a:lstStyle/>
          <a:p>
            <a:pPr algn="ctr"/>
            <a:r>
              <a:rPr lang="en-US" sz="2800" b="1" dirty="0" smtClean="0"/>
              <a:t>Negative</a:t>
            </a:r>
            <a:endParaRPr lang="en-US" sz="2800" b="1" dirty="0"/>
          </a:p>
        </p:txBody>
      </p:sp>
      <p:sp>
        <p:nvSpPr>
          <p:cNvPr id="28" name="TextBox 27"/>
          <p:cNvSpPr txBox="1"/>
          <p:nvPr/>
        </p:nvSpPr>
        <p:spPr>
          <a:xfrm>
            <a:off x="4400266" y="1219200"/>
            <a:ext cx="2266666" cy="523220"/>
          </a:xfrm>
          <a:prstGeom prst="rect">
            <a:avLst/>
          </a:prstGeom>
          <a:noFill/>
        </p:spPr>
        <p:txBody>
          <a:bodyPr wrap="square" rtlCol="0">
            <a:spAutoFit/>
          </a:bodyPr>
          <a:lstStyle/>
          <a:p>
            <a:pPr algn="ctr"/>
            <a:r>
              <a:rPr lang="en-US" sz="2800" b="1" dirty="0" smtClean="0"/>
              <a:t>Neutral</a:t>
            </a:r>
            <a:endParaRPr lang="en-US" sz="2800" b="1" dirty="0"/>
          </a:p>
        </p:txBody>
      </p:sp>
      <p:sp>
        <p:nvSpPr>
          <p:cNvPr id="29" name="TextBox 28"/>
          <p:cNvSpPr txBox="1"/>
          <p:nvPr/>
        </p:nvSpPr>
        <p:spPr>
          <a:xfrm>
            <a:off x="6705600" y="1219200"/>
            <a:ext cx="2266666" cy="523220"/>
          </a:xfrm>
          <a:prstGeom prst="rect">
            <a:avLst/>
          </a:prstGeom>
          <a:noFill/>
        </p:spPr>
        <p:txBody>
          <a:bodyPr wrap="square" rtlCol="0">
            <a:spAutoFit/>
          </a:bodyPr>
          <a:lstStyle/>
          <a:p>
            <a:pPr algn="ctr"/>
            <a:r>
              <a:rPr lang="en-US" sz="2800" b="1" dirty="0" smtClean="0"/>
              <a:t>Positive</a:t>
            </a:r>
            <a:endParaRPr lang="en-US" sz="2800" b="1" dirty="0"/>
          </a:p>
        </p:txBody>
      </p:sp>
      <p:sp>
        <p:nvSpPr>
          <p:cNvPr id="31" name="TextBox 30"/>
          <p:cNvSpPr txBox="1"/>
          <p:nvPr/>
        </p:nvSpPr>
        <p:spPr>
          <a:xfrm>
            <a:off x="228600" y="2471410"/>
            <a:ext cx="2266666" cy="523220"/>
          </a:xfrm>
          <a:prstGeom prst="rect">
            <a:avLst/>
          </a:prstGeom>
          <a:noFill/>
        </p:spPr>
        <p:txBody>
          <a:bodyPr wrap="square" rtlCol="0">
            <a:spAutoFit/>
          </a:bodyPr>
          <a:lstStyle/>
          <a:p>
            <a:pPr algn="ctr"/>
            <a:r>
              <a:rPr lang="en-US" sz="2800" b="1" dirty="0" smtClean="0"/>
              <a:t>Initiates</a:t>
            </a:r>
            <a:endParaRPr lang="en-US" sz="2800" b="1" dirty="0"/>
          </a:p>
        </p:txBody>
      </p:sp>
      <p:sp>
        <p:nvSpPr>
          <p:cNvPr id="32" name="TextBox 31"/>
          <p:cNvSpPr txBox="1"/>
          <p:nvPr/>
        </p:nvSpPr>
        <p:spPr>
          <a:xfrm>
            <a:off x="228600" y="4147810"/>
            <a:ext cx="2266666" cy="523220"/>
          </a:xfrm>
          <a:prstGeom prst="rect">
            <a:avLst/>
          </a:prstGeom>
          <a:noFill/>
        </p:spPr>
        <p:txBody>
          <a:bodyPr wrap="square" rtlCol="0">
            <a:spAutoFit/>
          </a:bodyPr>
          <a:lstStyle/>
          <a:p>
            <a:pPr algn="ctr"/>
            <a:r>
              <a:rPr lang="en-US" sz="2800" b="1" dirty="0" smtClean="0"/>
              <a:t>Predicts</a:t>
            </a:r>
            <a:endParaRPr lang="en-US" sz="2800" b="1" dirty="0"/>
          </a:p>
        </p:txBody>
      </p:sp>
      <p:sp>
        <p:nvSpPr>
          <p:cNvPr id="33" name="TextBox 32"/>
          <p:cNvSpPr txBox="1"/>
          <p:nvPr/>
        </p:nvSpPr>
        <p:spPr>
          <a:xfrm>
            <a:off x="228600" y="5824210"/>
            <a:ext cx="2266666" cy="523220"/>
          </a:xfrm>
          <a:prstGeom prst="rect">
            <a:avLst/>
          </a:prstGeom>
          <a:noFill/>
        </p:spPr>
        <p:txBody>
          <a:bodyPr wrap="square" rtlCol="0">
            <a:spAutoFit/>
          </a:bodyPr>
          <a:lstStyle/>
          <a:p>
            <a:pPr algn="ctr"/>
            <a:r>
              <a:rPr lang="en-US" sz="2800" b="1" dirty="0" smtClean="0"/>
              <a:t>Responds</a:t>
            </a:r>
            <a:endParaRPr lang="en-US" sz="2800" b="1" dirty="0"/>
          </a:p>
        </p:txBody>
      </p:sp>
    </p:spTree>
    <p:extLst>
      <p:ext uri="{BB962C8B-B14F-4D97-AF65-F5344CB8AC3E}">
        <p14:creationId xmlns:p14="http://schemas.microsoft.com/office/powerpoint/2010/main" val="1075394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Emotional Intelligence (EQ) – Gaps?</a:t>
            </a:r>
            <a:endParaRPr lang="en-US" dirty="0"/>
          </a:p>
        </p:txBody>
      </p:sp>
      <p:sp>
        <p:nvSpPr>
          <p:cNvPr id="3" name="Content Placeholder 2"/>
          <p:cNvSpPr>
            <a:spLocks noGrp="1"/>
          </p:cNvSpPr>
          <p:nvPr>
            <p:ph idx="1"/>
          </p:nvPr>
        </p:nvSpPr>
        <p:spPr>
          <a:xfrm>
            <a:off x="76200" y="1371599"/>
            <a:ext cx="8988828" cy="5410201"/>
          </a:xfrm>
        </p:spPr>
        <p:txBody>
          <a:bodyPr/>
          <a:lstStyle/>
          <a:p>
            <a:pPr>
              <a:buFont typeface="+mj-lt"/>
              <a:buAutoNum type="arabicPeriod"/>
            </a:pPr>
            <a:r>
              <a:rPr lang="en-US" sz="2200" dirty="0" smtClean="0">
                <a:solidFill>
                  <a:schemeClr val="tx1"/>
                </a:solidFill>
              </a:rPr>
              <a:t>You often </a:t>
            </a:r>
            <a:r>
              <a:rPr lang="en-US" sz="2200" dirty="0">
                <a:solidFill>
                  <a:schemeClr val="tx1"/>
                </a:solidFill>
              </a:rPr>
              <a:t>feel like others don’t get the point and it makes you impatient and frustrated</a:t>
            </a:r>
            <a:r>
              <a:rPr lang="en-US" sz="2200" dirty="0" smtClean="0">
                <a:solidFill>
                  <a:schemeClr val="tx1"/>
                </a:solidFill>
              </a:rPr>
              <a:t>.</a:t>
            </a:r>
          </a:p>
          <a:p>
            <a:pPr>
              <a:buFont typeface="+mj-lt"/>
              <a:buAutoNum type="arabicPeriod"/>
            </a:pPr>
            <a:endParaRPr lang="en-US" sz="1200" dirty="0">
              <a:solidFill>
                <a:schemeClr val="tx1"/>
              </a:solidFill>
            </a:endParaRPr>
          </a:p>
          <a:p>
            <a:pPr>
              <a:buFont typeface="+mj-lt"/>
              <a:buAutoNum type="arabicPeriod"/>
            </a:pPr>
            <a:r>
              <a:rPr lang="en-US" sz="2200" dirty="0">
                <a:solidFill>
                  <a:schemeClr val="tx1"/>
                </a:solidFill>
              </a:rPr>
              <a:t>You’re surprised when others are sensitive to your comments or jokes and you think they’re overreacting</a:t>
            </a:r>
            <a:r>
              <a:rPr lang="en-US" sz="2200" dirty="0" smtClean="0">
                <a:solidFill>
                  <a:schemeClr val="tx1"/>
                </a:solidFill>
              </a:rPr>
              <a:t>.</a:t>
            </a:r>
          </a:p>
          <a:p>
            <a:pPr>
              <a:buFont typeface="+mj-lt"/>
              <a:buAutoNum type="arabicPeriod"/>
            </a:pPr>
            <a:endParaRPr lang="en-US" sz="1200" dirty="0">
              <a:solidFill>
                <a:schemeClr val="tx1"/>
              </a:solidFill>
            </a:endParaRPr>
          </a:p>
          <a:p>
            <a:pPr>
              <a:buFont typeface="+mj-lt"/>
              <a:buAutoNum type="arabicPeriod"/>
            </a:pPr>
            <a:r>
              <a:rPr lang="en-US" sz="2200" dirty="0">
                <a:solidFill>
                  <a:schemeClr val="tx1"/>
                </a:solidFill>
              </a:rPr>
              <a:t>You think being liked at work is overrated</a:t>
            </a:r>
            <a:r>
              <a:rPr lang="en-US" sz="2200" dirty="0" smtClean="0">
                <a:solidFill>
                  <a:schemeClr val="tx1"/>
                </a:solidFill>
              </a:rPr>
              <a:t>.</a:t>
            </a:r>
          </a:p>
          <a:p>
            <a:pPr>
              <a:buFont typeface="+mj-lt"/>
              <a:buAutoNum type="arabicPeriod"/>
            </a:pPr>
            <a:endParaRPr lang="en-US" sz="1200" dirty="0">
              <a:solidFill>
                <a:schemeClr val="tx1"/>
              </a:solidFill>
            </a:endParaRPr>
          </a:p>
          <a:p>
            <a:pPr>
              <a:buFont typeface="+mj-lt"/>
              <a:buAutoNum type="arabicPeriod"/>
            </a:pPr>
            <a:r>
              <a:rPr lang="en-US" sz="2200" dirty="0">
                <a:solidFill>
                  <a:schemeClr val="tx1"/>
                </a:solidFill>
              </a:rPr>
              <a:t>You weigh in early with your assertions and defend them with rigor</a:t>
            </a:r>
            <a:r>
              <a:rPr lang="en-US" sz="2200" dirty="0" smtClean="0">
                <a:solidFill>
                  <a:schemeClr val="tx1"/>
                </a:solidFill>
              </a:rPr>
              <a:t>.</a:t>
            </a:r>
          </a:p>
          <a:p>
            <a:pPr>
              <a:buFont typeface="+mj-lt"/>
              <a:buAutoNum type="arabicPeriod"/>
            </a:pPr>
            <a:endParaRPr lang="en-US" sz="1200" dirty="0">
              <a:solidFill>
                <a:schemeClr val="tx1"/>
              </a:solidFill>
            </a:endParaRPr>
          </a:p>
          <a:p>
            <a:pPr>
              <a:buFont typeface="+mj-lt"/>
              <a:buAutoNum type="arabicPeriod"/>
            </a:pPr>
            <a:r>
              <a:rPr lang="en-US" sz="2200" dirty="0">
                <a:solidFill>
                  <a:schemeClr val="tx1"/>
                </a:solidFill>
              </a:rPr>
              <a:t>You hold others to the same high expectations you hold for yourself</a:t>
            </a:r>
            <a:r>
              <a:rPr lang="en-US" sz="2200" dirty="0" smtClean="0">
                <a:solidFill>
                  <a:schemeClr val="tx1"/>
                </a:solidFill>
              </a:rPr>
              <a:t>.</a:t>
            </a:r>
          </a:p>
          <a:p>
            <a:pPr>
              <a:buFont typeface="+mj-lt"/>
              <a:buAutoNum type="arabicPeriod"/>
            </a:pPr>
            <a:endParaRPr lang="en-US" sz="1200" dirty="0">
              <a:solidFill>
                <a:schemeClr val="tx1"/>
              </a:solidFill>
            </a:endParaRPr>
          </a:p>
          <a:p>
            <a:pPr>
              <a:buFont typeface="+mj-lt"/>
              <a:buAutoNum type="arabicPeriod"/>
            </a:pPr>
            <a:r>
              <a:rPr lang="en-US" sz="2200" dirty="0">
                <a:solidFill>
                  <a:schemeClr val="tx1"/>
                </a:solidFill>
              </a:rPr>
              <a:t>You find others are to blame for most of the issues on your team</a:t>
            </a:r>
            <a:r>
              <a:rPr lang="en-US" sz="2200" dirty="0" smtClean="0">
                <a:solidFill>
                  <a:schemeClr val="tx1"/>
                </a:solidFill>
              </a:rPr>
              <a:t>.</a:t>
            </a:r>
          </a:p>
          <a:p>
            <a:pPr>
              <a:buFont typeface="+mj-lt"/>
              <a:buAutoNum type="arabicPeriod"/>
            </a:pPr>
            <a:endParaRPr lang="en-US" sz="1200" dirty="0">
              <a:solidFill>
                <a:schemeClr val="tx1"/>
              </a:solidFill>
            </a:endParaRPr>
          </a:p>
          <a:p>
            <a:pPr>
              <a:buFont typeface="+mj-lt"/>
              <a:buAutoNum type="arabicPeriod"/>
            </a:pPr>
            <a:r>
              <a:rPr lang="en-US" sz="2200" dirty="0">
                <a:solidFill>
                  <a:schemeClr val="tx1"/>
                </a:solidFill>
              </a:rPr>
              <a:t>You find it annoying when others expect you to know how they feel.</a:t>
            </a:r>
          </a:p>
        </p:txBody>
      </p:sp>
    </p:spTree>
    <p:extLst>
      <p:ext uri="{BB962C8B-B14F-4D97-AF65-F5344CB8AC3E}">
        <p14:creationId xmlns:p14="http://schemas.microsoft.com/office/powerpoint/2010/main" val="758831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Change Globally: GQ</a:t>
            </a:r>
            <a:endParaRPr lang="en-US" dirty="0"/>
          </a:p>
        </p:txBody>
      </p:sp>
      <p:sp>
        <p:nvSpPr>
          <p:cNvPr id="3" name="Content Placeholder 2"/>
          <p:cNvSpPr>
            <a:spLocks noGrp="1"/>
          </p:cNvSpPr>
          <p:nvPr>
            <p:ph idx="1"/>
          </p:nvPr>
        </p:nvSpPr>
        <p:spPr/>
        <p:txBody>
          <a:bodyPr/>
          <a:lstStyle/>
          <a:p>
            <a:r>
              <a:rPr lang="en-US" b="1" dirty="0">
                <a:solidFill>
                  <a:schemeClr val="tx1"/>
                </a:solidFill>
              </a:rPr>
              <a:t>Adaptability</a:t>
            </a:r>
          </a:p>
          <a:p>
            <a:r>
              <a:rPr lang="en-US" dirty="0">
                <a:solidFill>
                  <a:schemeClr val="tx1"/>
                </a:solidFill>
              </a:rPr>
              <a:t>Awareness</a:t>
            </a:r>
          </a:p>
          <a:p>
            <a:r>
              <a:rPr lang="en-US" dirty="0">
                <a:solidFill>
                  <a:schemeClr val="tx1"/>
                </a:solidFill>
              </a:rPr>
              <a:t>Curiosity</a:t>
            </a:r>
          </a:p>
          <a:p>
            <a:r>
              <a:rPr lang="en-US" dirty="0">
                <a:solidFill>
                  <a:schemeClr val="tx1"/>
                </a:solidFill>
              </a:rPr>
              <a:t>Empathy</a:t>
            </a:r>
          </a:p>
          <a:p>
            <a:r>
              <a:rPr lang="en-US" b="1" dirty="0">
                <a:solidFill>
                  <a:schemeClr val="tx1"/>
                </a:solidFill>
              </a:rPr>
              <a:t>Alignment</a:t>
            </a:r>
          </a:p>
          <a:p>
            <a:r>
              <a:rPr lang="en-US" b="1" dirty="0">
                <a:solidFill>
                  <a:schemeClr val="tx1"/>
                </a:solidFill>
              </a:rPr>
              <a:t>Collaboration</a:t>
            </a:r>
          </a:p>
          <a:p>
            <a:r>
              <a:rPr lang="en-US" dirty="0" smtClean="0">
                <a:solidFill>
                  <a:schemeClr val="tx1"/>
                </a:solidFill>
              </a:rPr>
              <a:t>Integration</a:t>
            </a:r>
            <a:endParaRPr lang="en-US" dirty="0">
              <a:solidFill>
                <a:schemeClr val="tx1"/>
              </a:solidFill>
            </a:endParaRPr>
          </a:p>
        </p:txBody>
      </p:sp>
    </p:spTree>
    <p:extLst>
      <p:ext uri="{BB962C8B-B14F-4D97-AF65-F5344CB8AC3E}">
        <p14:creationId xmlns:p14="http://schemas.microsoft.com/office/powerpoint/2010/main" val="1205425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But Brian, what about </a:t>
            </a:r>
            <a:r>
              <a:rPr lang="en-US" i="1" dirty="0" smtClean="0"/>
              <a:t>academic</a:t>
            </a:r>
            <a:r>
              <a:rPr lang="en-US" dirty="0" smtClean="0"/>
              <a:t> technology?</a:t>
            </a:r>
            <a:endParaRPr lang="en-US" dirty="0"/>
          </a:p>
        </p:txBody>
      </p:sp>
      <p:sp>
        <p:nvSpPr>
          <p:cNvPr id="5" name="Text Placeholder 4"/>
          <p:cNvSpPr>
            <a:spLocks noGrp="1"/>
          </p:cNvSpPr>
          <p:nvPr>
            <p:ph type="body" idx="1"/>
          </p:nvPr>
        </p:nvSpPr>
        <p:spPr>
          <a:xfrm>
            <a:off x="609600" y="4114800"/>
            <a:ext cx="7866611" cy="500732"/>
          </a:xfrm>
        </p:spPr>
        <p:txBody>
          <a:bodyPr/>
          <a:lstStyle/>
          <a:p>
            <a:r>
              <a:rPr lang="en-US" dirty="0" smtClean="0">
                <a:solidFill>
                  <a:schemeClr val="tx1"/>
                </a:solidFill>
              </a:rPr>
              <a:t>What academic technology trends can we see?</a:t>
            </a:r>
            <a:endParaRPr lang="en-US" dirty="0">
              <a:solidFill>
                <a:schemeClr val="tx1"/>
              </a:solidFill>
            </a:endParaRPr>
          </a:p>
        </p:txBody>
      </p:sp>
    </p:spTree>
    <p:extLst>
      <p:ext uri="{BB962C8B-B14F-4D97-AF65-F5344CB8AC3E}">
        <p14:creationId xmlns:p14="http://schemas.microsoft.com/office/powerpoint/2010/main" val="3955575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Boiling Down All the Lists</a:t>
            </a:r>
          </a:p>
        </p:txBody>
      </p:sp>
      <p:sp>
        <p:nvSpPr>
          <p:cNvPr id="3" name="Content Placeholder 2"/>
          <p:cNvSpPr>
            <a:spLocks noGrp="1"/>
          </p:cNvSpPr>
          <p:nvPr>
            <p:ph idx="1"/>
          </p:nvPr>
        </p:nvSpPr>
        <p:spPr>
          <a:xfrm>
            <a:off x="606829" y="1371599"/>
            <a:ext cx="8308571" cy="4546599"/>
          </a:xfrm>
        </p:spPr>
        <p:txBody>
          <a:bodyPr/>
          <a:lstStyle/>
          <a:p>
            <a:r>
              <a:rPr lang="en-US" sz="2800" dirty="0">
                <a:solidFill>
                  <a:schemeClr val="tx1"/>
                </a:solidFill>
              </a:rPr>
              <a:t>How do we teach both knowledge and wisdom</a:t>
            </a:r>
            <a:r>
              <a:rPr lang="en-US" sz="2800" dirty="0" smtClean="0">
                <a:solidFill>
                  <a:schemeClr val="tx1"/>
                </a:solidFill>
              </a:rPr>
              <a:t>?</a:t>
            </a:r>
          </a:p>
          <a:p>
            <a:endParaRPr lang="en-US" sz="1200" dirty="0">
              <a:solidFill>
                <a:schemeClr val="tx1"/>
              </a:solidFill>
            </a:endParaRPr>
          </a:p>
          <a:p>
            <a:r>
              <a:rPr lang="en-US" sz="2800" dirty="0" smtClean="0">
                <a:solidFill>
                  <a:schemeClr val="tx1"/>
                </a:solidFill>
              </a:rPr>
              <a:t>How </a:t>
            </a:r>
            <a:r>
              <a:rPr lang="en-US" sz="2800" dirty="0">
                <a:solidFill>
                  <a:schemeClr val="tx1"/>
                </a:solidFill>
              </a:rPr>
              <a:t>do we know if learning has occurred</a:t>
            </a:r>
            <a:r>
              <a:rPr lang="en-US" sz="2800" dirty="0" smtClean="0">
                <a:solidFill>
                  <a:schemeClr val="tx1"/>
                </a:solidFill>
              </a:rPr>
              <a:t>?</a:t>
            </a:r>
          </a:p>
          <a:p>
            <a:endParaRPr lang="en-US" sz="1200" dirty="0">
              <a:solidFill>
                <a:schemeClr val="tx1"/>
              </a:solidFill>
            </a:endParaRPr>
          </a:p>
          <a:p>
            <a:r>
              <a:rPr lang="en-US" sz="2800" dirty="0" smtClean="0">
                <a:solidFill>
                  <a:schemeClr val="tx1"/>
                </a:solidFill>
              </a:rPr>
              <a:t>How </a:t>
            </a:r>
            <a:r>
              <a:rPr lang="en-US" sz="2800" dirty="0">
                <a:solidFill>
                  <a:schemeClr val="tx1"/>
                </a:solidFill>
              </a:rPr>
              <a:t>do we ensure </a:t>
            </a:r>
            <a:r>
              <a:rPr lang="en-US" sz="2800" dirty="0" smtClean="0">
                <a:solidFill>
                  <a:schemeClr val="tx1"/>
                </a:solidFill>
              </a:rPr>
              <a:t>resultant </a:t>
            </a:r>
            <a:r>
              <a:rPr lang="en-US" sz="2800" dirty="0">
                <a:solidFill>
                  <a:schemeClr val="tx1"/>
                </a:solidFill>
              </a:rPr>
              <a:t>skill sets are equivalent</a:t>
            </a:r>
            <a:r>
              <a:rPr lang="en-US" sz="2800" dirty="0" smtClean="0">
                <a:solidFill>
                  <a:schemeClr val="tx1"/>
                </a:solidFill>
              </a:rPr>
              <a:t>?</a:t>
            </a:r>
          </a:p>
          <a:p>
            <a:endParaRPr lang="en-US" sz="1200" dirty="0">
              <a:solidFill>
                <a:schemeClr val="tx1"/>
              </a:solidFill>
            </a:endParaRPr>
          </a:p>
          <a:p>
            <a:r>
              <a:rPr lang="en-US" sz="2800" dirty="0" smtClean="0">
                <a:solidFill>
                  <a:schemeClr val="tx1"/>
                </a:solidFill>
              </a:rPr>
              <a:t>How </a:t>
            </a:r>
            <a:r>
              <a:rPr lang="en-US" sz="2800" dirty="0">
                <a:solidFill>
                  <a:schemeClr val="tx1"/>
                </a:solidFill>
              </a:rPr>
              <a:t>do we help the maximum number of people advance/succeed</a:t>
            </a:r>
            <a:r>
              <a:rPr lang="en-US" sz="2800" dirty="0" smtClean="0">
                <a:solidFill>
                  <a:schemeClr val="tx1"/>
                </a:solidFill>
              </a:rPr>
              <a:t>?</a:t>
            </a:r>
          </a:p>
          <a:p>
            <a:endParaRPr lang="en-US" sz="1200" dirty="0">
              <a:solidFill>
                <a:schemeClr val="tx1"/>
              </a:solidFill>
            </a:endParaRPr>
          </a:p>
          <a:p>
            <a:r>
              <a:rPr lang="en-US" sz="2800" dirty="0" smtClean="0">
                <a:solidFill>
                  <a:schemeClr val="tx1"/>
                </a:solidFill>
              </a:rPr>
              <a:t>What </a:t>
            </a:r>
            <a:r>
              <a:rPr lang="en-US" sz="2800" dirty="0">
                <a:solidFill>
                  <a:schemeClr val="tx1"/>
                </a:solidFill>
              </a:rPr>
              <a:t>is the X factor in academia (this cycle</a:t>
            </a:r>
            <a:r>
              <a:rPr lang="en-US" sz="2800" dirty="0" smtClean="0">
                <a:solidFill>
                  <a:schemeClr val="tx1"/>
                </a:solidFill>
              </a:rPr>
              <a:t>)?</a:t>
            </a:r>
          </a:p>
          <a:p>
            <a:endParaRPr lang="en-US" sz="1200" dirty="0">
              <a:solidFill>
                <a:schemeClr val="tx1"/>
              </a:solidFill>
            </a:endParaRPr>
          </a:p>
          <a:p>
            <a:r>
              <a:rPr lang="en-US" sz="2800" dirty="0" smtClean="0">
                <a:solidFill>
                  <a:schemeClr val="tx1"/>
                </a:solidFill>
              </a:rPr>
              <a:t>How </a:t>
            </a:r>
            <a:r>
              <a:rPr lang="en-US" sz="2800" dirty="0">
                <a:solidFill>
                  <a:schemeClr val="tx1"/>
                </a:solidFill>
              </a:rPr>
              <a:t>do you not go bankrupt in the process?</a:t>
            </a:r>
          </a:p>
        </p:txBody>
      </p:sp>
    </p:spTree>
    <p:extLst>
      <p:ext uri="{BB962C8B-B14F-4D97-AF65-F5344CB8AC3E}">
        <p14:creationId xmlns:p14="http://schemas.microsoft.com/office/powerpoint/2010/main" val="124705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
            </a:r>
            <a:r>
              <a:rPr lang="en-US" dirty="0"/>
              <a:t>IT Hierarchy of </a:t>
            </a:r>
            <a:r>
              <a:rPr lang="en-US" dirty="0" smtClean="0"/>
              <a:t>Needs(?)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8119708"/>
              </p:ext>
            </p:extLst>
          </p:nvPr>
        </p:nvGraphicFramePr>
        <p:xfrm>
          <a:off x="606425" y="1371600"/>
          <a:ext cx="8080375"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Brace 4"/>
          <p:cNvSpPr/>
          <p:nvPr/>
        </p:nvSpPr>
        <p:spPr>
          <a:xfrm>
            <a:off x="6096000" y="1944946"/>
            <a:ext cx="228600" cy="125545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324600" y="2362200"/>
            <a:ext cx="2590800" cy="461665"/>
          </a:xfrm>
          <a:prstGeom prst="rect">
            <a:avLst/>
          </a:prstGeom>
          <a:noFill/>
        </p:spPr>
        <p:txBody>
          <a:bodyPr wrap="square" rtlCol="0">
            <a:spAutoFit/>
          </a:bodyPr>
          <a:lstStyle/>
          <a:p>
            <a:r>
              <a:rPr lang="en-US" sz="2400" b="1" dirty="0" err="1"/>
              <a:t>Metamotivation</a:t>
            </a:r>
            <a:endParaRPr lang="en-US" sz="2400" b="1" dirty="0"/>
          </a:p>
        </p:txBody>
      </p:sp>
      <p:sp>
        <p:nvSpPr>
          <p:cNvPr id="7" name="Right Brace 6"/>
          <p:cNvSpPr/>
          <p:nvPr/>
        </p:nvSpPr>
        <p:spPr>
          <a:xfrm>
            <a:off x="6096000" y="3276600"/>
            <a:ext cx="228600" cy="2743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8" name="TextBox 7"/>
          <p:cNvSpPr txBox="1"/>
          <p:nvPr/>
        </p:nvSpPr>
        <p:spPr>
          <a:xfrm>
            <a:off x="6400799" y="4431268"/>
            <a:ext cx="2398889" cy="461665"/>
          </a:xfrm>
          <a:prstGeom prst="rect">
            <a:avLst/>
          </a:prstGeom>
          <a:noFill/>
        </p:spPr>
        <p:txBody>
          <a:bodyPr wrap="square" rtlCol="0">
            <a:spAutoFit/>
          </a:bodyPr>
          <a:lstStyle/>
          <a:p>
            <a:r>
              <a:rPr lang="en-US" sz="2400" b="1" dirty="0"/>
              <a:t>Deficiency Needs</a:t>
            </a:r>
          </a:p>
        </p:txBody>
      </p:sp>
    </p:spTree>
    <p:extLst>
      <p:ext uri="{BB962C8B-B14F-4D97-AF65-F5344CB8AC3E}">
        <p14:creationId xmlns:p14="http://schemas.microsoft.com/office/powerpoint/2010/main" val="2480674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Recap</a:t>
            </a:r>
            <a:endParaRPr lang="en-US" dirty="0"/>
          </a:p>
        </p:txBody>
      </p:sp>
      <p:sp>
        <p:nvSpPr>
          <p:cNvPr id="5" name="Text Placeholder 4"/>
          <p:cNvSpPr>
            <a:spLocks noGrp="1"/>
          </p:cNvSpPr>
          <p:nvPr>
            <p:ph type="body" idx="10"/>
          </p:nvPr>
        </p:nvSpPr>
        <p:spPr>
          <a:xfrm>
            <a:off x="396242" y="1600200"/>
            <a:ext cx="8442958" cy="4191000"/>
          </a:xfrm>
        </p:spPr>
        <p:txBody>
          <a:bodyPr/>
          <a:lstStyle/>
          <a:p>
            <a:pPr marL="457200" indent="-457200">
              <a:buFont typeface="Wingdings" panose="05000000000000000000" pitchFamily="2" charset="2"/>
              <a:buChar char="ü"/>
            </a:pPr>
            <a:r>
              <a:rPr lang="en-US" sz="2800" dirty="0" smtClean="0">
                <a:solidFill>
                  <a:schemeClr val="tx1"/>
                </a:solidFill>
              </a:rPr>
              <a:t>Execute a </a:t>
            </a:r>
            <a:r>
              <a:rPr lang="en-US" sz="2800" dirty="0">
                <a:solidFill>
                  <a:schemeClr val="tx1"/>
                </a:solidFill>
              </a:rPr>
              <a:t>vision </a:t>
            </a:r>
            <a:r>
              <a:rPr lang="en-US" sz="2800" dirty="0" smtClean="0">
                <a:solidFill>
                  <a:schemeClr val="tx1"/>
                </a:solidFill>
              </a:rPr>
              <a:t>while tackling </a:t>
            </a:r>
            <a:r>
              <a:rPr lang="en-US" sz="2800" dirty="0">
                <a:solidFill>
                  <a:schemeClr val="tx1"/>
                </a:solidFill>
              </a:rPr>
              <a:t>daily </a:t>
            </a:r>
            <a:r>
              <a:rPr lang="en-US" sz="2800" dirty="0" smtClean="0">
                <a:solidFill>
                  <a:schemeClr val="tx1"/>
                </a:solidFill>
              </a:rPr>
              <a:t>challenges</a:t>
            </a:r>
          </a:p>
          <a:p>
            <a:pPr marL="800100" lvl="1" indent="-342900">
              <a:buFont typeface="Wingdings" panose="05000000000000000000" pitchFamily="2" charset="2"/>
              <a:buChar char="ü"/>
            </a:pPr>
            <a:r>
              <a:rPr lang="en-US" sz="2200" dirty="0" smtClean="0">
                <a:solidFill>
                  <a:schemeClr val="tx1">
                    <a:lumMod val="85000"/>
                    <a:lumOff val="15000"/>
                  </a:schemeClr>
                </a:solidFill>
              </a:rPr>
              <a:t>Implement </a:t>
            </a:r>
            <a:r>
              <a:rPr lang="en-US" sz="2200" dirty="0">
                <a:solidFill>
                  <a:schemeClr val="tx1">
                    <a:lumMod val="85000"/>
                    <a:lumOff val="15000"/>
                  </a:schemeClr>
                </a:solidFill>
              </a:rPr>
              <a:t>strategies for operational effectiveness</a:t>
            </a:r>
            <a:endParaRPr lang="en-US" sz="2200" dirty="0">
              <a:solidFill>
                <a:schemeClr val="tx1">
                  <a:lumMod val="85000"/>
                  <a:lumOff val="15000"/>
                </a:schemeClr>
              </a:solidFill>
            </a:endParaRPr>
          </a:p>
          <a:p>
            <a:pPr marL="457200" indent="-457200">
              <a:buFont typeface="Wingdings" panose="05000000000000000000" pitchFamily="2" charset="2"/>
              <a:buChar char="ü"/>
            </a:pPr>
            <a:r>
              <a:rPr lang="en-US" sz="2800" dirty="0" smtClean="0">
                <a:solidFill>
                  <a:schemeClr val="tx1"/>
                </a:solidFill>
              </a:rPr>
              <a:t>Stop </a:t>
            </a:r>
            <a:r>
              <a:rPr lang="en-US" sz="2800" dirty="0">
                <a:solidFill>
                  <a:schemeClr val="tx1"/>
                </a:solidFill>
              </a:rPr>
              <a:t>triaging and execute on your strategic </a:t>
            </a:r>
            <a:r>
              <a:rPr lang="en-US" sz="2800" dirty="0" smtClean="0">
                <a:solidFill>
                  <a:schemeClr val="tx1"/>
                </a:solidFill>
              </a:rPr>
              <a:t>plans</a:t>
            </a:r>
          </a:p>
          <a:p>
            <a:pPr marL="800100" lvl="1" indent="-342900">
              <a:buFont typeface="Wingdings" panose="05000000000000000000" pitchFamily="2" charset="2"/>
              <a:buChar char="ü"/>
            </a:pPr>
            <a:r>
              <a:rPr lang="en-US" sz="2200" dirty="0" smtClean="0">
                <a:solidFill>
                  <a:schemeClr val="tx1">
                    <a:lumMod val="85000"/>
                    <a:lumOff val="15000"/>
                  </a:schemeClr>
                </a:solidFill>
              </a:rPr>
              <a:t>Lead </a:t>
            </a:r>
            <a:r>
              <a:rPr lang="en-US" sz="2200" dirty="0" smtClean="0">
                <a:solidFill>
                  <a:schemeClr val="tx1">
                    <a:lumMod val="85000"/>
                    <a:lumOff val="15000"/>
                  </a:schemeClr>
                </a:solidFill>
              </a:rPr>
              <a:t>academic and information technology</a:t>
            </a:r>
            <a:endParaRPr lang="en-US" sz="2200" dirty="0">
              <a:solidFill>
                <a:schemeClr val="tx1">
                  <a:lumMod val="85000"/>
                  <a:lumOff val="15000"/>
                </a:schemeClr>
              </a:solidFill>
            </a:endParaRPr>
          </a:p>
          <a:p>
            <a:pPr marL="457200" indent="-457200">
              <a:buFont typeface="Wingdings" panose="05000000000000000000" pitchFamily="2" charset="2"/>
              <a:buChar char="ü"/>
            </a:pPr>
            <a:r>
              <a:rPr lang="en-US" sz="2800" dirty="0" smtClean="0">
                <a:solidFill>
                  <a:schemeClr val="tx1"/>
                </a:solidFill>
              </a:rPr>
              <a:t>Build </a:t>
            </a:r>
            <a:r>
              <a:rPr lang="en-US" sz="2800" dirty="0">
                <a:solidFill>
                  <a:schemeClr val="tx1"/>
                </a:solidFill>
              </a:rPr>
              <a:t>an organization </a:t>
            </a:r>
            <a:r>
              <a:rPr lang="en-US" sz="2800" dirty="0" smtClean="0">
                <a:solidFill>
                  <a:schemeClr val="tx1"/>
                </a:solidFill>
              </a:rPr>
              <a:t>ready </a:t>
            </a:r>
            <a:r>
              <a:rPr lang="en-US" sz="2800" dirty="0">
                <a:solidFill>
                  <a:schemeClr val="tx1"/>
                </a:solidFill>
              </a:rPr>
              <a:t>for </a:t>
            </a:r>
            <a:r>
              <a:rPr lang="en-US" sz="2800" dirty="0" smtClean="0">
                <a:solidFill>
                  <a:schemeClr val="tx1"/>
                </a:solidFill>
              </a:rPr>
              <a:t>tomorrow</a:t>
            </a:r>
          </a:p>
          <a:p>
            <a:pPr marL="800100" lvl="1" indent="-342900">
              <a:buFont typeface="Wingdings" panose="05000000000000000000" pitchFamily="2" charset="2"/>
              <a:buChar char="ü"/>
            </a:pPr>
            <a:r>
              <a:rPr lang="en-US" sz="2200" dirty="0" smtClean="0">
                <a:solidFill>
                  <a:schemeClr val="tx1">
                    <a:lumMod val="85000"/>
                    <a:lumOff val="15000"/>
                  </a:schemeClr>
                </a:solidFill>
              </a:rPr>
              <a:t>Advocate </a:t>
            </a:r>
            <a:r>
              <a:rPr lang="en-US" sz="2200" dirty="0">
                <a:solidFill>
                  <a:schemeClr val="tx1">
                    <a:lumMod val="85000"/>
                    <a:lumOff val="15000"/>
                  </a:schemeClr>
                </a:solidFill>
              </a:rPr>
              <a:t>for change and </a:t>
            </a:r>
            <a:r>
              <a:rPr lang="en-US" sz="2200" dirty="0" smtClean="0">
                <a:solidFill>
                  <a:schemeClr val="tx1">
                    <a:lumMod val="85000"/>
                    <a:lumOff val="15000"/>
                  </a:schemeClr>
                </a:solidFill>
              </a:rPr>
              <a:t>innovation</a:t>
            </a:r>
            <a:endParaRPr lang="en-US" sz="2200" dirty="0">
              <a:solidFill>
                <a:schemeClr val="tx1">
                  <a:lumMod val="85000"/>
                  <a:lumOff val="15000"/>
                </a:schemeClr>
              </a:solidFill>
            </a:endParaRPr>
          </a:p>
        </p:txBody>
      </p:sp>
    </p:spTree>
    <p:extLst>
      <p:ext uri="{BB962C8B-B14F-4D97-AF65-F5344CB8AC3E}">
        <p14:creationId xmlns:p14="http://schemas.microsoft.com/office/powerpoint/2010/main" val="2714103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191 Years of Diet Science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1344263"/>
              </p:ext>
            </p:extLst>
          </p:nvPr>
        </p:nvGraphicFramePr>
        <p:xfrm>
          <a:off x="606425" y="1371600"/>
          <a:ext cx="8080375" cy="5083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9655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370676"/>
            <a:ext cx="7866612" cy="2277524"/>
          </a:xfrm>
        </p:spPr>
        <p:txBody>
          <a:bodyPr/>
          <a:lstStyle/>
          <a:p>
            <a:r>
              <a:rPr lang="en-US" sz="2800" dirty="0"/>
              <a:t>“Five hundred years ago, everybody knew the Earth was flat, and fifteen minutes ago, you knew that humans were alone on this planet. Imagine what you'll know tomorrow</a:t>
            </a:r>
            <a:r>
              <a:rPr lang="en-US" sz="2800" dirty="0" smtClean="0"/>
              <a:t>.”</a:t>
            </a:r>
            <a:br>
              <a:rPr lang="en-US" sz="2800" dirty="0" smtClean="0"/>
            </a:br>
            <a:r>
              <a:rPr lang="en-US" sz="2800" dirty="0" smtClean="0"/>
              <a:t>–</a:t>
            </a:r>
            <a:r>
              <a:rPr lang="en-US" sz="2800" dirty="0"/>
              <a:t>Kay, Men in Black</a:t>
            </a:r>
            <a:br>
              <a:rPr lang="en-US" sz="2800" dirty="0"/>
            </a:br>
            <a:endParaRPr lang="en-US" sz="2800" dirty="0"/>
          </a:p>
        </p:txBody>
      </p:sp>
      <p:sp>
        <p:nvSpPr>
          <p:cNvPr id="3" name="Text Placeholder 2"/>
          <p:cNvSpPr>
            <a:spLocks noGrp="1"/>
          </p:cNvSpPr>
          <p:nvPr>
            <p:ph type="body" idx="1"/>
          </p:nvPr>
        </p:nvSpPr>
        <p:spPr>
          <a:xfrm>
            <a:off x="609600" y="4876800"/>
            <a:ext cx="7866611" cy="457200"/>
          </a:xfrm>
        </p:spPr>
        <p:txBody>
          <a:bodyPr/>
          <a:lstStyle/>
          <a:p>
            <a:r>
              <a:rPr lang="en-US" dirty="0" smtClean="0"/>
              <a:t>SESSION EVALS!  Online or in the app by </a:t>
            </a:r>
            <a:r>
              <a:rPr lang="en-US" b="1" dirty="0" smtClean="0">
                <a:solidFill>
                  <a:srgbClr val="FF0000"/>
                </a:solidFill>
              </a:rPr>
              <a:t>April 8</a:t>
            </a:r>
            <a:r>
              <a:rPr lang="en-US" b="1" baseline="30000" dirty="0" smtClean="0">
                <a:solidFill>
                  <a:srgbClr val="FF0000"/>
                </a:solidFill>
              </a:rPr>
              <a:t>th</a:t>
            </a:r>
            <a:r>
              <a:rPr lang="en-US" dirty="0"/>
              <a:t>!</a:t>
            </a:r>
          </a:p>
        </p:txBody>
      </p:sp>
      <p:sp>
        <p:nvSpPr>
          <p:cNvPr id="4" name="Explosion 2 3"/>
          <p:cNvSpPr/>
          <p:nvPr/>
        </p:nvSpPr>
        <p:spPr>
          <a:xfrm>
            <a:off x="2133600" y="1066800"/>
            <a:ext cx="5029200" cy="1219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Thank You!</a:t>
            </a:r>
            <a:endParaRPr lang="en-US" sz="2800" b="1" dirty="0"/>
          </a:p>
        </p:txBody>
      </p:sp>
      <p:sp>
        <p:nvSpPr>
          <p:cNvPr id="6" name="Rectangle 2"/>
          <p:cNvSpPr>
            <a:spLocks noChangeArrowheads="1"/>
          </p:cNvSpPr>
          <p:nvPr/>
        </p:nvSpPr>
        <p:spPr bwMode="auto">
          <a:xfrm>
            <a:off x="609599" y="5334000"/>
            <a:ext cx="444660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t>
            </a:r>
            <a:r>
              <a:rPr kumimoji="0" lang="en-US" altLang="en-US" b="0" i="0" u="none" strike="noStrike" cap="none" normalizeH="0" baseline="0" dirty="0" smtClean="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rian R. Gardner, </a:t>
            </a:r>
            <a:r>
              <a:rPr kumimoji="0" lang="en-US" altLang="en-US" b="0" i="0" u="none" strike="noStrike" cap="none" normalizeH="0" baseline="0" dirty="0" smtClean="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CTS</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bmk="_MailAutoSig">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Director of Academic Technologies</a:t>
            </a:r>
            <a:endParaRPr kumimoji="0" lang="en-US" altLang="en-US" b="0" i="0" u="none" strike="noStrike" cap="none" normalizeH="0" baseline="0" dirty="0" smtClean="0" bmk="_MailAutoSig">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bmk="_MailAutoSig">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212.854.8092 |</a:t>
            </a:r>
            <a:r>
              <a:rPr kumimoji="0" lang="en-US" altLang="en-US" b="0" i="0" u="none" strike="noStrike" cap="none" normalizeH="0" dirty="0" smtClean="0" bmk="_MailAutoSig">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b="0" i="0" u="none" strike="noStrike" cap="none" normalizeH="0" dirty="0" smtClean="0" bmk="_MailAutoSig">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brian.gardner@columbia.edu</a:t>
            </a:r>
            <a:endParaRPr kumimoji="0" lang="en-US" altLang="en-US" b="0" i="0" u="none" strike="noStrike" cap="none" normalizeH="0" dirty="0" smtClean="0" bmk="_MailAutoSig">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smtClean="0" bmk="_MailAutoSig">
                <a:latin typeface="Calibri" panose="020F0502020204030204" pitchFamily="34" charset="0"/>
                <a:ea typeface="Times New Roman" panose="02020603050405020304" pitchFamily="18" charset="0"/>
                <a:cs typeface="Times New Roman" panose="02020603050405020304" pitchFamily="18" charset="0"/>
              </a:rPr>
              <a:t>@_</a:t>
            </a:r>
            <a:r>
              <a:rPr lang="en-US" altLang="en-US" dirty="0" err="1" smtClean="0" bmk="_MailAutoSig">
                <a:latin typeface="Calibri" panose="020F0502020204030204" pitchFamily="34" charset="0"/>
                <a:ea typeface="Times New Roman" panose="02020603050405020304" pitchFamily="18" charset="0"/>
                <a:cs typeface="Times New Roman" panose="02020603050405020304" pitchFamily="18" charset="0"/>
              </a:rPr>
              <a:t>bgardner</a:t>
            </a:r>
            <a:endParaRPr kumimoji="0" lang="en-US" altLang="en-US" b="0" i="0" u="none" strike="noStrike" cap="none" normalizeH="0" dirty="0" smtClean="0" bmk="_MailAutoSig">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5" name="Picture 1" descr="image0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525578"/>
            <a:ext cx="1952625" cy="285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hlinkClick r:id="rId3"/>
          </p:cNvPr>
          <p:cNvSpPr>
            <a:spLocks noChangeArrowheads="1"/>
          </p:cNvSpPr>
          <p:nvPr/>
        </p:nvSpPr>
        <p:spPr bwMode="auto">
          <a:xfrm>
            <a:off x="0" y="742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31638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225829" y="1068646"/>
            <a:ext cx="8841972" cy="5636953"/>
          </a:xfrm>
        </p:spPr>
        <p:txBody>
          <a:bodyPr/>
          <a:lstStyle/>
          <a:p>
            <a:pPr marL="514350" indent="-514350">
              <a:buFont typeface="+mj-lt"/>
              <a:buAutoNum type="arabicPeriod"/>
            </a:pPr>
            <a:r>
              <a:rPr lang="en-US" sz="2000" dirty="0">
                <a:hlinkClick r:id="rId2"/>
              </a:rPr>
              <a:t>http://</a:t>
            </a:r>
            <a:r>
              <a:rPr lang="en-US" sz="2000" dirty="0" smtClean="0">
                <a:hlinkClick r:id="rId2"/>
              </a:rPr>
              <a:t>www.latimes.com/health/la-he-diet-timeline-20150228-story.html</a:t>
            </a:r>
            <a:endParaRPr lang="en-US" sz="2000" dirty="0" smtClean="0"/>
          </a:p>
          <a:p>
            <a:pPr marL="514350" indent="-514350">
              <a:buFont typeface="+mj-lt"/>
              <a:buAutoNum type="arabicPeriod"/>
            </a:pPr>
            <a:r>
              <a:rPr lang="en-US" sz="2000" dirty="0"/>
              <a:t>Langer, Arthur M.  </a:t>
            </a:r>
            <a:r>
              <a:rPr lang="en-US" sz="2000" i="1" dirty="0"/>
              <a:t>Information Technology and Organizational Learning: Managing Behavioral Change through Technology and Education</a:t>
            </a:r>
            <a:r>
              <a:rPr lang="en-US" sz="2000" dirty="0"/>
              <a:t>.  Boca Raton: Taylor &amp; Francis Group, 2011</a:t>
            </a:r>
            <a:r>
              <a:rPr lang="en-US" sz="2000" dirty="0" smtClean="0"/>
              <a:t>.</a:t>
            </a:r>
          </a:p>
          <a:p>
            <a:pPr marL="514350" indent="-514350">
              <a:buFont typeface="+mj-lt"/>
              <a:buAutoNum type="arabicPeriod"/>
            </a:pPr>
            <a:r>
              <a:rPr lang="en-US" sz="2000" dirty="0"/>
              <a:t>DeLuca, Joel R. (1999). </a:t>
            </a:r>
            <a:r>
              <a:rPr lang="en-US" sz="2000" i="1" dirty="0"/>
              <a:t>Political Savvy: Systematic Approaches to Leadership Behind the Scenes</a:t>
            </a:r>
            <a:r>
              <a:rPr lang="en-US" sz="2000" dirty="0"/>
              <a:t>. </a:t>
            </a:r>
            <a:r>
              <a:rPr lang="en-US" sz="2000" dirty="0" err="1"/>
              <a:t>Berwy</a:t>
            </a:r>
            <a:r>
              <a:rPr lang="en-US" sz="2000" dirty="0"/>
              <a:t>, PA: Evergreen Business Group.</a:t>
            </a:r>
            <a:endParaRPr lang="en-US" sz="2000" dirty="0" smtClean="0"/>
          </a:p>
          <a:p>
            <a:pPr marL="514350" indent="-514350">
              <a:buFont typeface="+mj-lt"/>
              <a:buAutoNum type="arabicPeriod"/>
            </a:pPr>
            <a:r>
              <a:rPr lang="en-US" sz="2000" dirty="0"/>
              <a:t>Ross, J. W., Weill, P., &amp; Robertson, D. C. (2006). </a:t>
            </a:r>
            <a:r>
              <a:rPr lang="en-US" sz="2000" i="1" dirty="0"/>
              <a:t>Enterprise Architecture as Strategy</a:t>
            </a:r>
            <a:r>
              <a:rPr lang="en-US" sz="2000" dirty="0"/>
              <a:t>. Boston: Harvard Business School Press.</a:t>
            </a:r>
            <a:endParaRPr lang="en-US" sz="2000" dirty="0" smtClean="0"/>
          </a:p>
          <a:p>
            <a:pPr marL="514350" indent="-514350">
              <a:buFont typeface="+mj-lt"/>
              <a:buAutoNum type="arabicPeriod"/>
            </a:pPr>
            <a:r>
              <a:rPr lang="en-US" sz="2000" dirty="0">
                <a:hlinkClick r:id="rId3"/>
              </a:rPr>
              <a:t>http://www.performancedrivers.com.au/knowledge-centre/technical/what-is-mos.shtml</a:t>
            </a:r>
            <a:endParaRPr lang="en-US" sz="2000" dirty="0"/>
          </a:p>
          <a:p>
            <a:pPr marL="514350" indent="-514350">
              <a:buFont typeface="+mj-lt"/>
              <a:buAutoNum type="arabicPeriod"/>
            </a:pPr>
            <a:r>
              <a:rPr lang="en-US" sz="2000" dirty="0" smtClean="0">
                <a:hlinkClick r:id="rId4"/>
              </a:rPr>
              <a:t>http</a:t>
            </a:r>
            <a:r>
              <a:rPr lang="en-US" sz="2000" dirty="0">
                <a:hlinkClick r:id="rId4"/>
              </a:rPr>
              <a:t>://</a:t>
            </a:r>
            <a:r>
              <a:rPr lang="en-US" sz="2000" dirty="0" smtClean="0">
                <a:hlinkClick r:id="rId4"/>
              </a:rPr>
              <a:t>er.educause.edu/articles/2016/1/top-10-it-issues-2016</a:t>
            </a:r>
            <a:endParaRPr lang="en-US" sz="2000" dirty="0" smtClean="0"/>
          </a:p>
          <a:p>
            <a:pPr marL="514350" indent="-514350">
              <a:buFont typeface="+mj-lt"/>
              <a:buAutoNum type="arabicPeriod"/>
            </a:pPr>
            <a:r>
              <a:rPr lang="en-US" sz="2000" dirty="0">
                <a:hlinkClick r:id="rId5"/>
              </a:rPr>
              <a:t>http://</a:t>
            </a:r>
            <a:r>
              <a:rPr lang="en-US" sz="2000" dirty="0" smtClean="0">
                <a:hlinkClick r:id="rId5"/>
              </a:rPr>
              <a:t>chronicle.com/article/An-Executive-Summary/235454?cid=cp32</a:t>
            </a:r>
            <a:endParaRPr lang="en-US" sz="2000" dirty="0" smtClean="0"/>
          </a:p>
          <a:p>
            <a:pPr marL="514350" indent="-514350">
              <a:buFont typeface="+mj-lt"/>
              <a:buAutoNum type="arabicPeriod"/>
            </a:pPr>
            <a:r>
              <a:rPr lang="en-US" sz="2000" dirty="0" smtClean="0">
                <a:hlinkClick r:id="rId6"/>
              </a:rPr>
              <a:t>http</a:t>
            </a:r>
            <a:r>
              <a:rPr lang="en-US" sz="2000" dirty="0">
                <a:hlinkClick r:id="rId6"/>
              </a:rPr>
              <a:t>://er.educause.edu/articles/2015/12/leading-change-in-higher-ed-it</a:t>
            </a:r>
            <a:r>
              <a:rPr lang="en-US" sz="2000" dirty="0"/>
              <a:t> </a:t>
            </a:r>
            <a:endParaRPr lang="en-US" sz="2000" dirty="0" smtClean="0"/>
          </a:p>
          <a:p>
            <a:pPr marL="514350" indent="-514350">
              <a:buFont typeface="+mj-lt"/>
              <a:buAutoNum type="arabicPeriod"/>
            </a:pPr>
            <a:r>
              <a:rPr lang="en-US" sz="2000" dirty="0">
                <a:hlinkClick r:id="rId7"/>
              </a:rPr>
              <a:t>https://</a:t>
            </a:r>
            <a:r>
              <a:rPr lang="en-US" sz="2000" dirty="0" smtClean="0">
                <a:hlinkClick r:id="rId7"/>
              </a:rPr>
              <a:t>hbr.org/2014/12/signs-that-you-lack-emotional-intelligence</a:t>
            </a:r>
            <a:endParaRPr lang="en-US" sz="2000" dirty="0" smtClean="0"/>
          </a:p>
          <a:p>
            <a:pPr marL="514350" indent="-514350">
              <a:buFont typeface="+mj-lt"/>
              <a:buAutoNum type="arabicPeriod"/>
            </a:pPr>
            <a:r>
              <a:rPr lang="en-US" sz="2000" dirty="0"/>
              <a:t>George, Bill. “Discover Your True North”, Wiley </a:t>
            </a:r>
            <a:r>
              <a:rPr lang="en-US" sz="2000" dirty="0" smtClean="0"/>
              <a:t>2015</a:t>
            </a:r>
            <a:endParaRPr lang="en-US" sz="2000" dirty="0"/>
          </a:p>
        </p:txBody>
      </p:sp>
    </p:spTree>
    <p:extLst>
      <p:ext uri="{BB962C8B-B14F-4D97-AF65-F5344CB8AC3E}">
        <p14:creationId xmlns:p14="http://schemas.microsoft.com/office/powerpoint/2010/main" val="39200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idx="10"/>
          </p:nvPr>
        </p:nvSpPr>
        <p:spPr>
          <a:xfrm>
            <a:off x="396242" y="1600200"/>
            <a:ext cx="8442958" cy="4191000"/>
          </a:xfrm>
        </p:spPr>
        <p:txBody>
          <a:bodyPr/>
          <a:lstStyle/>
          <a:p>
            <a:pPr marL="342900" indent="-342900">
              <a:buFont typeface="Wingdings" panose="05000000000000000000" pitchFamily="2" charset="2"/>
              <a:buChar char="q"/>
            </a:pPr>
            <a:r>
              <a:rPr lang="en-US" sz="2800" dirty="0" smtClean="0">
                <a:solidFill>
                  <a:schemeClr val="tx1"/>
                </a:solidFill>
              </a:rPr>
              <a:t>Execute a </a:t>
            </a:r>
            <a:r>
              <a:rPr lang="en-US" sz="2800" dirty="0">
                <a:solidFill>
                  <a:schemeClr val="tx1"/>
                </a:solidFill>
              </a:rPr>
              <a:t>vision </a:t>
            </a:r>
            <a:r>
              <a:rPr lang="en-US" sz="2800" dirty="0" smtClean="0">
                <a:solidFill>
                  <a:schemeClr val="tx1"/>
                </a:solidFill>
              </a:rPr>
              <a:t>while tackling </a:t>
            </a:r>
            <a:r>
              <a:rPr lang="en-US" sz="2800" dirty="0">
                <a:solidFill>
                  <a:schemeClr val="tx1"/>
                </a:solidFill>
              </a:rPr>
              <a:t>daily </a:t>
            </a:r>
            <a:r>
              <a:rPr lang="en-US" sz="2800" dirty="0" smtClean="0">
                <a:solidFill>
                  <a:schemeClr val="tx1"/>
                </a:solidFill>
              </a:rPr>
              <a:t>challenges</a:t>
            </a:r>
          </a:p>
          <a:p>
            <a:pPr marL="800100" lvl="1" indent="-342900">
              <a:buFont typeface="Wingdings" panose="05000000000000000000" pitchFamily="2" charset="2"/>
              <a:buChar char="q"/>
            </a:pPr>
            <a:r>
              <a:rPr lang="en-US" sz="2200" dirty="0" smtClean="0">
                <a:solidFill>
                  <a:schemeClr val="tx1">
                    <a:lumMod val="85000"/>
                    <a:lumOff val="15000"/>
                  </a:schemeClr>
                </a:solidFill>
              </a:rPr>
              <a:t>Implement </a:t>
            </a:r>
            <a:r>
              <a:rPr lang="en-US" sz="2200" dirty="0">
                <a:solidFill>
                  <a:schemeClr val="tx1">
                    <a:lumMod val="85000"/>
                    <a:lumOff val="15000"/>
                  </a:schemeClr>
                </a:solidFill>
              </a:rPr>
              <a:t>strategies for operational effectiveness</a:t>
            </a:r>
            <a:endParaRPr lang="en-US" sz="2200" dirty="0">
              <a:solidFill>
                <a:schemeClr val="tx1">
                  <a:lumMod val="85000"/>
                  <a:lumOff val="15000"/>
                </a:schemeClr>
              </a:solidFill>
            </a:endParaRPr>
          </a:p>
          <a:p>
            <a:pPr marL="342900" indent="-342900">
              <a:buFont typeface="Wingdings" panose="05000000000000000000" pitchFamily="2" charset="2"/>
              <a:buChar char="q"/>
            </a:pPr>
            <a:r>
              <a:rPr lang="en-US" sz="2800" dirty="0" smtClean="0">
                <a:solidFill>
                  <a:schemeClr val="tx1"/>
                </a:solidFill>
              </a:rPr>
              <a:t>Stop </a:t>
            </a:r>
            <a:r>
              <a:rPr lang="en-US" sz="2800" dirty="0">
                <a:solidFill>
                  <a:schemeClr val="tx1"/>
                </a:solidFill>
              </a:rPr>
              <a:t>triaging and execute on your strategic </a:t>
            </a:r>
            <a:r>
              <a:rPr lang="en-US" sz="2800" dirty="0" smtClean="0">
                <a:solidFill>
                  <a:schemeClr val="tx1"/>
                </a:solidFill>
              </a:rPr>
              <a:t>plans</a:t>
            </a:r>
          </a:p>
          <a:p>
            <a:pPr marL="800100" lvl="1" indent="-342900">
              <a:buFont typeface="Wingdings" panose="05000000000000000000" pitchFamily="2" charset="2"/>
              <a:buChar char="q"/>
            </a:pPr>
            <a:r>
              <a:rPr lang="en-US" sz="2200" dirty="0" smtClean="0">
                <a:solidFill>
                  <a:schemeClr val="tx1">
                    <a:lumMod val="85000"/>
                    <a:lumOff val="15000"/>
                  </a:schemeClr>
                </a:solidFill>
              </a:rPr>
              <a:t>Lead </a:t>
            </a:r>
            <a:r>
              <a:rPr lang="en-US" sz="2200" dirty="0" smtClean="0">
                <a:solidFill>
                  <a:schemeClr val="tx1">
                    <a:lumMod val="85000"/>
                    <a:lumOff val="15000"/>
                  </a:schemeClr>
                </a:solidFill>
              </a:rPr>
              <a:t>academic and information technology</a:t>
            </a:r>
            <a:endParaRPr lang="en-US" sz="2200" dirty="0">
              <a:solidFill>
                <a:schemeClr val="tx1">
                  <a:lumMod val="85000"/>
                  <a:lumOff val="15000"/>
                </a:schemeClr>
              </a:solidFill>
            </a:endParaRPr>
          </a:p>
          <a:p>
            <a:pPr marL="342900" indent="-342900">
              <a:buFont typeface="Wingdings" panose="05000000000000000000" pitchFamily="2" charset="2"/>
              <a:buChar char="q"/>
            </a:pPr>
            <a:r>
              <a:rPr lang="en-US" sz="2800" dirty="0" smtClean="0">
                <a:solidFill>
                  <a:schemeClr val="tx1"/>
                </a:solidFill>
              </a:rPr>
              <a:t>Build </a:t>
            </a:r>
            <a:r>
              <a:rPr lang="en-US" sz="2800" dirty="0">
                <a:solidFill>
                  <a:schemeClr val="tx1"/>
                </a:solidFill>
              </a:rPr>
              <a:t>an organization </a:t>
            </a:r>
            <a:r>
              <a:rPr lang="en-US" sz="2800" dirty="0" smtClean="0">
                <a:solidFill>
                  <a:schemeClr val="tx1"/>
                </a:solidFill>
              </a:rPr>
              <a:t>ready </a:t>
            </a:r>
            <a:r>
              <a:rPr lang="en-US" sz="2800" dirty="0">
                <a:solidFill>
                  <a:schemeClr val="tx1"/>
                </a:solidFill>
              </a:rPr>
              <a:t>for </a:t>
            </a:r>
            <a:r>
              <a:rPr lang="en-US" sz="2800" dirty="0" smtClean="0">
                <a:solidFill>
                  <a:schemeClr val="tx1"/>
                </a:solidFill>
              </a:rPr>
              <a:t>tomorrow</a:t>
            </a:r>
          </a:p>
          <a:p>
            <a:pPr marL="800100" lvl="1" indent="-342900">
              <a:buFont typeface="Wingdings" panose="05000000000000000000" pitchFamily="2" charset="2"/>
              <a:buChar char="q"/>
            </a:pPr>
            <a:r>
              <a:rPr lang="en-US" sz="2200" dirty="0" smtClean="0">
                <a:solidFill>
                  <a:schemeClr val="tx1">
                    <a:lumMod val="85000"/>
                    <a:lumOff val="15000"/>
                  </a:schemeClr>
                </a:solidFill>
              </a:rPr>
              <a:t>Advocate </a:t>
            </a:r>
            <a:r>
              <a:rPr lang="en-US" sz="2200" dirty="0">
                <a:solidFill>
                  <a:schemeClr val="tx1">
                    <a:lumMod val="85000"/>
                    <a:lumOff val="15000"/>
                  </a:schemeClr>
                </a:solidFill>
              </a:rPr>
              <a:t>for change and </a:t>
            </a:r>
            <a:r>
              <a:rPr lang="en-US" sz="2200" dirty="0" smtClean="0">
                <a:solidFill>
                  <a:schemeClr val="tx1">
                    <a:lumMod val="85000"/>
                    <a:lumOff val="15000"/>
                  </a:schemeClr>
                </a:solidFill>
              </a:rPr>
              <a:t>innovation</a:t>
            </a:r>
            <a:endParaRPr lang="en-US" sz="2200" dirty="0">
              <a:solidFill>
                <a:schemeClr val="tx1">
                  <a:lumMod val="85000"/>
                  <a:lumOff val="15000"/>
                </a:schemeClr>
              </a:solidFill>
            </a:endParaRPr>
          </a:p>
        </p:txBody>
      </p:sp>
    </p:spTree>
    <p:extLst>
      <p:ext uri="{BB962C8B-B14F-4D97-AF65-F5344CB8AC3E}">
        <p14:creationId xmlns:p14="http://schemas.microsoft.com/office/powerpoint/2010/main" val="3028458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Maslow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8055615"/>
              </p:ext>
            </p:extLst>
          </p:nvPr>
        </p:nvGraphicFramePr>
        <p:xfrm>
          <a:off x="606425" y="1371600"/>
          <a:ext cx="8080375"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Brace 4"/>
          <p:cNvSpPr/>
          <p:nvPr/>
        </p:nvSpPr>
        <p:spPr>
          <a:xfrm>
            <a:off x="6096000" y="1944946"/>
            <a:ext cx="228600" cy="125545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324600" y="2362200"/>
            <a:ext cx="2590800" cy="461665"/>
          </a:xfrm>
          <a:prstGeom prst="rect">
            <a:avLst/>
          </a:prstGeom>
          <a:noFill/>
        </p:spPr>
        <p:txBody>
          <a:bodyPr wrap="square" rtlCol="0">
            <a:spAutoFit/>
          </a:bodyPr>
          <a:lstStyle/>
          <a:p>
            <a:r>
              <a:rPr lang="en-US" sz="2400" b="1" dirty="0" err="1"/>
              <a:t>Metamotivation</a:t>
            </a:r>
            <a:endParaRPr lang="en-US" sz="2400" b="1" dirty="0"/>
          </a:p>
        </p:txBody>
      </p:sp>
      <p:sp>
        <p:nvSpPr>
          <p:cNvPr id="7" name="Right Brace 6"/>
          <p:cNvSpPr/>
          <p:nvPr/>
        </p:nvSpPr>
        <p:spPr>
          <a:xfrm>
            <a:off x="6096000" y="3276600"/>
            <a:ext cx="228600" cy="2743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8" name="TextBox 7"/>
          <p:cNvSpPr txBox="1"/>
          <p:nvPr/>
        </p:nvSpPr>
        <p:spPr>
          <a:xfrm>
            <a:off x="6400799" y="4431268"/>
            <a:ext cx="2398889" cy="461665"/>
          </a:xfrm>
          <a:prstGeom prst="rect">
            <a:avLst/>
          </a:prstGeom>
          <a:noFill/>
        </p:spPr>
        <p:txBody>
          <a:bodyPr wrap="square" rtlCol="0">
            <a:spAutoFit/>
          </a:bodyPr>
          <a:lstStyle/>
          <a:p>
            <a:r>
              <a:rPr lang="en-US" sz="2400" b="1" dirty="0"/>
              <a:t>Deficiency Needs</a:t>
            </a:r>
          </a:p>
        </p:txBody>
      </p:sp>
    </p:spTree>
    <p:extLst>
      <p:ext uri="{BB962C8B-B14F-4D97-AF65-F5344CB8AC3E}">
        <p14:creationId xmlns:p14="http://schemas.microsoft.com/office/powerpoint/2010/main" val="690712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Environment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2951619"/>
              </p:ext>
            </p:extLst>
          </p:nvPr>
        </p:nvGraphicFramePr>
        <p:xfrm>
          <a:off x="228600" y="1143000"/>
          <a:ext cx="8689974"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957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Your Constraints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6883713"/>
              </p:ext>
            </p:extLst>
          </p:nvPr>
        </p:nvGraphicFramePr>
        <p:xfrm>
          <a:off x="377825" y="1371600"/>
          <a:ext cx="853757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742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304800" y="1600200"/>
            <a:ext cx="8686800" cy="2971800"/>
          </a:xfrm>
        </p:spPr>
        <p:txBody>
          <a:bodyPr anchor="ctr"/>
          <a:lstStyle/>
          <a:p>
            <a:pPr algn="ctr"/>
            <a:r>
              <a:rPr lang="en-US" sz="4800" b="1" dirty="0" smtClean="0">
                <a:ln>
                  <a:solidFill>
                    <a:schemeClr val="tx1"/>
                  </a:solidFill>
                </a:ln>
              </a:rPr>
              <a:t>Aspirations – Current State = Innovation Potential</a:t>
            </a:r>
            <a:endParaRPr lang="en-US" sz="4800" b="1" dirty="0">
              <a:ln>
                <a:solidFill>
                  <a:schemeClr val="tx1"/>
                </a:solidFill>
              </a:ln>
            </a:endParaRPr>
          </a:p>
        </p:txBody>
      </p:sp>
    </p:spTree>
    <p:extLst>
      <p:ext uri="{BB962C8B-B14F-4D97-AF65-F5344CB8AC3E}">
        <p14:creationId xmlns:p14="http://schemas.microsoft.com/office/powerpoint/2010/main" val="1225299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Role of IT?</a:t>
            </a:r>
            <a:endParaRPr lang="en-US" dirty="0"/>
          </a:p>
        </p:txBody>
      </p:sp>
      <p:sp>
        <p:nvSpPr>
          <p:cNvPr id="4" name="Rounded Rectangle 3"/>
          <p:cNvSpPr/>
          <p:nvPr/>
        </p:nvSpPr>
        <p:spPr>
          <a:xfrm>
            <a:off x="533400" y="1503830"/>
            <a:ext cx="2667000" cy="1411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a:solidFill>
                    <a:schemeClr val="tx1"/>
                  </a:solidFill>
                </a:ln>
                <a:solidFill>
                  <a:schemeClr val="bg1"/>
                </a:solidFill>
              </a:rPr>
              <a:t>Strategy</a:t>
            </a:r>
            <a:endParaRPr lang="en-US" sz="3600" b="1" dirty="0">
              <a:ln>
                <a:solidFill>
                  <a:schemeClr val="tx1"/>
                </a:solidFill>
              </a:ln>
              <a:solidFill>
                <a:schemeClr val="bg1"/>
              </a:solidFill>
            </a:endParaRPr>
          </a:p>
        </p:txBody>
      </p:sp>
      <p:sp>
        <p:nvSpPr>
          <p:cNvPr id="5" name="Left-Right Arrow 4"/>
          <p:cNvSpPr/>
          <p:nvPr/>
        </p:nvSpPr>
        <p:spPr>
          <a:xfrm>
            <a:off x="3352800" y="1981200"/>
            <a:ext cx="25146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019800" y="1511791"/>
            <a:ext cx="2667000" cy="1411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a:solidFill>
                    <a:schemeClr val="tx1"/>
                  </a:solidFill>
                </a:ln>
                <a:solidFill>
                  <a:schemeClr val="bg1"/>
                </a:solidFill>
              </a:rPr>
              <a:t>Execution</a:t>
            </a:r>
            <a:endParaRPr lang="en-US" sz="3600" b="1" dirty="0">
              <a:ln>
                <a:solidFill>
                  <a:schemeClr val="tx1"/>
                </a:solidFill>
              </a:ln>
              <a:solidFill>
                <a:schemeClr val="bg1"/>
              </a:solidFill>
            </a:endParaRPr>
          </a:p>
        </p:txBody>
      </p:sp>
      <p:sp>
        <p:nvSpPr>
          <p:cNvPr id="7" name="Rounded Rectangle 6"/>
          <p:cNvSpPr/>
          <p:nvPr/>
        </p:nvSpPr>
        <p:spPr>
          <a:xfrm>
            <a:off x="533400" y="3332630"/>
            <a:ext cx="2667000" cy="1411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a:solidFill>
                    <a:schemeClr val="tx1"/>
                  </a:solidFill>
                </a:ln>
                <a:solidFill>
                  <a:schemeClr val="bg1"/>
                </a:solidFill>
              </a:rPr>
              <a:t>Vision</a:t>
            </a:r>
            <a:endParaRPr lang="en-US" sz="3600" b="1" dirty="0">
              <a:ln>
                <a:solidFill>
                  <a:schemeClr val="tx1"/>
                </a:solidFill>
              </a:ln>
              <a:solidFill>
                <a:schemeClr val="bg1"/>
              </a:solidFill>
            </a:endParaRPr>
          </a:p>
        </p:txBody>
      </p:sp>
      <p:sp>
        <p:nvSpPr>
          <p:cNvPr id="8" name="Left-Right Arrow 7"/>
          <p:cNvSpPr/>
          <p:nvPr/>
        </p:nvSpPr>
        <p:spPr>
          <a:xfrm>
            <a:off x="3352800" y="3810000"/>
            <a:ext cx="25146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019800" y="3332630"/>
            <a:ext cx="2667000" cy="1411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a:solidFill>
                    <a:schemeClr val="tx1"/>
                  </a:solidFill>
                </a:ln>
                <a:solidFill>
                  <a:schemeClr val="bg1"/>
                </a:solidFill>
              </a:rPr>
              <a:t>Operations</a:t>
            </a:r>
            <a:endParaRPr lang="en-US" sz="3600" b="1" dirty="0">
              <a:ln>
                <a:solidFill>
                  <a:schemeClr val="tx1"/>
                </a:solidFill>
              </a:ln>
              <a:solidFill>
                <a:schemeClr val="bg1"/>
              </a:solidFill>
            </a:endParaRPr>
          </a:p>
        </p:txBody>
      </p:sp>
      <p:sp>
        <p:nvSpPr>
          <p:cNvPr id="10" name="Rounded Rectangle 9"/>
          <p:cNvSpPr/>
          <p:nvPr/>
        </p:nvSpPr>
        <p:spPr>
          <a:xfrm>
            <a:off x="533400" y="5161430"/>
            <a:ext cx="2667000" cy="1411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a:solidFill>
                    <a:schemeClr val="tx1"/>
                  </a:solidFill>
                </a:ln>
                <a:solidFill>
                  <a:schemeClr val="bg1"/>
                </a:solidFill>
              </a:rPr>
              <a:t>Driver</a:t>
            </a:r>
            <a:endParaRPr lang="en-US" sz="3600" b="1" dirty="0">
              <a:ln>
                <a:solidFill>
                  <a:schemeClr val="tx1"/>
                </a:solidFill>
              </a:ln>
              <a:solidFill>
                <a:schemeClr val="bg1"/>
              </a:solidFill>
            </a:endParaRPr>
          </a:p>
        </p:txBody>
      </p:sp>
      <p:sp>
        <p:nvSpPr>
          <p:cNvPr id="11" name="Left-Right Arrow 10"/>
          <p:cNvSpPr/>
          <p:nvPr/>
        </p:nvSpPr>
        <p:spPr>
          <a:xfrm>
            <a:off x="3352800" y="5636954"/>
            <a:ext cx="25146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019800" y="5161430"/>
            <a:ext cx="2667000" cy="1411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a:solidFill>
                    <a:schemeClr val="tx1"/>
                  </a:solidFill>
                </a:ln>
                <a:solidFill>
                  <a:schemeClr val="bg1"/>
                </a:solidFill>
              </a:rPr>
              <a:t>Supporter</a:t>
            </a:r>
            <a:endParaRPr lang="en-US" sz="3600" b="1" dirty="0">
              <a:ln>
                <a:solidFill>
                  <a:schemeClr val="tx1"/>
                </a:solidFill>
              </a:ln>
              <a:solidFill>
                <a:schemeClr val="bg1"/>
              </a:solidFill>
            </a:endParaRPr>
          </a:p>
        </p:txBody>
      </p:sp>
    </p:spTree>
    <p:extLst>
      <p:ext uri="{BB962C8B-B14F-4D97-AF65-F5344CB8AC3E}">
        <p14:creationId xmlns:p14="http://schemas.microsoft.com/office/powerpoint/2010/main" val="864041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839200" cy="1143000"/>
          </a:xfrm>
        </p:spPr>
        <p:txBody>
          <a:bodyPr/>
          <a:lstStyle/>
          <a:p>
            <a:r>
              <a:rPr lang="en-US" sz="7200" dirty="0" smtClean="0">
                <a:solidFill>
                  <a:schemeClr val="tx1"/>
                </a:solidFill>
              </a:rPr>
              <a:t>Only 8% of Leaders</a:t>
            </a:r>
            <a:endParaRPr lang="en-US" sz="7200" dirty="0">
              <a:solidFill>
                <a:schemeClr val="tx1"/>
              </a:solidFill>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3526" y="1691186"/>
            <a:ext cx="6879448" cy="4862014"/>
          </a:xfrm>
        </p:spPr>
      </p:pic>
    </p:spTree>
    <p:extLst>
      <p:ext uri="{BB962C8B-B14F-4D97-AF65-F5344CB8AC3E}">
        <p14:creationId xmlns:p14="http://schemas.microsoft.com/office/powerpoint/2010/main" val="1897095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NC14_Ne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NC14_New_Template</Template>
  <TotalTime>6259</TotalTime>
  <Words>897</Words>
  <Application>Microsoft Office PowerPoint</Application>
  <PresentationFormat>On-screen Show (4:3)</PresentationFormat>
  <Paragraphs>188</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NC14_New_Template</vt:lpstr>
      <vt:lpstr>PowerPoint Presentation</vt:lpstr>
      <vt:lpstr>191 Years of Diet Science</vt:lpstr>
      <vt:lpstr>Agenda</vt:lpstr>
      <vt:lpstr>Maslow</vt:lpstr>
      <vt:lpstr>Know Your Environment</vt:lpstr>
      <vt:lpstr>Understand Your Constraints</vt:lpstr>
      <vt:lpstr>PowerPoint Presentation</vt:lpstr>
      <vt:lpstr>What is the Role of IT?</vt:lpstr>
      <vt:lpstr>Only 8% of Leaders</vt:lpstr>
      <vt:lpstr>Operations First</vt:lpstr>
      <vt:lpstr>PowerPoint Presentation</vt:lpstr>
      <vt:lpstr>Leading Change Internally: People</vt:lpstr>
      <vt:lpstr>Leading Change Externally: Politics</vt:lpstr>
      <vt:lpstr>Emotional Intelligence (EQ) – Gaps?</vt:lpstr>
      <vt:lpstr>Leading Change Globally: GQ</vt:lpstr>
      <vt:lpstr>But Brian, what about academic technology?</vt:lpstr>
      <vt:lpstr>Boiling Down All the Lists</vt:lpstr>
      <vt:lpstr>An IT Hierarchy of Needs(?)</vt:lpstr>
      <vt:lpstr>Recap</vt:lpstr>
      <vt:lpstr>“Five hundred years ago, everybody knew the Earth was flat, and fifteen minutes ago, you knew that humans were alone on this planet. Imagine what you'll know tomorrow.” –Kay, Men in Black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Berg</dc:creator>
  <cp:lastModifiedBy>Gardner, Brian</cp:lastModifiedBy>
  <cp:revision>78</cp:revision>
  <dcterms:created xsi:type="dcterms:W3CDTF">2015-01-30T20:57:05Z</dcterms:created>
  <dcterms:modified xsi:type="dcterms:W3CDTF">2016-03-23T13:46:48Z</dcterms:modified>
</cp:coreProperties>
</file>