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6"/>
  </p:notesMasterIdLst>
  <p:sldIdLst>
    <p:sldId id="256" r:id="rId2"/>
    <p:sldId id="257" r:id="rId3"/>
    <p:sldId id="262" r:id="rId4"/>
    <p:sldId id="258" r:id="rId5"/>
    <p:sldId id="259" r:id="rId6"/>
    <p:sldId id="288" r:id="rId7"/>
    <p:sldId id="287" r:id="rId8"/>
    <p:sldId id="284" r:id="rId9"/>
    <p:sldId id="267" r:id="rId10"/>
    <p:sldId id="268" r:id="rId11"/>
    <p:sldId id="269" r:id="rId12"/>
    <p:sldId id="270" r:id="rId13"/>
    <p:sldId id="271" r:id="rId14"/>
    <p:sldId id="285" r:id="rId15"/>
    <p:sldId id="286" r:id="rId16"/>
    <p:sldId id="274" r:id="rId17"/>
    <p:sldId id="275" r:id="rId18"/>
    <p:sldId id="276" r:id="rId19"/>
    <p:sldId id="277" r:id="rId20"/>
    <p:sldId id="278" r:id="rId21"/>
    <p:sldId id="290" r:id="rId22"/>
    <p:sldId id="281" r:id="rId23"/>
    <p:sldId id="282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ABD"/>
    <a:srgbClr val="573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/>
    <p:restoredTop sz="92033"/>
  </p:normalViewPr>
  <p:slideViewPr>
    <p:cSldViewPr snapToGrid="0" snapToObjects="1">
      <p:cViewPr>
        <p:scale>
          <a:sx n="117" d="100"/>
          <a:sy n="117" d="100"/>
        </p:scale>
        <p:origin x="-648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tofoolalghanem\Desktop\Graphs%20for%20outcome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tofoolalghanem\Desktop\Graphs%20for%20outcome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TAlgha\Box%20Sync\ADEA%202016\Assessments\Course%20Evaluations\Graphs%20for%20outcome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Sheet1!$C$26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Sheet1!$B$27:$B$30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Sheet1!$C$27:$C$30</c:f>
              <c:numCache>
                <c:formatCode>0%</c:formatCode>
                <c:ptCount val="4"/>
                <c:pt idx="0">
                  <c:v>0.344155844155844</c:v>
                </c:pt>
                <c:pt idx="1">
                  <c:v>0.636363636363636</c:v>
                </c:pt>
                <c:pt idx="2">
                  <c:v>0.675324675324675</c:v>
                </c:pt>
                <c:pt idx="3">
                  <c:v>0.592105263157895</c:v>
                </c:pt>
              </c:numCache>
            </c:numRef>
          </c:val>
        </c:ser>
        <c:ser>
          <c:idx val="1"/>
          <c:order val="1"/>
          <c:tx>
            <c:strRef>
              <c:f>Sheet1!$D$26</c:f>
              <c:strCache>
                <c:ptCount val="1"/>
                <c:pt idx="0">
                  <c:v>Neutral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Sheet1!$B$27:$B$30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Sheet1!$D$27:$D$30</c:f>
              <c:numCache>
                <c:formatCode>0%</c:formatCode>
                <c:ptCount val="4"/>
                <c:pt idx="0">
                  <c:v>0.311688311688312</c:v>
                </c:pt>
                <c:pt idx="1">
                  <c:v>0.220779220779221</c:v>
                </c:pt>
                <c:pt idx="2">
                  <c:v>0.227272727272727</c:v>
                </c:pt>
                <c:pt idx="3">
                  <c:v>0.269736842105263</c:v>
                </c:pt>
              </c:numCache>
            </c:numRef>
          </c:val>
        </c:ser>
        <c:ser>
          <c:idx val="2"/>
          <c:order val="2"/>
          <c:tx>
            <c:strRef>
              <c:f>Sheet1!$E$26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Sheet1!$B$27:$B$30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Sheet1!$E$27:$E$30</c:f>
              <c:numCache>
                <c:formatCode>0%</c:formatCode>
                <c:ptCount val="4"/>
                <c:pt idx="0">
                  <c:v>0.344155844155844</c:v>
                </c:pt>
                <c:pt idx="1">
                  <c:v>0.142857142857143</c:v>
                </c:pt>
                <c:pt idx="2">
                  <c:v>0.0974025974025974</c:v>
                </c:pt>
                <c:pt idx="3">
                  <c:v>0.138157894736842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346600"/>
        <c:axId val="-2141342904"/>
      </c:barChart>
      <c:catAx>
        <c:axId val="-2141346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342904"/>
        <c:crosses val="autoZero"/>
        <c:auto val="1"/>
        <c:lblAlgn val="ctr"/>
        <c:lblOffset val="100"/>
        <c:noMultiLvlLbl val="0"/>
      </c:catAx>
      <c:valAx>
        <c:axId val="-2141342904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34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1st Year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Sheet1!$B$10:$B$13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Sheet1!$C$10:$C$13</c:f>
              <c:numCache>
                <c:formatCode>0%</c:formatCode>
                <c:ptCount val="4"/>
                <c:pt idx="0">
                  <c:v>0.36986301369863</c:v>
                </c:pt>
                <c:pt idx="1">
                  <c:v>0.684931506849315</c:v>
                </c:pt>
                <c:pt idx="2">
                  <c:v>0.782312925170068</c:v>
                </c:pt>
                <c:pt idx="3">
                  <c:v>0.696551724137931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Neutral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Sheet1!$B$10:$B$13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Sheet1!$D$10:$D$13</c:f>
              <c:numCache>
                <c:formatCode>0%</c:formatCode>
                <c:ptCount val="4"/>
                <c:pt idx="0">
                  <c:v>0.363013698630137</c:v>
                </c:pt>
                <c:pt idx="1">
                  <c:v>0.226027397260274</c:v>
                </c:pt>
                <c:pt idx="2">
                  <c:v>0.149659863945578</c:v>
                </c:pt>
                <c:pt idx="3">
                  <c:v>0.213793103448276</c:v>
                </c:pt>
              </c:numCache>
            </c:numRef>
          </c:val>
        </c:ser>
        <c:ser>
          <c:idx val="2"/>
          <c:order val="2"/>
          <c:tx>
            <c:strRef>
              <c:f>Sheet1!$E$9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Sheet1!$B$10:$B$13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Sheet1!$E$10:$E$13</c:f>
              <c:numCache>
                <c:formatCode>0%</c:formatCode>
                <c:ptCount val="4"/>
                <c:pt idx="0">
                  <c:v>0.267123287671233</c:v>
                </c:pt>
                <c:pt idx="1">
                  <c:v>0.0890410958904109</c:v>
                </c:pt>
                <c:pt idx="2">
                  <c:v>0.0680272108843537</c:v>
                </c:pt>
                <c:pt idx="3">
                  <c:v>0.0896551724137931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285512"/>
        <c:axId val="-2141281816"/>
      </c:barChart>
      <c:catAx>
        <c:axId val="-214128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281816"/>
        <c:crosses val="autoZero"/>
        <c:auto val="1"/>
        <c:lblAlgn val="ctr"/>
        <c:lblOffset val="100"/>
        <c:noMultiLvlLbl val="0"/>
      </c:catAx>
      <c:valAx>
        <c:axId val="-2141281816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28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3rd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Sheet1!$B$40:$B$43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Sheet1!$C$40:$C$43</c:f>
              <c:numCache>
                <c:formatCode>0%</c:formatCode>
                <c:ptCount val="4"/>
                <c:pt idx="0">
                  <c:v>0.473684210526316</c:v>
                </c:pt>
                <c:pt idx="1">
                  <c:v>0.649122807017544</c:v>
                </c:pt>
                <c:pt idx="2">
                  <c:v>0.684210526315789</c:v>
                </c:pt>
                <c:pt idx="3">
                  <c:v>0.56140350877193</c:v>
                </c:pt>
              </c:numCache>
            </c:numRef>
          </c:val>
        </c:ser>
        <c:ser>
          <c:idx val="1"/>
          <c:order val="1"/>
          <c:tx>
            <c:strRef>
              <c:f>Sheet1!$D$39</c:f>
              <c:strCache>
                <c:ptCount val="1"/>
                <c:pt idx="0">
                  <c:v>Neutral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Sheet1!$B$40:$B$43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Sheet1!$D$40:$D$43</c:f>
              <c:numCache>
                <c:formatCode>0%</c:formatCode>
                <c:ptCount val="4"/>
                <c:pt idx="0">
                  <c:v>0.280701754385965</c:v>
                </c:pt>
                <c:pt idx="1">
                  <c:v>0.263157894736842</c:v>
                </c:pt>
                <c:pt idx="2">
                  <c:v>0.228070175438596</c:v>
                </c:pt>
                <c:pt idx="3">
                  <c:v>0.263157894736842</c:v>
                </c:pt>
              </c:numCache>
            </c:numRef>
          </c:val>
        </c:ser>
        <c:ser>
          <c:idx val="2"/>
          <c:order val="2"/>
          <c:tx>
            <c:strRef>
              <c:f>Sheet1!$E$39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Sheet1!$B$40:$B$43</c:f>
              <c:strCache>
                <c:ptCount val="4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</c:strCache>
            </c:strRef>
          </c:cat>
          <c:val>
            <c:numRef>
              <c:f>Sheet1!$E$40:$E$43</c:f>
              <c:numCache>
                <c:formatCode>0%</c:formatCode>
                <c:ptCount val="4"/>
                <c:pt idx="0">
                  <c:v>0.245614035087719</c:v>
                </c:pt>
                <c:pt idx="1">
                  <c:v>0.087719298245614</c:v>
                </c:pt>
                <c:pt idx="2">
                  <c:v>0.087719298245614</c:v>
                </c:pt>
                <c:pt idx="3">
                  <c:v>0.175438596491228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0207240"/>
        <c:axId val="-2140203544"/>
      </c:barChart>
      <c:catAx>
        <c:axId val="-2140207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203544"/>
        <c:crosses val="autoZero"/>
        <c:auto val="1"/>
        <c:lblAlgn val="ctr"/>
        <c:lblOffset val="100"/>
        <c:noMultiLvlLbl val="0"/>
      </c:catAx>
      <c:valAx>
        <c:axId val="-2140203544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20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4th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Sheet1!$C$56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Sheet1!$B$57:$B$61</c:f>
              <c:strCache>
                <c:ptCount val="5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  <c:pt idx="4">
                  <c:v>Leadership </c:v>
                </c:pt>
              </c:strCache>
            </c:strRef>
          </c:cat>
          <c:val>
            <c:numRef>
              <c:f>Sheet1!$C$57:$C$61</c:f>
              <c:numCache>
                <c:formatCode>0%</c:formatCode>
                <c:ptCount val="5"/>
                <c:pt idx="0">
                  <c:v>0.551020408163265</c:v>
                </c:pt>
                <c:pt idx="1">
                  <c:v>0.75</c:v>
                </c:pt>
                <c:pt idx="2">
                  <c:v>0.775510204081633</c:v>
                </c:pt>
                <c:pt idx="3">
                  <c:v>0.591836734693878</c:v>
                </c:pt>
                <c:pt idx="4">
                  <c:v>0.693877551020408</c:v>
                </c:pt>
              </c:numCache>
            </c:numRef>
          </c:val>
        </c:ser>
        <c:ser>
          <c:idx val="1"/>
          <c:order val="1"/>
          <c:tx>
            <c:strRef>
              <c:f>Sheet1!$D$56</c:f>
              <c:strCache>
                <c:ptCount val="1"/>
                <c:pt idx="0">
                  <c:v>Neutral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Sheet1!$B$57:$B$61</c:f>
              <c:strCache>
                <c:ptCount val="5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  <c:pt idx="4">
                  <c:v>Leadership </c:v>
                </c:pt>
              </c:strCache>
            </c:strRef>
          </c:cat>
          <c:val>
            <c:numRef>
              <c:f>Sheet1!$D$57:$D$61</c:f>
              <c:numCache>
                <c:formatCode>0%</c:formatCode>
                <c:ptCount val="5"/>
                <c:pt idx="0">
                  <c:v>0.306122448979592</c:v>
                </c:pt>
                <c:pt idx="1">
                  <c:v>0.166666666666667</c:v>
                </c:pt>
                <c:pt idx="2">
                  <c:v>0.163265306122449</c:v>
                </c:pt>
                <c:pt idx="3">
                  <c:v>0.285714285714286</c:v>
                </c:pt>
                <c:pt idx="4">
                  <c:v>0.244897959183673</c:v>
                </c:pt>
              </c:numCache>
            </c:numRef>
          </c:val>
        </c:ser>
        <c:ser>
          <c:idx val="2"/>
          <c:order val="2"/>
          <c:tx>
            <c:strRef>
              <c:f>Sheet1!$E$56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Sheet1!$B$57:$B$61</c:f>
              <c:strCache>
                <c:ptCount val="5"/>
                <c:pt idx="0">
                  <c:v>Critical Thinking </c:v>
                </c:pt>
                <c:pt idx="1">
                  <c:v>Ability to communicate thoughts</c:v>
                </c:pt>
                <c:pt idx="2">
                  <c:v>Teamwork</c:v>
                </c:pt>
                <c:pt idx="3">
                  <c:v>Communicate with Classmate</c:v>
                </c:pt>
                <c:pt idx="4">
                  <c:v>Leadership </c:v>
                </c:pt>
              </c:strCache>
            </c:strRef>
          </c:cat>
          <c:val>
            <c:numRef>
              <c:f>Sheet1!$E$57:$E$61</c:f>
              <c:numCache>
                <c:formatCode>0%</c:formatCode>
                <c:ptCount val="5"/>
                <c:pt idx="0">
                  <c:v>0.142857142857143</c:v>
                </c:pt>
                <c:pt idx="1">
                  <c:v>0.0833333333333333</c:v>
                </c:pt>
                <c:pt idx="2">
                  <c:v>0.0612244897959184</c:v>
                </c:pt>
                <c:pt idx="3">
                  <c:v>0.122448979591837</c:v>
                </c:pt>
                <c:pt idx="4">
                  <c:v>0.0612244897959184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0919224"/>
        <c:axId val="-2140922920"/>
      </c:barChart>
      <c:catAx>
        <c:axId val="-2140919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922920"/>
        <c:crosses val="autoZero"/>
        <c:auto val="1"/>
        <c:lblAlgn val="ctr"/>
        <c:lblOffset val="100"/>
        <c:noMultiLvlLbl val="0"/>
      </c:catAx>
      <c:valAx>
        <c:axId val="-2140922920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91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57A3C-B72B-6642-841E-71BAB96625A9}" type="doc">
      <dgm:prSet loTypeId="urn:microsoft.com/office/officeart/2005/8/layout/gear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047C09-233C-AC43-A2DD-6F1E82C20E93}">
      <dgm:prSet phldrT="[Text]" custT="1"/>
      <dgm:spPr/>
      <dgm:t>
        <a:bodyPr/>
        <a:lstStyle/>
        <a:p>
          <a:r>
            <a:rPr lang="en-US" sz="1400" b="1" dirty="0" smtClean="0">
              <a:latin typeface="Georgia" charset="0"/>
              <a:ea typeface="Georgia" charset="0"/>
              <a:cs typeface="Georgia" charset="0"/>
            </a:rPr>
            <a:t>Critical Thinking </a:t>
          </a:r>
          <a:endParaRPr lang="en-US" sz="1400" b="1" dirty="0">
            <a:latin typeface="Georgia" charset="0"/>
            <a:ea typeface="Georgia" charset="0"/>
            <a:cs typeface="Georgia" charset="0"/>
          </a:endParaRPr>
        </a:p>
      </dgm:t>
    </dgm:pt>
    <dgm:pt modelId="{063AB2FA-42C6-AD4C-B569-5C018CDEC85C}" type="parTrans" cxnId="{82C267BE-BB32-2249-A0E3-37210E75B140}">
      <dgm:prSet/>
      <dgm:spPr/>
      <dgm:t>
        <a:bodyPr/>
        <a:lstStyle/>
        <a:p>
          <a:endParaRPr lang="en-US"/>
        </a:p>
      </dgm:t>
    </dgm:pt>
    <dgm:pt modelId="{0652EE44-3B5D-7847-967F-185348750DE5}" type="sibTrans" cxnId="{82C267BE-BB32-2249-A0E3-37210E75B140}">
      <dgm:prSet/>
      <dgm:spPr/>
      <dgm:t>
        <a:bodyPr/>
        <a:lstStyle/>
        <a:p>
          <a:endParaRPr lang="en-US"/>
        </a:p>
      </dgm:t>
    </dgm:pt>
    <dgm:pt modelId="{267C265A-8083-3B40-A926-BFA6523210B5}">
      <dgm:prSet phldrT="[Text]" custT="1"/>
      <dgm:spPr/>
      <dgm:t>
        <a:bodyPr/>
        <a:lstStyle/>
        <a:p>
          <a:r>
            <a:rPr lang="en-US" sz="1400" b="1" dirty="0" smtClean="0">
              <a:latin typeface="Georgia" charset="0"/>
              <a:ea typeface="Georgia" charset="0"/>
              <a:cs typeface="Georgia" charset="0"/>
            </a:rPr>
            <a:t>Communication </a:t>
          </a:r>
          <a:endParaRPr lang="en-US" sz="1400" b="1" dirty="0">
            <a:latin typeface="Georgia" charset="0"/>
            <a:ea typeface="Georgia" charset="0"/>
            <a:cs typeface="Georgia" charset="0"/>
          </a:endParaRPr>
        </a:p>
      </dgm:t>
    </dgm:pt>
    <dgm:pt modelId="{93395B6F-4FF0-6549-8326-2CD6F41BC23D}" type="parTrans" cxnId="{8DA383EB-AFFB-D14A-B470-468C273C3C7B}">
      <dgm:prSet/>
      <dgm:spPr/>
      <dgm:t>
        <a:bodyPr/>
        <a:lstStyle/>
        <a:p>
          <a:endParaRPr lang="en-US"/>
        </a:p>
      </dgm:t>
    </dgm:pt>
    <dgm:pt modelId="{410B5A8D-F592-CF46-8B0C-BA323FD25633}" type="sibTrans" cxnId="{8DA383EB-AFFB-D14A-B470-468C273C3C7B}">
      <dgm:prSet/>
      <dgm:spPr/>
      <dgm:t>
        <a:bodyPr/>
        <a:lstStyle/>
        <a:p>
          <a:endParaRPr lang="en-US"/>
        </a:p>
      </dgm:t>
    </dgm:pt>
    <dgm:pt modelId="{3061C84D-74D0-2240-9D36-73C351A1EAF6}">
      <dgm:prSet phldrT="[Text]"/>
      <dgm:spPr/>
      <dgm:t>
        <a:bodyPr/>
        <a:lstStyle/>
        <a:p>
          <a:endParaRPr lang="en-US"/>
        </a:p>
      </dgm:t>
    </dgm:pt>
    <dgm:pt modelId="{57BBD9B6-EE86-2149-8C2D-5C12FA2F48C8}" type="parTrans" cxnId="{6AB890D1-B0A5-AC4A-BC4B-E7213D9F1881}">
      <dgm:prSet/>
      <dgm:spPr/>
      <dgm:t>
        <a:bodyPr/>
        <a:lstStyle/>
        <a:p>
          <a:endParaRPr lang="en-US"/>
        </a:p>
      </dgm:t>
    </dgm:pt>
    <dgm:pt modelId="{DE90CBB7-7745-8B4E-AD22-7266C73262BC}" type="sibTrans" cxnId="{6AB890D1-B0A5-AC4A-BC4B-E7213D9F1881}">
      <dgm:prSet/>
      <dgm:spPr/>
      <dgm:t>
        <a:bodyPr/>
        <a:lstStyle/>
        <a:p>
          <a:endParaRPr lang="en-US"/>
        </a:p>
      </dgm:t>
    </dgm:pt>
    <dgm:pt modelId="{11E3A789-2F62-A74A-8076-E51F6D167C93}">
      <dgm:prSet phldrT="[Text]" custT="1"/>
      <dgm:spPr/>
      <dgm:t>
        <a:bodyPr/>
        <a:lstStyle/>
        <a:p>
          <a:endParaRPr lang="en-US"/>
        </a:p>
      </dgm:t>
    </dgm:pt>
    <dgm:pt modelId="{22F0FBE8-B259-B646-9ACE-B5EF6B0D9940}" type="parTrans" cxnId="{B834D82E-3D2C-204A-BFF0-A0A63F7812E2}">
      <dgm:prSet/>
      <dgm:spPr/>
      <dgm:t>
        <a:bodyPr/>
        <a:lstStyle/>
        <a:p>
          <a:endParaRPr lang="en-US"/>
        </a:p>
      </dgm:t>
    </dgm:pt>
    <dgm:pt modelId="{AFB14C2B-B15D-8146-BBE7-4A7E3B233931}" type="sibTrans" cxnId="{B834D82E-3D2C-204A-BFF0-A0A63F7812E2}">
      <dgm:prSet/>
      <dgm:spPr/>
      <dgm:t>
        <a:bodyPr/>
        <a:lstStyle/>
        <a:p>
          <a:endParaRPr lang="en-US"/>
        </a:p>
      </dgm:t>
    </dgm:pt>
    <dgm:pt modelId="{8475DA4C-AC43-5C4B-8D57-F6517188D010}">
      <dgm:prSet phldrT="[Text]"/>
      <dgm:spPr/>
      <dgm:t>
        <a:bodyPr/>
        <a:lstStyle/>
        <a:p>
          <a:endParaRPr lang="en-US"/>
        </a:p>
      </dgm:t>
    </dgm:pt>
    <dgm:pt modelId="{0C104158-1051-0D4C-B518-A58446BA795E}" type="parTrans" cxnId="{64E8F0FD-5F56-9941-887F-A1632764CB1D}">
      <dgm:prSet/>
      <dgm:spPr/>
      <dgm:t>
        <a:bodyPr/>
        <a:lstStyle/>
        <a:p>
          <a:endParaRPr lang="en-US"/>
        </a:p>
      </dgm:t>
    </dgm:pt>
    <dgm:pt modelId="{06359936-8EB9-274A-A86B-E16E4238DFDB}" type="sibTrans" cxnId="{64E8F0FD-5F56-9941-887F-A1632764CB1D}">
      <dgm:prSet/>
      <dgm:spPr/>
      <dgm:t>
        <a:bodyPr/>
        <a:lstStyle/>
        <a:p>
          <a:endParaRPr lang="en-US"/>
        </a:p>
      </dgm:t>
    </dgm:pt>
    <dgm:pt modelId="{91226975-E0D0-BC4F-B599-87269EC900E7}">
      <dgm:prSet phldrT="[Text]" custT="1"/>
      <dgm:spPr/>
      <dgm:t>
        <a:bodyPr/>
        <a:lstStyle/>
        <a:p>
          <a:r>
            <a:rPr lang="en-US" sz="1400" b="1" dirty="0" smtClean="0">
              <a:latin typeface="Georgia" charset="0"/>
              <a:ea typeface="Georgia" charset="0"/>
              <a:cs typeface="Georgia" charset="0"/>
            </a:rPr>
            <a:t>Leadership</a:t>
          </a:r>
          <a:endParaRPr lang="en-US" sz="1400" b="1" dirty="0">
            <a:latin typeface="Georgia" charset="0"/>
            <a:ea typeface="Georgia" charset="0"/>
            <a:cs typeface="Georgia" charset="0"/>
          </a:endParaRPr>
        </a:p>
      </dgm:t>
    </dgm:pt>
    <dgm:pt modelId="{8E9DDFE4-4479-B947-876C-E3390A19EF04}" type="parTrans" cxnId="{F08397B9-2EE3-344F-980A-62EB1FFDC109}">
      <dgm:prSet/>
      <dgm:spPr/>
      <dgm:t>
        <a:bodyPr/>
        <a:lstStyle/>
        <a:p>
          <a:endParaRPr lang="en-US"/>
        </a:p>
      </dgm:t>
    </dgm:pt>
    <dgm:pt modelId="{4E0CDBFC-675A-BC4F-AE84-26F26BA0D5E4}" type="sibTrans" cxnId="{F08397B9-2EE3-344F-980A-62EB1FFDC109}">
      <dgm:prSet/>
      <dgm:spPr/>
      <dgm:t>
        <a:bodyPr/>
        <a:lstStyle/>
        <a:p>
          <a:endParaRPr lang="en-US"/>
        </a:p>
      </dgm:t>
    </dgm:pt>
    <dgm:pt modelId="{F3386078-218F-C440-8C6F-FD8568092CC8}" type="pres">
      <dgm:prSet presAssocID="{D0F57A3C-B72B-6642-841E-71BAB96625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79FA66-8DEA-1346-8AE7-C002B5FC3D17}" type="pres">
      <dgm:prSet presAssocID="{16047C09-233C-AC43-A2DD-6F1E82C20E93}" presName="gear1" presStyleLbl="node1" presStyleIdx="0" presStyleCnt="3" custScaleX="89290" custScaleY="76726" custLinFactNeighborX="43870" custLinFactNeighborY="-596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9C5A9-4A4A-EA4D-B7E1-6FB0F0C8C5F6}" type="pres">
      <dgm:prSet presAssocID="{16047C09-233C-AC43-A2DD-6F1E82C20E93}" presName="gear1srcNode" presStyleLbl="node1" presStyleIdx="0" presStyleCnt="3"/>
      <dgm:spPr/>
      <dgm:t>
        <a:bodyPr/>
        <a:lstStyle/>
        <a:p>
          <a:endParaRPr lang="en-US"/>
        </a:p>
      </dgm:t>
    </dgm:pt>
    <dgm:pt modelId="{DDF80445-D75C-DB48-91E5-C63B71A61A22}" type="pres">
      <dgm:prSet presAssocID="{16047C09-233C-AC43-A2DD-6F1E82C20E93}" presName="gear1dstNode" presStyleLbl="node1" presStyleIdx="0" presStyleCnt="3"/>
      <dgm:spPr/>
      <dgm:t>
        <a:bodyPr/>
        <a:lstStyle/>
        <a:p>
          <a:endParaRPr lang="en-US"/>
        </a:p>
      </dgm:t>
    </dgm:pt>
    <dgm:pt modelId="{33560CF9-4042-A149-B39F-DE2EF8C1AE8C}" type="pres">
      <dgm:prSet presAssocID="{91226975-E0D0-BC4F-B599-87269EC900E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67033-8AFE-1444-BDA5-DDD38768CC7B}" type="pres">
      <dgm:prSet presAssocID="{91226975-E0D0-BC4F-B599-87269EC900E7}" presName="gear2srcNode" presStyleLbl="node1" presStyleIdx="1" presStyleCnt="3"/>
      <dgm:spPr/>
      <dgm:t>
        <a:bodyPr/>
        <a:lstStyle/>
        <a:p>
          <a:endParaRPr lang="en-US"/>
        </a:p>
      </dgm:t>
    </dgm:pt>
    <dgm:pt modelId="{ACAED95E-2D67-4645-AC2D-7D11E6C6A27F}" type="pres">
      <dgm:prSet presAssocID="{91226975-E0D0-BC4F-B599-87269EC900E7}" presName="gear2dstNode" presStyleLbl="node1" presStyleIdx="1" presStyleCnt="3"/>
      <dgm:spPr/>
      <dgm:t>
        <a:bodyPr/>
        <a:lstStyle/>
        <a:p>
          <a:endParaRPr lang="en-US"/>
        </a:p>
      </dgm:t>
    </dgm:pt>
    <dgm:pt modelId="{44C1F056-BAC5-284D-8442-D90617670975}" type="pres">
      <dgm:prSet presAssocID="{267C265A-8083-3B40-A926-BFA6523210B5}" presName="gear3" presStyleLbl="node1" presStyleIdx="2" presStyleCnt="3"/>
      <dgm:spPr/>
      <dgm:t>
        <a:bodyPr/>
        <a:lstStyle/>
        <a:p>
          <a:endParaRPr lang="en-US"/>
        </a:p>
      </dgm:t>
    </dgm:pt>
    <dgm:pt modelId="{C425E60A-8BF4-C14A-9BDF-AF2101EBA54D}" type="pres">
      <dgm:prSet presAssocID="{267C265A-8083-3B40-A926-BFA6523210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CBBBF-CCC2-684D-814C-1A79DAE716CF}" type="pres">
      <dgm:prSet presAssocID="{267C265A-8083-3B40-A926-BFA6523210B5}" presName="gear3srcNode" presStyleLbl="node1" presStyleIdx="2" presStyleCnt="3"/>
      <dgm:spPr/>
      <dgm:t>
        <a:bodyPr/>
        <a:lstStyle/>
        <a:p>
          <a:endParaRPr lang="en-US"/>
        </a:p>
      </dgm:t>
    </dgm:pt>
    <dgm:pt modelId="{5AD72301-FE9B-BC4A-9F51-769832A0BBF3}" type="pres">
      <dgm:prSet presAssocID="{267C265A-8083-3B40-A926-BFA6523210B5}" presName="gear3dstNode" presStyleLbl="node1" presStyleIdx="2" presStyleCnt="3"/>
      <dgm:spPr/>
      <dgm:t>
        <a:bodyPr/>
        <a:lstStyle/>
        <a:p>
          <a:endParaRPr lang="en-US"/>
        </a:p>
      </dgm:t>
    </dgm:pt>
    <dgm:pt modelId="{90D9820A-F172-3845-B784-964F6826C33A}" type="pres">
      <dgm:prSet presAssocID="{0652EE44-3B5D-7847-967F-185348750DE5}" presName="connector1" presStyleLbl="sibTrans2D1" presStyleIdx="0" presStyleCnt="3" custScaleX="76726" custScaleY="76726" custLinFactNeighborX="25016" custLinFactNeighborY="-47940"/>
      <dgm:spPr/>
      <dgm:t>
        <a:bodyPr/>
        <a:lstStyle/>
        <a:p>
          <a:endParaRPr lang="en-US"/>
        </a:p>
      </dgm:t>
    </dgm:pt>
    <dgm:pt modelId="{8DEA1201-8884-CE4C-8336-174B4129327D}" type="pres">
      <dgm:prSet presAssocID="{4E0CDBFC-675A-BC4F-AE84-26F26BA0D5E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CD2351C-54EC-8F40-B165-BE49A70BF41B}" type="pres">
      <dgm:prSet presAssocID="{410B5A8D-F592-CF46-8B0C-BA323FD2563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E79B097-BF24-6646-84B9-2E839CC1D2C5}" type="presOf" srcId="{16047C09-233C-AC43-A2DD-6F1E82C20E93}" destId="{D079FA66-8DEA-1346-8AE7-C002B5FC3D17}" srcOrd="0" destOrd="0" presId="urn:microsoft.com/office/officeart/2005/8/layout/gear1"/>
    <dgm:cxn modelId="{E4771FA8-ACC8-6441-8252-5A21E56B2A55}" type="presOf" srcId="{4E0CDBFC-675A-BC4F-AE84-26F26BA0D5E4}" destId="{8DEA1201-8884-CE4C-8336-174B4129327D}" srcOrd="0" destOrd="0" presId="urn:microsoft.com/office/officeart/2005/8/layout/gear1"/>
    <dgm:cxn modelId="{F6FDA27D-329B-1F47-AA4A-80BB4B1B9A8B}" type="presOf" srcId="{267C265A-8083-3B40-A926-BFA6523210B5}" destId="{5AD72301-FE9B-BC4A-9F51-769832A0BBF3}" srcOrd="3" destOrd="0" presId="urn:microsoft.com/office/officeart/2005/8/layout/gear1"/>
    <dgm:cxn modelId="{8DA383EB-AFFB-D14A-B470-468C273C3C7B}" srcId="{D0F57A3C-B72B-6642-841E-71BAB96625A9}" destId="{267C265A-8083-3B40-A926-BFA6523210B5}" srcOrd="2" destOrd="0" parTransId="{93395B6F-4FF0-6549-8326-2CD6F41BC23D}" sibTransId="{410B5A8D-F592-CF46-8B0C-BA323FD25633}"/>
    <dgm:cxn modelId="{E03EC8CA-44CF-7A42-84E8-35366E02F9E7}" type="presOf" srcId="{16047C09-233C-AC43-A2DD-6F1E82C20E93}" destId="{7989C5A9-4A4A-EA4D-B7E1-6FB0F0C8C5F6}" srcOrd="1" destOrd="0" presId="urn:microsoft.com/office/officeart/2005/8/layout/gear1"/>
    <dgm:cxn modelId="{82C267BE-BB32-2249-A0E3-37210E75B140}" srcId="{D0F57A3C-B72B-6642-841E-71BAB96625A9}" destId="{16047C09-233C-AC43-A2DD-6F1E82C20E93}" srcOrd="0" destOrd="0" parTransId="{063AB2FA-42C6-AD4C-B569-5C018CDEC85C}" sibTransId="{0652EE44-3B5D-7847-967F-185348750DE5}"/>
    <dgm:cxn modelId="{6AB890D1-B0A5-AC4A-BC4B-E7213D9F1881}" srcId="{D0F57A3C-B72B-6642-841E-71BAB96625A9}" destId="{3061C84D-74D0-2240-9D36-73C351A1EAF6}" srcOrd="4" destOrd="0" parTransId="{57BBD9B6-EE86-2149-8C2D-5C12FA2F48C8}" sibTransId="{DE90CBB7-7745-8B4E-AD22-7266C73262BC}"/>
    <dgm:cxn modelId="{B834D82E-3D2C-204A-BFF0-A0A63F7812E2}" srcId="{D0F57A3C-B72B-6642-841E-71BAB96625A9}" destId="{11E3A789-2F62-A74A-8076-E51F6D167C93}" srcOrd="3" destOrd="0" parTransId="{22F0FBE8-B259-B646-9ACE-B5EF6B0D9940}" sibTransId="{AFB14C2B-B15D-8146-BBE7-4A7E3B233931}"/>
    <dgm:cxn modelId="{6317246F-C976-BB4F-A6F4-73F4E3F2471A}" type="presOf" srcId="{410B5A8D-F592-CF46-8B0C-BA323FD25633}" destId="{DCD2351C-54EC-8F40-B165-BE49A70BF41B}" srcOrd="0" destOrd="0" presId="urn:microsoft.com/office/officeart/2005/8/layout/gear1"/>
    <dgm:cxn modelId="{6146B4EF-9697-544E-9354-7D067CE86722}" type="presOf" srcId="{D0F57A3C-B72B-6642-841E-71BAB96625A9}" destId="{F3386078-218F-C440-8C6F-FD8568092CC8}" srcOrd="0" destOrd="0" presId="urn:microsoft.com/office/officeart/2005/8/layout/gear1"/>
    <dgm:cxn modelId="{AA22C9ED-5006-4A48-90CD-267BF70C79C8}" type="presOf" srcId="{267C265A-8083-3B40-A926-BFA6523210B5}" destId="{44C1F056-BAC5-284D-8442-D90617670975}" srcOrd="0" destOrd="0" presId="urn:microsoft.com/office/officeart/2005/8/layout/gear1"/>
    <dgm:cxn modelId="{07446612-3356-D94F-A065-4F7B68E1071F}" type="presOf" srcId="{267C265A-8083-3B40-A926-BFA6523210B5}" destId="{97ACBBBF-CCC2-684D-814C-1A79DAE716CF}" srcOrd="2" destOrd="0" presId="urn:microsoft.com/office/officeart/2005/8/layout/gear1"/>
    <dgm:cxn modelId="{64E8F0FD-5F56-9941-887F-A1632764CB1D}" srcId="{D0F57A3C-B72B-6642-841E-71BAB96625A9}" destId="{8475DA4C-AC43-5C4B-8D57-F6517188D010}" srcOrd="5" destOrd="0" parTransId="{0C104158-1051-0D4C-B518-A58446BA795E}" sibTransId="{06359936-8EB9-274A-A86B-E16E4238DFDB}"/>
    <dgm:cxn modelId="{3D995F8D-99B9-2649-8B5A-7FF2E31ACD6D}" type="presOf" srcId="{91226975-E0D0-BC4F-B599-87269EC900E7}" destId="{33560CF9-4042-A149-B39F-DE2EF8C1AE8C}" srcOrd="0" destOrd="0" presId="urn:microsoft.com/office/officeart/2005/8/layout/gear1"/>
    <dgm:cxn modelId="{8D4951D7-42D3-3D4C-912F-FC47A66A6A1B}" type="presOf" srcId="{16047C09-233C-AC43-A2DD-6F1E82C20E93}" destId="{DDF80445-D75C-DB48-91E5-C63B71A61A22}" srcOrd="2" destOrd="0" presId="urn:microsoft.com/office/officeart/2005/8/layout/gear1"/>
    <dgm:cxn modelId="{101F3510-AD75-894D-96E5-1B9E3DE5624A}" type="presOf" srcId="{0652EE44-3B5D-7847-967F-185348750DE5}" destId="{90D9820A-F172-3845-B784-964F6826C33A}" srcOrd="0" destOrd="0" presId="urn:microsoft.com/office/officeart/2005/8/layout/gear1"/>
    <dgm:cxn modelId="{F08397B9-2EE3-344F-980A-62EB1FFDC109}" srcId="{D0F57A3C-B72B-6642-841E-71BAB96625A9}" destId="{91226975-E0D0-BC4F-B599-87269EC900E7}" srcOrd="1" destOrd="0" parTransId="{8E9DDFE4-4479-B947-876C-E3390A19EF04}" sibTransId="{4E0CDBFC-675A-BC4F-AE84-26F26BA0D5E4}"/>
    <dgm:cxn modelId="{8F747D41-57A2-C146-A03C-EF581AF30C47}" type="presOf" srcId="{267C265A-8083-3B40-A926-BFA6523210B5}" destId="{C425E60A-8BF4-C14A-9BDF-AF2101EBA54D}" srcOrd="1" destOrd="0" presId="urn:microsoft.com/office/officeart/2005/8/layout/gear1"/>
    <dgm:cxn modelId="{B2FDA80E-AEB2-FE4B-A0C8-3659EA2B18E4}" type="presOf" srcId="{91226975-E0D0-BC4F-B599-87269EC900E7}" destId="{ACAED95E-2D67-4645-AC2D-7D11E6C6A27F}" srcOrd="2" destOrd="0" presId="urn:microsoft.com/office/officeart/2005/8/layout/gear1"/>
    <dgm:cxn modelId="{9DB25F81-FB9C-C949-881C-F5B19A36F649}" type="presOf" srcId="{91226975-E0D0-BC4F-B599-87269EC900E7}" destId="{73767033-8AFE-1444-BDA5-DDD38768CC7B}" srcOrd="1" destOrd="0" presId="urn:microsoft.com/office/officeart/2005/8/layout/gear1"/>
    <dgm:cxn modelId="{E848034B-1A36-AA4D-8314-081F2C348D72}" type="presParOf" srcId="{F3386078-218F-C440-8C6F-FD8568092CC8}" destId="{D079FA66-8DEA-1346-8AE7-C002B5FC3D17}" srcOrd="0" destOrd="0" presId="urn:microsoft.com/office/officeart/2005/8/layout/gear1"/>
    <dgm:cxn modelId="{30EDAF49-9098-5A42-A03F-D0CA5BBFC377}" type="presParOf" srcId="{F3386078-218F-C440-8C6F-FD8568092CC8}" destId="{7989C5A9-4A4A-EA4D-B7E1-6FB0F0C8C5F6}" srcOrd="1" destOrd="0" presId="urn:microsoft.com/office/officeart/2005/8/layout/gear1"/>
    <dgm:cxn modelId="{1C5CD2CA-3AFA-0741-8F42-3E7F52F99792}" type="presParOf" srcId="{F3386078-218F-C440-8C6F-FD8568092CC8}" destId="{DDF80445-D75C-DB48-91E5-C63B71A61A22}" srcOrd="2" destOrd="0" presId="urn:microsoft.com/office/officeart/2005/8/layout/gear1"/>
    <dgm:cxn modelId="{F7EF36B0-F5A8-EC4A-8F29-FF8953F0E0AF}" type="presParOf" srcId="{F3386078-218F-C440-8C6F-FD8568092CC8}" destId="{33560CF9-4042-A149-B39F-DE2EF8C1AE8C}" srcOrd="3" destOrd="0" presId="urn:microsoft.com/office/officeart/2005/8/layout/gear1"/>
    <dgm:cxn modelId="{39851F2E-92F7-5049-9528-1B71804346AB}" type="presParOf" srcId="{F3386078-218F-C440-8C6F-FD8568092CC8}" destId="{73767033-8AFE-1444-BDA5-DDD38768CC7B}" srcOrd="4" destOrd="0" presId="urn:microsoft.com/office/officeart/2005/8/layout/gear1"/>
    <dgm:cxn modelId="{23B233ED-E250-4440-AB38-9D51CD7361B8}" type="presParOf" srcId="{F3386078-218F-C440-8C6F-FD8568092CC8}" destId="{ACAED95E-2D67-4645-AC2D-7D11E6C6A27F}" srcOrd="5" destOrd="0" presId="urn:microsoft.com/office/officeart/2005/8/layout/gear1"/>
    <dgm:cxn modelId="{BE390525-E556-C74B-82A0-9C466EC892BD}" type="presParOf" srcId="{F3386078-218F-C440-8C6F-FD8568092CC8}" destId="{44C1F056-BAC5-284D-8442-D90617670975}" srcOrd="6" destOrd="0" presId="urn:microsoft.com/office/officeart/2005/8/layout/gear1"/>
    <dgm:cxn modelId="{1DC88C85-53C9-9D4C-8604-C1C5B443EEB7}" type="presParOf" srcId="{F3386078-218F-C440-8C6F-FD8568092CC8}" destId="{C425E60A-8BF4-C14A-9BDF-AF2101EBA54D}" srcOrd="7" destOrd="0" presId="urn:microsoft.com/office/officeart/2005/8/layout/gear1"/>
    <dgm:cxn modelId="{2E678B97-7B84-5147-B553-B7EB4512CD87}" type="presParOf" srcId="{F3386078-218F-C440-8C6F-FD8568092CC8}" destId="{97ACBBBF-CCC2-684D-814C-1A79DAE716CF}" srcOrd="8" destOrd="0" presId="urn:microsoft.com/office/officeart/2005/8/layout/gear1"/>
    <dgm:cxn modelId="{5B08C01C-3B79-FB4D-B84B-D7C2EF7D0C0E}" type="presParOf" srcId="{F3386078-218F-C440-8C6F-FD8568092CC8}" destId="{5AD72301-FE9B-BC4A-9F51-769832A0BBF3}" srcOrd="9" destOrd="0" presId="urn:microsoft.com/office/officeart/2005/8/layout/gear1"/>
    <dgm:cxn modelId="{5D25EFE5-41D2-8044-9F91-488BCEC128EF}" type="presParOf" srcId="{F3386078-218F-C440-8C6F-FD8568092CC8}" destId="{90D9820A-F172-3845-B784-964F6826C33A}" srcOrd="10" destOrd="0" presId="urn:microsoft.com/office/officeart/2005/8/layout/gear1"/>
    <dgm:cxn modelId="{1DE2EED0-7EFC-624D-9448-2F09777D0BB0}" type="presParOf" srcId="{F3386078-218F-C440-8C6F-FD8568092CC8}" destId="{8DEA1201-8884-CE4C-8336-174B4129327D}" srcOrd="11" destOrd="0" presId="urn:microsoft.com/office/officeart/2005/8/layout/gear1"/>
    <dgm:cxn modelId="{071A9196-1CD4-9341-8D4E-34C9257E9C27}" type="presParOf" srcId="{F3386078-218F-C440-8C6F-FD8568092CC8}" destId="{DCD2351C-54EC-8F40-B165-BE49A70BF41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1D204E-6E23-AE4C-803E-1EB38C84DA50}" type="doc">
      <dgm:prSet loTypeId="urn:microsoft.com/office/officeart/2005/8/layout/hierarchy3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F506670-F8A5-3042-A33C-3260029EF1EC}">
      <dgm:prSet phldrT="[Text]" custT="1"/>
      <dgm:spPr/>
      <dgm:t>
        <a:bodyPr/>
        <a:lstStyle/>
        <a:p>
          <a:r>
            <a:rPr lang="en-US" sz="2800" dirty="0" smtClean="0"/>
            <a:t>Faculty Mentors</a:t>
          </a:r>
          <a:endParaRPr lang="en-US" sz="28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7788EA8-C93B-9246-ABA4-2AFE2D98A366}" type="parTrans" cxnId="{3AF9F94A-111A-D941-92DC-968936150362}">
      <dgm:prSet/>
      <dgm:spPr/>
      <dgm:t>
        <a:bodyPr/>
        <a:lstStyle/>
        <a:p>
          <a:endParaRPr lang="en-US"/>
        </a:p>
      </dgm:t>
    </dgm:pt>
    <dgm:pt modelId="{D5042B3F-E36F-BF4E-A1E6-1EDD393FC58C}" type="sibTrans" cxnId="{3AF9F94A-111A-D941-92DC-968936150362}">
      <dgm:prSet/>
      <dgm:spPr/>
      <dgm:t>
        <a:bodyPr/>
        <a:lstStyle/>
        <a:p>
          <a:endParaRPr lang="en-US"/>
        </a:p>
      </dgm:t>
    </dgm:pt>
    <dgm:pt modelId="{2CAB1062-F9ED-3A4D-B3A9-5AE3CF64949A}">
      <dgm:prSet phldrT="[Text]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= grammar, communication, relationship, eye contact, reliability, cooperation, motivation, persuasiveness, interpersonal </a:t>
          </a:r>
        </a:p>
      </dgm:t>
    </dgm:pt>
    <dgm:pt modelId="{E0638FEB-08CD-1941-97B3-16BBE8515F95}" type="parTrans" cxnId="{722B9D32-6238-6146-81A9-00D3944AA95E}">
      <dgm:prSet/>
      <dgm:spPr/>
      <dgm:t>
        <a:bodyPr/>
        <a:lstStyle/>
        <a:p>
          <a:endParaRPr lang="en-US"/>
        </a:p>
      </dgm:t>
    </dgm:pt>
    <dgm:pt modelId="{C58EBD98-89A5-1349-A56E-C8F42786C3C4}" type="sibTrans" cxnId="{722B9D32-6238-6146-81A9-00D3944AA95E}">
      <dgm:prSet/>
      <dgm:spPr/>
      <dgm:t>
        <a:bodyPr/>
        <a:lstStyle/>
        <a:p>
          <a:endParaRPr lang="en-US"/>
        </a:p>
      </dgm:t>
    </dgm:pt>
    <dgm:pt modelId="{63A317C3-CDE7-9A4A-8281-0A1AD24C13E6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Ethics and Professionalism </a:t>
          </a:r>
        </a:p>
      </dgm:t>
    </dgm:pt>
    <dgm:pt modelId="{51BFC8BB-5988-B042-95E4-5B4F9B7AE069}" type="parTrans" cxnId="{886615E0-C41C-B24E-BCF3-B4CD27B1F79C}">
      <dgm:prSet/>
      <dgm:spPr/>
      <dgm:t>
        <a:bodyPr/>
        <a:lstStyle/>
        <a:p>
          <a:endParaRPr lang="en-US"/>
        </a:p>
      </dgm:t>
    </dgm:pt>
    <dgm:pt modelId="{D9D39607-E63F-8D4E-838A-24679128184B}" type="sibTrans" cxnId="{886615E0-C41C-B24E-BCF3-B4CD27B1F79C}">
      <dgm:prSet/>
      <dgm:spPr/>
      <dgm:t>
        <a:bodyPr/>
        <a:lstStyle/>
        <a:p>
          <a:endParaRPr lang="en-US"/>
        </a:p>
      </dgm:t>
    </dgm:pt>
    <dgm:pt modelId="{929B085C-3358-D942-98BA-FD31382E46EF}" type="pres">
      <dgm:prSet presAssocID="{D51D204E-6E23-AE4C-803E-1EB38C84DA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57343-18E5-1942-BA78-F5E266C3C13C}" type="pres">
      <dgm:prSet presAssocID="{EF506670-F8A5-3042-A33C-3260029EF1EC}" presName="root" presStyleCnt="0"/>
      <dgm:spPr/>
    </dgm:pt>
    <dgm:pt modelId="{4D60AAE0-2B25-0B45-83F8-257E305D670A}" type="pres">
      <dgm:prSet presAssocID="{EF506670-F8A5-3042-A33C-3260029EF1EC}" presName="rootComposite" presStyleCnt="0"/>
      <dgm:spPr/>
    </dgm:pt>
    <dgm:pt modelId="{3A519F3D-14DF-2A46-BDD0-0A11BE478A2B}" type="pres">
      <dgm:prSet presAssocID="{EF506670-F8A5-3042-A33C-3260029EF1EC}" presName="rootText" presStyleLbl="node1" presStyleIdx="0" presStyleCnt="1"/>
      <dgm:spPr/>
      <dgm:t>
        <a:bodyPr/>
        <a:lstStyle/>
        <a:p>
          <a:endParaRPr lang="en-US"/>
        </a:p>
      </dgm:t>
    </dgm:pt>
    <dgm:pt modelId="{3107CE1C-B10B-1C4B-AF9E-1A90D1FD9751}" type="pres">
      <dgm:prSet presAssocID="{EF506670-F8A5-3042-A33C-3260029EF1EC}" presName="rootConnector" presStyleLbl="node1" presStyleIdx="0" presStyleCnt="1"/>
      <dgm:spPr/>
      <dgm:t>
        <a:bodyPr/>
        <a:lstStyle/>
        <a:p>
          <a:endParaRPr lang="en-US"/>
        </a:p>
      </dgm:t>
    </dgm:pt>
    <dgm:pt modelId="{BB71E28E-2C53-0542-B67B-3675F587D682}" type="pres">
      <dgm:prSet presAssocID="{EF506670-F8A5-3042-A33C-3260029EF1EC}" presName="childShape" presStyleCnt="0"/>
      <dgm:spPr/>
    </dgm:pt>
    <dgm:pt modelId="{C02B1577-C604-8143-903B-BA0551D69FB0}" type="pres">
      <dgm:prSet presAssocID="{E0638FEB-08CD-1941-97B3-16BBE8515F95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8EA7611-9895-B540-A20A-59A69925CEB1}" type="pres">
      <dgm:prSet presAssocID="{2CAB1062-F9ED-3A4D-B3A9-5AE3CF64949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37736-22B5-C547-AC63-5B7FD5E13036}" type="pres">
      <dgm:prSet presAssocID="{51BFC8BB-5988-B042-95E4-5B4F9B7AE06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529E33A-D7AE-3146-B028-9450B2A5136E}" type="pres">
      <dgm:prSet presAssocID="{63A317C3-CDE7-9A4A-8281-0A1AD24C13E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3FA4E-BA86-7F4E-B229-CF5D1BF1A508}" type="presOf" srcId="{63A317C3-CDE7-9A4A-8281-0A1AD24C13E6}" destId="{6529E33A-D7AE-3146-B028-9450B2A5136E}" srcOrd="0" destOrd="0" presId="urn:microsoft.com/office/officeart/2005/8/layout/hierarchy3"/>
    <dgm:cxn modelId="{3AF9F94A-111A-D941-92DC-968936150362}" srcId="{D51D204E-6E23-AE4C-803E-1EB38C84DA50}" destId="{EF506670-F8A5-3042-A33C-3260029EF1EC}" srcOrd="0" destOrd="0" parTransId="{67788EA8-C93B-9246-ABA4-2AFE2D98A366}" sibTransId="{D5042B3F-E36F-BF4E-A1E6-1EDD393FC58C}"/>
    <dgm:cxn modelId="{73EB170B-A24C-CA47-9F55-226428186A67}" type="presOf" srcId="{EF506670-F8A5-3042-A33C-3260029EF1EC}" destId="{3A519F3D-14DF-2A46-BDD0-0A11BE478A2B}" srcOrd="0" destOrd="0" presId="urn:microsoft.com/office/officeart/2005/8/layout/hierarchy3"/>
    <dgm:cxn modelId="{722B9D32-6238-6146-81A9-00D3944AA95E}" srcId="{EF506670-F8A5-3042-A33C-3260029EF1EC}" destId="{2CAB1062-F9ED-3A4D-B3A9-5AE3CF64949A}" srcOrd="0" destOrd="0" parTransId="{E0638FEB-08CD-1941-97B3-16BBE8515F95}" sibTransId="{C58EBD98-89A5-1349-A56E-C8F42786C3C4}"/>
    <dgm:cxn modelId="{299F05C8-B0D8-2044-909C-99C8E457174A}" type="presOf" srcId="{2CAB1062-F9ED-3A4D-B3A9-5AE3CF64949A}" destId="{D8EA7611-9895-B540-A20A-59A69925CEB1}" srcOrd="0" destOrd="0" presId="urn:microsoft.com/office/officeart/2005/8/layout/hierarchy3"/>
    <dgm:cxn modelId="{1720F5B5-2EB3-6A4D-B1AD-44E11AB2EA63}" type="presOf" srcId="{D51D204E-6E23-AE4C-803E-1EB38C84DA50}" destId="{929B085C-3358-D942-98BA-FD31382E46EF}" srcOrd="0" destOrd="0" presId="urn:microsoft.com/office/officeart/2005/8/layout/hierarchy3"/>
    <dgm:cxn modelId="{B7B5E92A-4A9F-1A4C-B099-7C491FE6FF36}" type="presOf" srcId="{51BFC8BB-5988-B042-95E4-5B4F9B7AE069}" destId="{DD837736-22B5-C547-AC63-5B7FD5E13036}" srcOrd="0" destOrd="0" presId="urn:microsoft.com/office/officeart/2005/8/layout/hierarchy3"/>
    <dgm:cxn modelId="{BE094196-9D7F-6E4E-94B2-BE8BBD5FC488}" type="presOf" srcId="{EF506670-F8A5-3042-A33C-3260029EF1EC}" destId="{3107CE1C-B10B-1C4B-AF9E-1A90D1FD9751}" srcOrd="1" destOrd="0" presId="urn:microsoft.com/office/officeart/2005/8/layout/hierarchy3"/>
    <dgm:cxn modelId="{886615E0-C41C-B24E-BCF3-B4CD27B1F79C}" srcId="{EF506670-F8A5-3042-A33C-3260029EF1EC}" destId="{63A317C3-CDE7-9A4A-8281-0A1AD24C13E6}" srcOrd="1" destOrd="0" parTransId="{51BFC8BB-5988-B042-95E4-5B4F9B7AE069}" sibTransId="{D9D39607-E63F-8D4E-838A-24679128184B}"/>
    <dgm:cxn modelId="{58EEFC47-E92B-024F-B935-FF2DD78E41D2}" type="presOf" srcId="{E0638FEB-08CD-1941-97B3-16BBE8515F95}" destId="{C02B1577-C604-8143-903B-BA0551D69FB0}" srcOrd="0" destOrd="0" presId="urn:microsoft.com/office/officeart/2005/8/layout/hierarchy3"/>
    <dgm:cxn modelId="{D899EB7D-710C-8D4B-9A06-49FC09CF3F2F}" type="presParOf" srcId="{929B085C-3358-D942-98BA-FD31382E46EF}" destId="{F4857343-18E5-1942-BA78-F5E266C3C13C}" srcOrd="0" destOrd="0" presId="urn:microsoft.com/office/officeart/2005/8/layout/hierarchy3"/>
    <dgm:cxn modelId="{B2F7794B-36E8-E540-91D8-DE366925C7EA}" type="presParOf" srcId="{F4857343-18E5-1942-BA78-F5E266C3C13C}" destId="{4D60AAE0-2B25-0B45-83F8-257E305D670A}" srcOrd="0" destOrd="0" presId="urn:microsoft.com/office/officeart/2005/8/layout/hierarchy3"/>
    <dgm:cxn modelId="{FFE48E34-2C60-074E-AF8A-7D2B428584B7}" type="presParOf" srcId="{4D60AAE0-2B25-0B45-83F8-257E305D670A}" destId="{3A519F3D-14DF-2A46-BDD0-0A11BE478A2B}" srcOrd="0" destOrd="0" presId="urn:microsoft.com/office/officeart/2005/8/layout/hierarchy3"/>
    <dgm:cxn modelId="{76D5A0F5-FFBB-DB49-8C4B-1BD40DF291FE}" type="presParOf" srcId="{4D60AAE0-2B25-0B45-83F8-257E305D670A}" destId="{3107CE1C-B10B-1C4B-AF9E-1A90D1FD9751}" srcOrd="1" destOrd="0" presId="urn:microsoft.com/office/officeart/2005/8/layout/hierarchy3"/>
    <dgm:cxn modelId="{B334285A-5354-FD48-93A6-161416F11348}" type="presParOf" srcId="{F4857343-18E5-1942-BA78-F5E266C3C13C}" destId="{BB71E28E-2C53-0542-B67B-3675F587D682}" srcOrd="1" destOrd="0" presId="urn:microsoft.com/office/officeart/2005/8/layout/hierarchy3"/>
    <dgm:cxn modelId="{41073B3D-5503-1C45-A994-67CFE003C9A4}" type="presParOf" srcId="{BB71E28E-2C53-0542-B67B-3675F587D682}" destId="{C02B1577-C604-8143-903B-BA0551D69FB0}" srcOrd="0" destOrd="0" presId="urn:microsoft.com/office/officeart/2005/8/layout/hierarchy3"/>
    <dgm:cxn modelId="{F90D8334-5745-2142-AF6E-D7BA5108EC1E}" type="presParOf" srcId="{BB71E28E-2C53-0542-B67B-3675F587D682}" destId="{D8EA7611-9895-B540-A20A-59A69925CEB1}" srcOrd="1" destOrd="0" presId="urn:microsoft.com/office/officeart/2005/8/layout/hierarchy3"/>
    <dgm:cxn modelId="{80F511EC-33ED-FC4A-953E-78BCE97F58E7}" type="presParOf" srcId="{BB71E28E-2C53-0542-B67B-3675F587D682}" destId="{DD837736-22B5-C547-AC63-5B7FD5E13036}" srcOrd="2" destOrd="0" presId="urn:microsoft.com/office/officeart/2005/8/layout/hierarchy3"/>
    <dgm:cxn modelId="{9BA65FB3-0A70-404D-9EB8-CB081E97EB15}" type="presParOf" srcId="{BB71E28E-2C53-0542-B67B-3675F587D682}" destId="{6529E33A-D7AE-3146-B028-9450B2A5136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CBDC09-1EF4-42DA-AB1D-898CEB25028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5B3CF57-6260-49BD-9458-55624722D4E0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Improve Assessment: Faculty Calibration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BEAC5A-876C-45DB-967B-5096843731EE}" type="parTrans" cxnId="{836F2FB9-EC58-4E01-BA6D-63150E5E10DC}">
      <dgm:prSet/>
      <dgm:spPr/>
      <dgm:t>
        <a:bodyPr/>
        <a:lstStyle/>
        <a:p>
          <a:endParaRPr lang="en-US"/>
        </a:p>
      </dgm:t>
    </dgm:pt>
    <dgm:pt modelId="{B6439769-1DF0-41F9-82C1-44B8A8A2A575}" type="sibTrans" cxnId="{836F2FB9-EC58-4E01-BA6D-63150E5E10DC}">
      <dgm:prSet/>
      <dgm:spPr/>
      <dgm:t>
        <a:bodyPr/>
        <a:lstStyle/>
        <a:p>
          <a:endParaRPr lang="en-US"/>
        </a:p>
      </dgm:t>
    </dgm:pt>
    <dgm:pt modelId="{516F1950-F747-473C-B69A-0861C0CC48D1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Enhance training and preparation for teamwork activity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1C9EE96-88BA-479D-9AA9-0BB5C45E6BD0}" type="parTrans" cxnId="{239C0EE6-A692-4DB4-9ED3-E335F2D57983}">
      <dgm:prSet/>
      <dgm:spPr/>
      <dgm:t>
        <a:bodyPr/>
        <a:lstStyle/>
        <a:p>
          <a:endParaRPr lang="en-US"/>
        </a:p>
      </dgm:t>
    </dgm:pt>
    <dgm:pt modelId="{88B5CD54-0641-4058-9CD3-D6072468020B}" type="sibTrans" cxnId="{239C0EE6-A692-4DB4-9ED3-E335F2D57983}">
      <dgm:prSet/>
      <dgm:spPr/>
      <dgm:t>
        <a:bodyPr/>
        <a:lstStyle/>
        <a:p>
          <a:endParaRPr lang="en-US"/>
        </a:p>
      </dgm:t>
    </dgm:pt>
    <dgm:pt modelId="{151B0604-8539-4D68-B311-1EF3348F9790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Define critical thinking competency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A59F3D1-87CA-4196-B2EC-523F5F453A90}" type="parTrans" cxnId="{D4ED10C6-AA77-4ED9-BC6D-122D7E192C8F}">
      <dgm:prSet/>
      <dgm:spPr/>
      <dgm:t>
        <a:bodyPr/>
        <a:lstStyle/>
        <a:p>
          <a:endParaRPr lang="en-US"/>
        </a:p>
      </dgm:t>
    </dgm:pt>
    <dgm:pt modelId="{7DCF9251-87EC-40BD-B359-032CEB7477F2}" type="sibTrans" cxnId="{D4ED10C6-AA77-4ED9-BC6D-122D7E192C8F}">
      <dgm:prSet/>
      <dgm:spPr/>
      <dgm:t>
        <a:bodyPr/>
        <a:lstStyle/>
        <a:p>
          <a:endParaRPr lang="en-US"/>
        </a:p>
      </dgm:t>
    </dgm:pt>
    <dgm:pt modelId="{B5D6F527-504B-48C8-AC37-7B5E2D392BC1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Develop rubric for self-assessment</a:t>
          </a:r>
          <a:endParaRPr lang="en-US" b="1" dirty="0"/>
        </a:p>
      </dgm:t>
    </dgm:pt>
    <dgm:pt modelId="{24E004A3-99D6-4346-A3F1-B25E94B95962}" type="parTrans" cxnId="{FCA4509D-41B3-443A-B1DF-7B26EB33B005}">
      <dgm:prSet/>
      <dgm:spPr/>
      <dgm:t>
        <a:bodyPr/>
        <a:lstStyle/>
        <a:p>
          <a:endParaRPr lang="en-US"/>
        </a:p>
      </dgm:t>
    </dgm:pt>
    <dgm:pt modelId="{E3D4A402-6FA9-4682-985B-65EB19736DEE}" type="sibTrans" cxnId="{FCA4509D-41B3-443A-B1DF-7B26EB33B005}">
      <dgm:prSet/>
      <dgm:spPr/>
      <dgm:t>
        <a:bodyPr/>
        <a:lstStyle/>
        <a:p>
          <a:endParaRPr lang="en-US"/>
        </a:p>
      </dgm:t>
    </dgm:pt>
    <dgm:pt modelId="{780B8F07-58ED-9F45-ADE5-F7E8771A6920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Train faculty on facilitation techniques</a:t>
          </a:r>
          <a:endParaRPr lang="en-US" b="1" dirty="0"/>
        </a:p>
      </dgm:t>
    </dgm:pt>
    <dgm:pt modelId="{831043E7-A1E4-A047-A367-6FF03BB5F68C}" type="parTrans" cxnId="{72091DE0-E6F5-7246-80F0-5E395FFFCA02}">
      <dgm:prSet/>
      <dgm:spPr/>
      <dgm:t>
        <a:bodyPr/>
        <a:lstStyle/>
        <a:p>
          <a:endParaRPr lang="en-US"/>
        </a:p>
      </dgm:t>
    </dgm:pt>
    <dgm:pt modelId="{BDD0B9F5-9A70-2044-B6F9-C12C63C0F726}" type="sibTrans" cxnId="{72091DE0-E6F5-7246-80F0-5E395FFFCA02}">
      <dgm:prSet/>
      <dgm:spPr/>
      <dgm:t>
        <a:bodyPr/>
        <a:lstStyle/>
        <a:p>
          <a:endParaRPr lang="en-US"/>
        </a:p>
      </dgm:t>
    </dgm:pt>
    <dgm:pt modelId="{6BE7D171-E08D-49AE-A2E8-5C9D93965E5D}" type="pres">
      <dgm:prSet presAssocID="{64CBDC09-1EF4-42DA-AB1D-898CEB25028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C677B1-555E-49D2-A642-36D16678DB20}" type="pres">
      <dgm:prSet presAssocID="{25B3CF57-6260-49BD-9458-55624722D4E0}" presName="composite" presStyleCnt="0"/>
      <dgm:spPr/>
      <dgm:t>
        <a:bodyPr/>
        <a:lstStyle/>
        <a:p>
          <a:endParaRPr lang="en-US"/>
        </a:p>
      </dgm:t>
    </dgm:pt>
    <dgm:pt modelId="{5F9FE565-70D5-4A18-9F84-548A8E234E7F}" type="pres">
      <dgm:prSet presAssocID="{25B3CF57-6260-49BD-9458-55624722D4E0}" presName="LShape" presStyleLbl="alignNode1" presStyleIdx="0" presStyleCnt="9"/>
      <dgm:spPr/>
      <dgm:t>
        <a:bodyPr/>
        <a:lstStyle/>
        <a:p>
          <a:endParaRPr lang="en-US"/>
        </a:p>
      </dgm:t>
    </dgm:pt>
    <dgm:pt modelId="{B9BE12CF-3A96-4C77-B5C6-9916F688C7D0}" type="pres">
      <dgm:prSet presAssocID="{25B3CF57-6260-49BD-9458-55624722D4E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9997F-272A-48D7-9A37-955473AEB0E9}" type="pres">
      <dgm:prSet presAssocID="{25B3CF57-6260-49BD-9458-55624722D4E0}" presName="Triangle" presStyleLbl="alignNode1" presStyleIdx="1" presStyleCnt="9"/>
      <dgm:spPr/>
      <dgm:t>
        <a:bodyPr/>
        <a:lstStyle/>
        <a:p>
          <a:endParaRPr lang="en-US"/>
        </a:p>
      </dgm:t>
    </dgm:pt>
    <dgm:pt modelId="{B161D02F-507B-4A65-9A62-C3E288795169}" type="pres">
      <dgm:prSet presAssocID="{B6439769-1DF0-41F9-82C1-44B8A8A2A575}" presName="sibTrans" presStyleCnt="0"/>
      <dgm:spPr/>
      <dgm:t>
        <a:bodyPr/>
        <a:lstStyle/>
        <a:p>
          <a:endParaRPr lang="en-US"/>
        </a:p>
      </dgm:t>
    </dgm:pt>
    <dgm:pt modelId="{054AA359-A8AF-43D8-A25D-BFE929F1D2BE}" type="pres">
      <dgm:prSet presAssocID="{B6439769-1DF0-41F9-82C1-44B8A8A2A575}" presName="space" presStyleCnt="0"/>
      <dgm:spPr/>
      <dgm:t>
        <a:bodyPr/>
        <a:lstStyle/>
        <a:p>
          <a:endParaRPr lang="en-US"/>
        </a:p>
      </dgm:t>
    </dgm:pt>
    <dgm:pt modelId="{9F55165C-204B-4040-B774-7F463B937896}" type="pres">
      <dgm:prSet presAssocID="{516F1950-F747-473C-B69A-0861C0CC48D1}" presName="composite" presStyleCnt="0"/>
      <dgm:spPr/>
      <dgm:t>
        <a:bodyPr/>
        <a:lstStyle/>
        <a:p>
          <a:endParaRPr lang="en-US"/>
        </a:p>
      </dgm:t>
    </dgm:pt>
    <dgm:pt modelId="{3DAF84BF-60D2-44C9-8EAA-7FF72D2EA92D}" type="pres">
      <dgm:prSet presAssocID="{516F1950-F747-473C-B69A-0861C0CC48D1}" presName="LShape" presStyleLbl="alignNode1" presStyleIdx="2" presStyleCnt="9"/>
      <dgm:spPr/>
      <dgm:t>
        <a:bodyPr/>
        <a:lstStyle/>
        <a:p>
          <a:endParaRPr lang="en-US"/>
        </a:p>
      </dgm:t>
    </dgm:pt>
    <dgm:pt modelId="{02150728-4ABB-450D-B0C6-B7FC2215D189}" type="pres">
      <dgm:prSet presAssocID="{516F1950-F747-473C-B69A-0861C0CC48D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35B8A-3B2F-4624-BAAB-1B16A4DBE302}" type="pres">
      <dgm:prSet presAssocID="{516F1950-F747-473C-B69A-0861C0CC48D1}" presName="Triangle" presStyleLbl="alignNode1" presStyleIdx="3" presStyleCnt="9"/>
      <dgm:spPr/>
      <dgm:t>
        <a:bodyPr/>
        <a:lstStyle/>
        <a:p>
          <a:endParaRPr lang="en-US"/>
        </a:p>
      </dgm:t>
    </dgm:pt>
    <dgm:pt modelId="{ABAAB88E-BD89-4FAC-999B-4FA6DA8B6092}" type="pres">
      <dgm:prSet presAssocID="{88B5CD54-0641-4058-9CD3-D6072468020B}" presName="sibTrans" presStyleCnt="0"/>
      <dgm:spPr/>
      <dgm:t>
        <a:bodyPr/>
        <a:lstStyle/>
        <a:p>
          <a:endParaRPr lang="en-US"/>
        </a:p>
      </dgm:t>
    </dgm:pt>
    <dgm:pt modelId="{0ABE97E4-D5E4-4D2F-9FF2-976746F95D98}" type="pres">
      <dgm:prSet presAssocID="{88B5CD54-0641-4058-9CD3-D6072468020B}" presName="space" presStyleCnt="0"/>
      <dgm:spPr/>
      <dgm:t>
        <a:bodyPr/>
        <a:lstStyle/>
        <a:p>
          <a:endParaRPr lang="en-US"/>
        </a:p>
      </dgm:t>
    </dgm:pt>
    <dgm:pt modelId="{70DAF375-6FCB-488E-A514-0A272029F300}" type="pres">
      <dgm:prSet presAssocID="{151B0604-8539-4D68-B311-1EF3348F9790}" presName="composite" presStyleCnt="0"/>
      <dgm:spPr/>
      <dgm:t>
        <a:bodyPr/>
        <a:lstStyle/>
        <a:p>
          <a:endParaRPr lang="en-US"/>
        </a:p>
      </dgm:t>
    </dgm:pt>
    <dgm:pt modelId="{3898E252-4F89-4990-808A-0BDCBDFAA2B3}" type="pres">
      <dgm:prSet presAssocID="{151B0604-8539-4D68-B311-1EF3348F9790}" presName="LShape" presStyleLbl="alignNode1" presStyleIdx="4" presStyleCnt="9"/>
      <dgm:spPr/>
      <dgm:t>
        <a:bodyPr/>
        <a:lstStyle/>
        <a:p>
          <a:endParaRPr lang="en-US"/>
        </a:p>
      </dgm:t>
    </dgm:pt>
    <dgm:pt modelId="{CCB36013-1C76-4BA8-9982-48CDA88EB4D5}" type="pres">
      <dgm:prSet presAssocID="{151B0604-8539-4D68-B311-1EF3348F979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E9FA8-7E33-4B96-BC21-1E5BFB5F1B32}" type="pres">
      <dgm:prSet presAssocID="{151B0604-8539-4D68-B311-1EF3348F9790}" presName="Triangle" presStyleLbl="alignNode1" presStyleIdx="5" presStyleCnt="9"/>
      <dgm:spPr/>
    </dgm:pt>
    <dgm:pt modelId="{10CB9428-69AA-426F-8628-55CDFA164C01}" type="pres">
      <dgm:prSet presAssocID="{7DCF9251-87EC-40BD-B359-032CEB7477F2}" presName="sibTrans" presStyleCnt="0"/>
      <dgm:spPr/>
    </dgm:pt>
    <dgm:pt modelId="{F8CDA70F-142B-41B1-9F6A-2F0F8F65D8CD}" type="pres">
      <dgm:prSet presAssocID="{7DCF9251-87EC-40BD-B359-032CEB7477F2}" presName="space" presStyleCnt="0"/>
      <dgm:spPr/>
    </dgm:pt>
    <dgm:pt modelId="{106286FC-6690-4526-ADC7-EAFECCF5B45D}" type="pres">
      <dgm:prSet presAssocID="{B5D6F527-504B-48C8-AC37-7B5E2D392BC1}" presName="composite" presStyleCnt="0"/>
      <dgm:spPr/>
    </dgm:pt>
    <dgm:pt modelId="{FD24106A-007E-42A3-AABA-E5D95DEF3960}" type="pres">
      <dgm:prSet presAssocID="{B5D6F527-504B-48C8-AC37-7B5E2D392BC1}" presName="LShape" presStyleLbl="alignNode1" presStyleIdx="6" presStyleCnt="9"/>
      <dgm:spPr/>
    </dgm:pt>
    <dgm:pt modelId="{33ADEC0E-25EB-4BB8-AAB0-BCF2D13FF5B7}" type="pres">
      <dgm:prSet presAssocID="{B5D6F527-504B-48C8-AC37-7B5E2D392BC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02F83-18D6-4A6B-B919-5FB0DFB6612F}" type="pres">
      <dgm:prSet presAssocID="{B5D6F527-504B-48C8-AC37-7B5E2D392BC1}" presName="Triangle" presStyleLbl="alignNode1" presStyleIdx="7" presStyleCnt="9"/>
      <dgm:spPr/>
    </dgm:pt>
    <dgm:pt modelId="{C1997538-BD3C-4C0F-8D13-9A975F84B244}" type="pres">
      <dgm:prSet presAssocID="{E3D4A402-6FA9-4682-985B-65EB19736DEE}" presName="sibTrans" presStyleCnt="0"/>
      <dgm:spPr/>
    </dgm:pt>
    <dgm:pt modelId="{60DF4ED5-1D5E-41F5-B4B4-0CD78577C4B3}" type="pres">
      <dgm:prSet presAssocID="{E3D4A402-6FA9-4682-985B-65EB19736DEE}" presName="space" presStyleCnt="0"/>
      <dgm:spPr/>
    </dgm:pt>
    <dgm:pt modelId="{A2ECAB6B-7C46-6A4D-A4F4-140DDA8331B1}" type="pres">
      <dgm:prSet presAssocID="{780B8F07-58ED-9F45-ADE5-F7E8771A6920}" presName="composite" presStyleCnt="0"/>
      <dgm:spPr/>
    </dgm:pt>
    <dgm:pt modelId="{98D3CE0D-A556-7D46-9290-62BED22F71AF}" type="pres">
      <dgm:prSet presAssocID="{780B8F07-58ED-9F45-ADE5-F7E8771A6920}" presName="LShape" presStyleLbl="alignNode1" presStyleIdx="8" presStyleCnt="9"/>
      <dgm:spPr/>
    </dgm:pt>
    <dgm:pt modelId="{1EE60975-3FCE-DD4B-9425-3DCD522D0CF7}" type="pres">
      <dgm:prSet presAssocID="{780B8F07-58ED-9F45-ADE5-F7E8771A692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B0036-9918-DA42-B92E-46290A6BE716}" type="presOf" srcId="{516F1950-F747-473C-B69A-0861C0CC48D1}" destId="{02150728-4ABB-450D-B0C6-B7FC2215D189}" srcOrd="0" destOrd="0" presId="urn:microsoft.com/office/officeart/2009/3/layout/StepUpProcess"/>
    <dgm:cxn modelId="{836F2FB9-EC58-4E01-BA6D-63150E5E10DC}" srcId="{64CBDC09-1EF4-42DA-AB1D-898CEB250286}" destId="{25B3CF57-6260-49BD-9458-55624722D4E0}" srcOrd="0" destOrd="0" parTransId="{7ABEAC5A-876C-45DB-967B-5096843731EE}" sibTransId="{B6439769-1DF0-41F9-82C1-44B8A8A2A575}"/>
    <dgm:cxn modelId="{E9A8437E-3E0A-4292-97FB-F062A6ABE62F}" type="presOf" srcId="{B5D6F527-504B-48C8-AC37-7B5E2D392BC1}" destId="{33ADEC0E-25EB-4BB8-AAB0-BCF2D13FF5B7}" srcOrd="0" destOrd="0" presId="urn:microsoft.com/office/officeart/2009/3/layout/StepUpProcess"/>
    <dgm:cxn modelId="{03016B46-96FA-9F47-8CA2-6A75B5766E57}" type="presOf" srcId="{25B3CF57-6260-49BD-9458-55624722D4E0}" destId="{B9BE12CF-3A96-4C77-B5C6-9916F688C7D0}" srcOrd="0" destOrd="0" presId="urn:microsoft.com/office/officeart/2009/3/layout/StepUpProcess"/>
    <dgm:cxn modelId="{FCA4509D-41B3-443A-B1DF-7B26EB33B005}" srcId="{64CBDC09-1EF4-42DA-AB1D-898CEB250286}" destId="{B5D6F527-504B-48C8-AC37-7B5E2D392BC1}" srcOrd="3" destOrd="0" parTransId="{24E004A3-99D6-4346-A3F1-B25E94B95962}" sibTransId="{E3D4A402-6FA9-4682-985B-65EB19736DEE}"/>
    <dgm:cxn modelId="{CB4BDF6D-DB0F-1547-A384-BE87D5EE9830}" type="presOf" srcId="{151B0604-8539-4D68-B311-1EF3348F9790}" destId="{CCB36013-1C76-4BA8-9982-48CDA88EB4D5}" srcOrd="0" destOrd="0" presId="urn:microsoft.com/office/officeart/2009/3/layout/StepUpProcess"/>
    <dgm:cxn modelId="{D4ED10C6-AA77-4ED9-BC6D-122D7E192C8F}" srcId="{64CBDC09-1EF4-42DA-AB1D-898CEB250286}" destId="{151B0604-8539-4D68-B311-1EF3348F9790}" srcOrd="2" destOrd="0" parTransId="{1A59F3D1-87CA-4196-B2EC-523F5F453A90}" sibTransId="{7DCF9251-87EC-40BD-B359-032CEB7477F2}"/>
    <dgm:cxn modelId="{72091DE0-E6F5-7246-80F0-5E395FFFCA02}" srcId="{64CBDC09-1EF4-42DA-AB1D-898CEB250286}" destId="{780B8F07-58ED-9F45-ADE5-F7E8771A6920}" srcOrd="4" destOrd="0" parTransId="{831043E7-A1E4-A047-A367-6FF03BB5F68C}" sibTransId="{BDD0B9F5-9A70-2044-B6F9-C12C63C0F726}"/>
    <dgm:cxn modelId="{D01D5111-EAA2-5345-995F-615321049805}" type="presOf" srcId="{780B8F07-58ED-9F45-ADE5-F7E8771A6920}" destId="{1EE60975-3FCE-DD4B-9425-3DCD522D0CF7}" srcOrd="0" destOrd="0" presId="urn:microsoft.com/office/officeart/2009/3/layout/StepUpProcess"/>
    <dgm:cxn modelId="{239C0EE6-A692-4DB4-9ED3-E335F2D57983}" srcId="{64CBDC09-1EF4-42DA-AB1D-898CEB250286}" destId="{516F1950-F747-473C-B69A-0861C0CC48D1}" srcOrd="1" destOrd="0" parTransId="{61C9EE96-88BA-479D-9AA9-0BB5C45E6BD0}" sibTransId="{88B5CD54-0641-4058-9CD3-D6072468020B}"/>
    <dgm:cxn modelId="{DE220F6D-B5D8-234A-8479-D14B475EE3C9}" type="presOf" srcId="{64CBDC09-1EF4-42DA-AB1D-898CEB250286}" destId="{6BE7D171-E08D-49AE-A2E8-5C9D93965E5D}" srcOrd="0" destOrd="0" presId="urn:microsoft.com/office/officeart/2009/3/layout/StepUpProcess"/>
    <dgm:cxn modelId="{0E71644C-EC9E-A04C-8B6E-10A9685A27B2}" type="presParOf" srcId="{6BE7D171-E08D-49AE-A2E8-5C9D93965E5D}" destId="{7EC677B1-555E-49D2-A642-36D16678DB20}" srcOrd="0" destOrd="0" presId="urn:microsoft.com/office/officeart/2009/3/layout/StepUpProcess"/>
    <dgm:cxn modelId="{F37E572A-8BB2-1149-8186-D19A3171DEAC}" type="presParOf" srcId="{7EC677B1-555E-49D2-A642-36D16678DB20}" destId="{5F9FE565-70D5-4A18-9F84-548A8E234E7F}" srcOrd="0" destOrd="0" presId="urn:microsoft.com/office/officeart/2009/3/layout/StepUpProcess"/>
    <dgm:cxn modelId="{ACA5431F-8B8A-F240-B007-74F9D6AC5CDB}" type="presParOf" srcId="{7EC677B1-555E-49D2-A642-36D16678DB20}" destId="{B9BE12CF-3A96-4C77-B5C6-9916F688C7D0}" srcOrd="1" destOrd="0" presId="urn:microsoft.com/office/officeart/2009/3/layout/StepUpProcess"/>
    <dgm:cxn modelId="{F1FDB4C7-BBA3-BE48-9462-10CF821F3BC5}" type="presParOf" srcId="{7EC677B1-555E-49D2-A642-36D16678DB20}" destId="{9D89997F-272A-48D7-9A37-955473AEB0E9}" srcOrd="2" destOrd="0" presId="urn:microsoft.com/office/officeart/2009/3/layout/StepUpProcess"/>
    <dgm:cxn modelId="{EA3AF308-2582-8F46-B14B-BF31864D20B7}" type="presParOf" srcId="{6BE7D171-E08D-49AE-A2E8-5C9D93965E5D}" destId="{B161D02F-507B-4A65-9A62-C3E288795169}" srcOrd="1" destOrd="0" presId="urn:microsoft.com/office/officeart/2009/3/layout/StepUpProcess"/>
    <dgm:cxn modelId="{B1062091-DAC6-B848-B1B4-CC832A4717B3}" type="presParOf" srcId="{B161D02F-507B-4A65-9A62-C3E288795169}" destId="{054AA359-A8AF-43D8-A25D-BFE929F1D2BE}" srcOrd="0" destOrd="0" presId="urn:microsoft.com/office/officeart/2009/3/layout/StepUpProcess"/>
    <dgm:cxn modelId="{E5F2244D-6BD6-F944-9C7B-61EBDB526786}" type="presParOf" srcId="{6BE7D171-E08D-49AE-A2E8-5C9D93965E5D}" destId="{9F55165C-204B-4040-B774-7F463B937896}" srcOrd="2" destOrd="0" presId="urn:microsoft.com/office/officeart/2009/3/layout/StepUpProcess"/>
    <dgm:cxn modelId="{A6DDBF2A-EF6D-E74A-8092-3114AA17FB22}" type="presParOf" srcId="{9F55165C-204B-4040-B774-7F463B937896}" destId="{3DAF84BF-60D2-44C9-8EAA-7FF72D2EA92D}" srcOrd="0" destOrd="0" presId="urn:microsoft.com/office/officeart/2009/3/layout/StepUpProcess"/>
    <dgm:cxn modelId="{1F8C89C0-2556-5D43-B3E0-70FDBEE39BA3}" type="presParOf" srcId="{9F55165C-204B-4040-B774-7F463B937896}" destId="{02150728-4ABB-450D-B0C6-B7FC2215D189}" srcOrd="1" destOrd="0" presId="urn:microsoft.com/office/officeart/2009/3/layout/StepUpProcess"/>
    <dgm:cxn modelId="{75073EB9-5A07-2743-B579-2165D0051F80}" type="presParOf" srcId="{9F55165C-204B-4040-B774-7F463B937896}" destId="{9E235B8A-3B2F-4624-BAAB-1B16A4DBE302}" srcOrd="2" destOrd="0" presId="urn:microsoft.com/office/officeart/2009/3/layout/StepUpProcess"/>
    <dgm:cxn modelId="{8F37825D-99F8-5E48-9436-18913324CF90}" type="presParOf" srcId="{6BE7D171-E08D-49AE-A2E8-5C9D93965E5D}" destId="{ABAAB88E-BD89-4FAC-999B-4FA6DA8B6092}" srcOrd="3" destOrd="0" presId="urn:microsoft.com/office/officeart/2009/3/layout/StepUpProcess"/>
    <dgm:cxn modelId="{8F10666A-7BC0-E049-9A1D-AD342065681D}" type="presParOf" srcId="{ABAAB88E-BD89-4FAC-999B-4FA6DA8B6092}" destId="{0ABE97E4-D5E4-4D2F-9FF2-976746F95D98}" srcOrd="0" destOrd="0" presId="urn:microsoft.com/office/officeart/2009/3/layout/StepUpProcess"/>
    <dgm:cxn modelId="{3F5D48FE-1A10-5948-A817-BE3E97415947}" type="presParOf" srcId="{6BE7D171-E08D-49AE-A2E8-5C9D93965E5D}" destId="{70DAF375-6FCB-488E-A514-0A272029F300}" srcOrd="4" destOrd="0" presId="urn:microsoft.com/office/officeart/2009/3/layout/StepUpProcess"/>
    <dgm:cxn modelId="{84EC2072-DE07-6348-849D-BA67A6D376A8}" type="presParOf" srcId="{70DAF375-6FCB-488E-A514-0A272029F300}" destId="{3898E252-4F89-4990-808A-0BDCBDFAA2B3}" srcOrd="0" destOrd="0" presId="urn:microsoft.com/office/officeart/2009/3/layout/StepUpProcess"/>
    <dgm:cxn modelId="{844994C5-0FA3-E946-8505-97AC3D18805B}" type="presParOf" srcId="{70DAF375-6FCB-488E-A514-0A272029F300}" destId="{CCB36013-1C76-4BA8-9982-48CDA88EB4D5}" srcOrd="1" destOrd="0" presId="urn:microsoft.com/office/officeart/2009/3/layout/StepUpProcess"/>
    <dgm:cxn modelId="{B6D0EBDD-D924-4DC9-B99E-1BDA571BA06E}" type="presParOf" srcId="{70DAF375-6FCB-488E-A514-0A272029F300}" destId="{3E8E9FA8-7E33-4B96-BC21-1E5BFB5F1B32}" srcOrd="2" destOrd="0" presId="urn:microsoft.com/office/officeart/2009/3/layout/StepUpProcess"/>
    <dgm:cxn modelId="{B1130CB2-9926-4E46-9313-93B660F59A74}" type="presParOf" srcId="{6BE7D171-E08D-49AE-A2E8-5C9D93965E5D}" destId="{10CB9428-69AA-426F-8628-55CDFA164C01}" srcOrd="5" destOrd="0" presId="urn:microsoft.com/office/officeart/2009/3/layout/StepUpProcess"/>
    <dgm:cxn modelId="{ADAE47AB-659A-44D8-B65A-0802F645189D}" type="presParOf" srcId="{10CB9428-69AA-426F-8628-55CDFA164C01}" destId="{F8CDA70F-142B-41B1-9F6A-2F0F8F65D8CD}" srcOrd="0" destOrd="0" presId="urn:microsoft.com/office/officeart/2009/3/layout/StepUpProcess"/>
    <dgm:cxn modelId="{B928C940-288F-4CEB-BBA2-B6C1195A62D8}" type="presParOf" srcId="{6BE7D171-E08D-49AE-A2E8-5C9D93965E5D}" destId="{106286FC-6690-4526-ADC7-EAFECCF5B45D}" srcOrd="6" destOrd="0" presId="urn:microsoft.com/office/officeart/2009/3/layout/StepUpProcess"/>
    <dgm:cxn modelId="{8244B51F-59B6-400F-8C67-067C9FA207CD}" type="presParOf" srcId="{106286FC-6690-4526-ADC7-EAFECCF5B45D}" destId="{FD24106A-007E-42A3-AABA-E5D95DEF3960}" srcOrd="0" destOrd="0" presId="urn:microsoft.com/office/officeart/2009/3/layout/StepUpProcess"/>
    <dgm:cxn modelId="{6B4918B0-5D5B-4B42-A248-5BC768CE415A}" type="presParOf" srcId="{106286FC-6690-4526-ADC7-EAFECCF5B45D}" destId="{33ADEC0E-25EB-4BB8-AAB0-BCF2D13FF5B7}" srcOrd="1" destOrd="0" presId="urn:microsoft.com/office/officeart/2009/3/layout/StepUpProcess"/>
    <dgm:cxn modelId="{D0C659C9-2F4F-E046-BF9F-6EC0792F44A8}" type="presParOf" srcId="{106286FC-6690-4526-ADC7-EAFECCF5B45D}" destId="{09C02F83-18D6-4A6B-B919-5FB0DFB6612F}" srcOrd="2" destOrd="0" presId="urn:microsoft.com/office/officeart/2009/3/layout/StepUpProcess"/>
    <dgm:cxn modelId="{2C0CE7AB-00B8-534A-ABB7-7EB04B054FFF}" type="presParOf" srcId="{6BE7D171-E08D-49AE-A2E8-5C9D93965E5D}" destId="{C1997538-BD3C-4C0F-8D13-9A975F84B244}" srcOrd="7" destOrd="0" presId="urn:microsoft.com/office/officeart/2009/3/layout/StepUpProcess"/>
    <dgm:cxn modelId="{21CA58F7-4DBF-1F41-9856-49EE7CD3B6A8}" type="presParOf" srcId="{C1997538-BD3C-4C0F-8D13-9A975F84B244}" destId="{60DF4ED5-1D5E-41F5-B4B4-0CD78577C4B3}" srcOrd="0" destOrd="0" presId="urn:microsoft.com/office/officeart/2009/3/layout/StepUpProcess"/>
    <dgm:cxn modelId="{060A1C50-BB4D-9F41-9E7C-D3F5BF70F154}" type="presParOf" srcId="{6BE7D171-E08D-49AE-A2E8-5C9D93965E5D}" destId="{A2ECAB6B-7C46-6A4D-A4F4-140DDA8331B1}" srcOrd="8" destOrd="0" presId="urn:microsoft.com/office/officeart/2009/3/layout/StepUpProcess"/>
    <dgm:cxn modelId="{FED63B24-32BA-E143-AF7F-D7D1B634C08F}" type="presParOf" srcId="{A2ECAB6B-7C46-6A4D-A4F4-140DDA8331B1}" destId="{98D3CE0D-A556-7D46-9290-62BED22F71AF}" srcOrd="0" destOrd="0" presId="urn:microsoft.com/office/officeart/2009/3/layout/StepUpProcess"/>
    <dgm:cxn modelId="{243EE04A-3CFE-E446-BE8D-32680D7E1AD4}" type="presParOf" srcId="{A2ECAB6B-7C46-6A4D-A4F4-140DDA8331B1}" destId="{1EE60975-3FCE-DD4B-9425-3DCD522D0CF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A72DD7-25FF-42C0-88F9-2E0900D849F1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27BA9C50-DB20-4B68-AD21-8A5E57FDF08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dirty="0" smtClean="0"/>
            <a:t>Choose Curriculum/ Course</a:t>
          </a:r>
          <a:r>
            <a:rPr lang="en-US" sz="900" b="1" dirty="0" smtClean="0"/>
            <a:t>	</a:t>
          </a:r>
          <a:endParaRPr lang="en-US" sz="900" b="1" dirty="0"/>
        </a:p>
      </dgm:t>
    </dgm:pt>
    <dgm:pt modelId="{4CA192E2-2423-4144-8B5B-0CCAA95D05DE}" type="parTrans" cxnId="{0252FF24-0D81-495C-B2BF-A8CEE0959F09}">
      <dgm:prSet/>
      <dgm:spPr/>
      <dgm:t>
        <a:bodyPr/>
        <a:lstStyle/>
        <a:p>
          <a:endParaRPr lang="en-US"/>
        </a:p>
      </dgm:t>
    </dgm:pt>
    <dgm:pt modelId="{F0053801-C17A-4724-A4D7-7DE752C4B643}" type="sibTrans" cxnId="{0252FF24-0D81-495C-B2BF-A8CEE0959F09}">
      <dgm:prSet/>
      <dgm:spPr/>
      <dgm:t>
        <a:bodyPr/>
        <a:lstStyle/>
        <a:p>
          <a:endParaRPr lang="en-US"/>
        </a:p>
      </dgm:t>
    </dgm:pt>
    <dgm:pt modelId="{F9D76AD7-6B24-440F-8748-8F284B720831}">
      <dgm:prSet phldrT="[Text]" custT="1"/>
      <dgm:spPr/>
      <dgm:t>
        <a:bodyPr/>
        <a:lstStyle/>
        <a:p>
          <a:r>
            <a:rPr lang="en-US" sz="1200" b="1" dirty="0" smtClean="0"/>
            <a:t>Decide on </a:t>
          </a:r>
          <a:r>
            <a:rPr lang="en-US" sz="1200" b="1" smtClean="0"/>
            <a:t>Cognitive Skills</a:t>
          </a:r>
          <a:r>
            <a:rPr lang="en-US" sz="900" b="1" dirty="0" smtClean="0"/>
            <a:t>	</a:t>
          </a:r>
          <a:endParaRPr lang="en-US" sz="900" b="1" dirty="0"/>
        </a:p>
      </dgm:t>
    </dgm:pt>
    <dgm:pt modelId="{8C54713B-D918-4FAF-885A-694EB7130F4F}" type="parTrans" cxnId="{9BBF44A1-FB97-4322-A646-A9FF2D61AADD}">
      <dgm:prSet/>
      <dgm:spPr/>
      <dgm:t>
        <a:bodyPr/>
        <a:lstStyle/>
        <a:p>
          <a:endParaRPr lang="en-US"/>
        </a:p>
      </dgm:t>
    </dgm:pt>
    <dgm:pt modelId="{D7F70E19-F1D3-4F5D-B162-20804B47AF0F}" type="sibTrans" cxnId="{9BBF44A1-FB97-4322-A646-A9FF2D61AADD}">
      <dgm:prSet/>
      <dgm:spPr/>
      <dgm:t>
        <a:bodyPr/>
        <a:lstStyle/>
        <a:p>
          <a:endParaRPr lang="en-US"/>
        </a:p>
      </dgm:t>
    </dgm:pt>
    <dgm:pt modelId="{FFB6AF43-A47B-4BC4-A634-29BC50E5E07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b="1" dirty="0" smtClean="0"/>
            <a:t>Choose Pedagogical Approach/ Active Learning Strategy</a:t>
          </a:r>
          <a:endParaRPr lang="en-US" sz="1200" b="1" dirty="0"/>
        </a:p>
      </dgm:t>
    </dgm:pt>
    <dgm:pt modelId="{3196DC67-7FE2-4A1E-BFE2-A61BC60A5446}" type="parTrans" cxnId="{3EEFD71F-4D6B-4940-B382-7E12F7C86CE9}">
      <dgm:prSet/>
      <dgm:spPr/>
      <dgm:t>
        <a:bodyPr/>
        <a:lstStyle/>
        <a:p>
          <a:endParaRPr lang="en-US"/>
        </a:p>
      </dgm:t>
    </dgm:pt>
    <dgm:pt modelId="{44B4A074-8733-43F4-BA91-2C23D6B26D5A}" type="sibTrans" cxnId="{3EEFD71F-4D6B-4940-B382-7E12F7C86CE9}">
      <dgm:prSet/>
      <dgm:spPr/>
      <dgm:t>
        <a:bodyPr/>
        <a:lstStyle/>
        <a:p>
          <a:endParaRPr lang="en-US"/>
        </a:p>
      </dgm:t>
    </dgm:pt>
    <dgm:pt modelId="{22B541F4-E46B-414B-9BEA-BBC37D96E302}">
      <dgm:prSet custT="1"/>
      <dgm:spPr>
        <a:solidFill>
          <a:schemeClr val="accent3"/>
        </a:solidFill>
      </dgm:spPr>
      <dgm:t>
        <a:bodyPr/>
        <a:lstStyle/>
        <a:p>
          <a:r>
            <a:rPr lang="en-US" sz="1200" b="1" dirty="0" smtClean="0"/>
            <a:t>Design Activity for Integration</a:t>
          </a:r>
          <a:endParaRPr lang="en-US" sz="1200" b="1" dirty="0"/>
        </a:p>
      </dgm:t>
    </dgm:pt>
    <dgm:pt modelId="{10B2CE29-F5B3-4669-A261-8A5F99317CED}" type="parTrans" cxnId="{2E6D435B-6138-4C59-9126-5A0A48A1D152}">
      <dgm:prSet/>
      <dgm:spPr/>
      <dgm:t>
        <a:bodyPr/>
        <a:lstStyle/>
        <a:p>
          <a:endParaRPr lang="en-US"/>
        </a:p>
      </dgm:t>
    </dgm:pt>
    <dgm:pt modelId="{EA09B03E-9202-4FF7-8A08-CDAF9B5A30EB}" type="sibTrans" cxnId="{2E6D435B-6138-4C59-9126-5A0A48A1D152}">
      <dgm:prSet/>
      <dgm:spPr/>
      <dgm:t>
        <a:bodyPr/>
        <a:lstStyle/>
        <a:p>
          <a:endParaRPr lang="en-US"/>
        </a:p>
      </dgm:t>
    </dgm:pt>
    <dgm:pt modelId="{57A5E596-70C3-4CBC-8294-0676339C8F11}">
      <dgm:prSet custT="1"/>
      <dgm:spPr>
        <a:solidFill>
          <a:schemeClr val="accent2"/>
        </a:solidFill>
      </dgm:spPr>
      <dgm:t>
        <a:bodyPr/>
        <a:lstStyle/>
        <a:p>
          <a:r>
            <a:rPr lang="en-US" sz="1200" b="1" dirty="0" smtClean="0"/>
            <a:t>How will it be implemented?</a:t>
          </a:r>
          <a:endParaRPr lang="en-US" sz="1200" b="1" dirty="0"/>
        </a:p>
      </dgm:t>
    </dgm:pt>
    <dgm:pt modelId="{E882F51D-19C3-4DDD-856A-EF95A5E53809}" type="parTrans" cxnId="{D3CDE280-F8F6-4EF0-A58A-88968288458D}">
      <dgm:prSet/>
      <dgm:spPr/>
      <dgm:t>
        <a:bodyPr/>
        <a:lstStyle/>
        <a:p>
          <a:endParaRPr lang="en-US"/>
        </a:p>
      </dgm:t>
    </dgm:pt>
    <dgm:pt modelId="{A8F69901-8705-4701-9751-85EC8E39032B}" type="sibTrans" cxnId="{D3CDE280-F8F6-4EF0-A58A-88968288458D}">
      <dgm:prSet/>
      <dgm:spPr/>
      <dgm:t>
        <a:bodyPr/>
        <a:lstStyle/>
        <a:p>
          <a:endParaRPr lang="en-US"/>
        </a:p>
      </dgm:t>
    </dgm:pt>
    <dgm:pt modelId="{4252465F-EB44-46D2-8ACE-1839D2E21CA2}">
      <dgm:prSet custT="1"/>
      <dgm:spPr>
        <a:solidFill>
          <a:schemeClr val="accent5"/>
        </a:solidFill>
      </dgm:spPr>
      <dgm:t>
        <a:bodyPr/>
        <a:lstStyle/>
        <a:p>
          <a:r>
            <a:rPr lang="en-US" sz="1200" b="1" dirty="0" smtClean="0"/>
            <a:t>How will the standard be assessed?</a:t>
          </a:r>
          <a:endParaRPr lang="en-US" sz="1200" b="1" dirty="0"/>
        </a:p>
      </dgm:t>
    </dgm:pt>
    <dgm:pt modelId="{3BCF5EE9-66C0-4B68-860D-9A202FBE2614}" type="parTrans" cxnId="{EE484BBE-CDCB-43E2-96AF-0BEAD07B17C2}">
      <dgm:prSet/>
      <dgm:spPr/>
      <dgm:t>
        <a:bodyPr/>
        <a:lstStyle/>
        <a:p>
          <a:endParaRPr lang="en-US"/>
        </a:p>
      </dgm:t>
    </dgm:pt>
    <dgm:pt modelId="{141CEB3E-5635-4D64-90EC-95C38F1D99A4}" type="sibTrans" cxnId="{EE484BBE-CDCB-43E2-96AF-0BEAD07B17C2}">
      <dgm:prSet/>
      <dgm:spPr/>
      <dgm:t>
        <a:bodyPr/>
        <a:lstStyle/>
        <a:p>
          <a:endParaRPr lang="en-US"/>
        </a:p>
      </dgm:t>
    </dgm:pt>
    <dgm:pt modelId="{B21D46EF-7918-4E43-B747-EAED32106E0B}" type="pres">
      <dgm:prSet presAssocID="{F9A72DD7-25FF-42C0-88F9-2E0900D849F1}" presName="CompostProcess" presStyleCnt="0">
        <dgm:presLayoutVars>
          <dgm:dir/>
          <dgm:resizeHandles val="exact"/>
        </dgm:presLayoutVars>
      </dgm:prSet>
      <dgm:spPr/>
    </dgm:pt>
    <dgm:pt modelId="{55A365E0-36D5-4A30-9A42-3E4E1B59F182}" type="pres">
      <dgm:prSet presAssocID="{F9A72DD7-25FF-42C0-88F9-2E0900D849F1}" presName="arrow" presStyleLbl="bgShp" presStyleIdx="0" presStyleCnt="1" custLinFactNeighborX="1576" custLinFactNeighborY="-26920"/>
      <dgm:spPr/>
    </dgm:pt>
    <dgm:pt modelId="{E68AC624-1E27-4A36-BA1E-91E673B70262}" type="pres">
      <dgm:prSet presAssocID="{F9A72DD7-25FF-42C0-88F9-2E0900D849F1}" presName="linearProcess" presStyleCnt="0"/>
      <dgm:spPr/>
    </dgm:pt>
    <dgm:pt modelId="{A4CE68D7-3CF9-4408-A5E4-702FFA61076A}" type="pres">
      <dgm:prSet presAssocID="{27BA9C50-DB20-4B68-AD21-8A5E57FDF082}" presName="textNode" presStyleLbl="node1" presStyleIdx="0" presStyleCnt="6" custScaleX="118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5372A-FBB9-4FCC-AED7-975E15DD410A}" type="pres">
      <dgm:prSet presAssocID="{F0053801-C17A-4724-A4D7-7DE752C4B643}" presName="sibTrans" presStyleCnt="0"/>
      <dgm:spPr/>
    </dgm:pt>
    <dgm:pt modelId="{F9DF48ED-2EEC-4BCF-A237-320524FF9667}" type="pres">
      <dgm:prSet presAssocID="{F9D76AD7-6B24-440F-8748-8F284B720831}" presName="textNode" presStyleLbl="node1" presStyleIdx="1" presStyleCnt="6" custScaleX="123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869CE-9899-4EEA-8A65-5A2EFFFCEA54}" type="pres">
      <dgm:prSet presAssocID="{D7F70E19-F1D3-4F5D-B162-20804B47AF0F}" presName="sibTrans" presStyleCnt="0"/>
      <dgm:spPr/>
    </dgm:pt>
    <dgm:pt modelId="{76F1BCDE-4E4A-4ABA-97BF-E46B33B733F0}" type="pres">
      <dgm:prSet presAssocID="{FFB6AF43-A47B-4BC4-A634-29BC50E5E076}" presName="textNode" presStyleLbl="node1" presStyleIdx="2" presStyleCnt="6" custScaleX="119853" custScaleY="101525" custLinFactNeighborX="-14976" custLinFactNeighborY="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FD532-8DAB-4B6E-9A19-72A7596AC044}" type="pres">
      <dgm:prSet presAssocID="{44B4A074-8733-43F4-BA91-2C23D6B26D5A}" presName="sibTrans" presStyleCnt="0"/>
      <dgm:spPr/>
    </dgm:pt>
    <dgm:pt modelId="{B5451D53-45A9-44B4-8D31-8923CD3892B1}" type="pres">
      <dgm:prSet presAssocID="{22B541F4-E46B-414B-9BEA-BBC37D96E302}" presName="textNode" presStyleLbl="node1" presStyleIdx="3" presStyleCnt="6" custScaleX="138204" custLinFactNeighborX="21897" custLinFactNeighborY="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DC5BA-807B-4D03-BCAE-6A9844E1CD96}" type="pres">
      <dgm:prSet presAssocID="{EA09B03E-9202-4FF7-8A08-CDAF9B5A30EB}" presName="sibTrans" presStyleCnt="0"/>
      <dgm:spPr/>
    </dgm:pt>
    <dgm:pt modelId="{FA5D0A8C-42F4-4EBC-9CEC-D5A7651A5E01}" type="pres">
      <dgm:prSet presAssocID="{57A5E596-70C3-4CBC-8294-0676339C8F11}" presName="textNode" presStyleLbl="node1" presStyleIdx="4" presStyleCnt="6" custScaleX="140689" custLinFactNeighborX="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C632E-FBBB-4018-897D-27D490426FF3}" type="pres">
      <dgm:prSet presAssocID="{A8F69901-8705-4701-9751-85EC8E39032B}" presName="sibTrans" presStyleCnt="0"/>
      <dgm:spPr/>
    </dgm:pt>
    <dgm:pt modelId="{7D5A6B19-F6AA-4C32-BF29-CE406C80580D}" type="pres">
      <dgm:prSet presAssocID="{4252465F-EB44-46D2-8ACE-1839D2E21CA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04E30-A0CA-475D-AEFE-25661452ED6D}" type="presOf" srcId="{FFB6AF43-A47B-4BC4-A634-29BC50E5E076}" destId="{76F1BCDE-4E4A-4ABA-97BF-E46B33B733F0}" srcOrd="0" destOrd="0" presId="urn:microsoft.com/office/officeart/2005/8/layout/hProcess9"/>
    <dgm:cxn modelId="{0252FF24-0D81-495C-B2BF-A8CEE0959F09}" srcId="{F9A72DD7-25FF-42C0-88F9-2E0900D849F1}" destId="{27BA9C50-DB20-4B68-AD21-8A5E57FDF082}" srcOrd="0" destOrd="0" parTransId="{4CA192E2-2423-4144-8B5B-0CCAA95D05DE}" sibTransId="{F0053801-C17A-4724-A4D7-7DE752C4B643}"/>
    <dgm:cxn modelId="{D3CDE280-F8F6-4EF0-A58A-88968288458D}" srcId="{F9A72DD7-25FF-42C0-88F9-2E0900D849F1}" destId="{57A5E596-70C3-4CBC-8294-0676339C8F11}" srcOrd="4" destOrd="0" parTransId="{E882F51D-19C3-4DDD-856A-EF95A5E53809}" sibTransId="{A8F69901-8705-4701-9751-85EC8E39032B}"/>
    <dgm:cxn modelId="{B832BB45-7982-4FB2-AB5D-FCBCAA6E7EE8}" type="presOf" srcId="{57A5E596-70C3-4CBC-8294-0676339C8F11}" destId="{FA5D0A8C-42F4-4EBC-9CEC-D5A7651A5E01}" srcOrd="0" destOrd="0" presId="urn:microsoft.com/office/officeart/2005/8/layout/hProcess9"/>
    <dgm:cxn modelId="{08190B00-7BF4-44CE-8567-8EC96FEA9E50}" type="presOf" srcId="{F9D76AD7-6B24-440F-8748-8F284B720831}" destId="{F9DF48ED-2EEC-4BCF-A237-320524FF9667}" srcOrd="0" destOrd="0" presId="urn:microsoft.com/office/officeart/2005/8/layout/hProcess9"/>
    <dgm:cxn modelId="{EE484BBE-CDCB-43E2-96AF-0BEAD07B17C2}" srcId="{F9A72DD7-25FF-42C0-88F9-2E0900D849F1}" destId="{4252465F-EB44-46D2-8ACE-1839D2E21CA2}" srcOrd="5" destOrd="0" parTransId="{3BCF5EE9-66C0-4B68-860D-9A202FBE2614}" sibTransId="{141CEB3E-5635-4D64-90EC-95C38F1D99A4}"/>
    <dgm:cxn modelId="{3EEFD71F-4D6B-4940-B382-7E12F7C86CE9}" srcId="{F9A72DD7-25FF-42C0-88F9-2E0900D849F1}" destId="{FFB6AF43-A47B-4BC4-A634-29BC50E5E076}" srcOrd="2" destOrd="0" parTransId="{3196DC67-7FE2-4A1E-BFE2-A61BC60A5446}" sibTransId="{44B4A074-8733-43F4-BA91-2C23D6B26D5A}"/>
    <dgm:cxn modelId="{9159D7B4-A29E-4171-B824-A4DCC58A7897}" type="presOf" srcId="{F9A72DD7-25FF-42C0-88F9-2E0900D849F1}" destId="{B21D46EF-7918-4E43-B747-EAED32106E0B}" srcOrd="0" destOrd="0" presId="urn:microsoft.com/office/officeart/2005/8/layout/hProcess9"/>
    <dgm:cxn modelId="{9BBF44A1-FB97-4322-A646-A9FF2D61AADD}" srcId="{F9A72DD7-25FF-42C0-88F9-2E0900D849F1}" destId="{F9D76AD7-6B24-440F-8748-8F284B720831}" srcOrd="1" destOrd="0" parTransId="{8C54713B-D918-4FAF-885A-694EB7130F4F}" sibTransId="{D7F70E19-F1D3-4F5D-B162-20804B47AF0F}"/>
    <dgm:cxn modelId="{2E6D435B-6138-4C59-9126-5A0A48A1D152}" srcId="{F9A72DD7-25FF-42C0-88F9-2E0900D849F1}" destId="{22B541F4-E46B-414B-9BEA-BBC37D96E302}" srcOrd="3" destOrd="0" parTransId="{10B2CE29-F5B3-4669-A261-8A5F99317CED}" sibTransId="{EA09B03E-9202-4FF7-8A08-CDAF9B5A30EB}"/>
    <dgm:cxn modelId="{38EF8B16-7E3F-4CBF-9704-B47B4D1C069E}" type="presOf" srcId="{27BA9C50-DB20-4B68-AD21-8A5E57FDF082}" destId="{A4CE68D7-3CF9-4408-A5E4-702FFA61076A}" srcOrd="0" destOrd="0" presId="urn:microsoft.com/office/officeart/2005/8/layout/hProcess9"/>
    <dgm:cxn modelId="{4C99E310-2782-4551-9312-9BB0603E7157}" type="presOf" srcId="{22B541F4-E46B-414B-9BEA-BBC37D96E302}" destId="{B5451D53-45A9-44B4-8D31-8923CD3892B1}" srcOrd="0" destOrd="0" presId="urn:microsoft.com/office/officeart/2005/8/layout/hProcess9"/>
    <dgm:cxn modelId="{DF9621AD-B4FB-465C-9621-D279046811C6}" type="presOf" srcId="{4252465F-EB44-46D2-8ACE-1839D2E21CA2}" destId="{7D5A6B19-F6AA-4C32-BF29-CE406C80580D}" srcOrd="0" destOrd="0" presId="urn:microsoft.com/office/officeart/2005/8/layout/hProcess9"/>
    <dgm:cxn modelId="{9AE17ADC-0D07-49FB-A52A-101B73B0A071}" type="presParOf" srcId="{B21D46EF-7918-4E43-B747-EAED32106E0B}" destId="{55A365E0-36D5-4A30-9A42-3E4E1B59F182}" srcOrd="0" destOrd="0" presId="urn:microsoft.com/office/officeart/2005/8/layout/hProcess9"/>
    <dgm:cxn modelId="{4996A433-F412-4B01-9C96-105E91FE7CF9}" type="presParOf" srcId="{B21D46EF-7918-4E43-B747-EAED32106E0B}" destId="{E68AC624-1E27-4A36-BA1E-91E673B70262}" srcOrd="1" destOrd="0" presId="urn:microsoft.com/office/officeart/2005/8/layout/hProcess9"/>
    <dgm:cxn modelId="{CB60F536-9A6D-41F5-90E3-3331C7415356}" type="presParOf" srcId="{E68AC624-1E27-4A36-BA1E-91E673B70262}" destId="{A4CE68D7-3CF9-4408-A5E4-702FFA61076A}" srcOrd="0" destOrd="0" presId="urn:microsoft.com/office/officeart/2005/8/layout/hProcess9"/>
    <dgm:cxn modelId="{111C13D1-FD6C-4981-BCA3-1D400F31E7DB}" type="presParOf" srcId="{E68AC624-1E27-4A36-BA1E-91E673B70262}" destId="{0AD5372A-FBB9-4FCC-AED7-975E15DD410A}" srcOrd="1" destOrd="0" presId="urn:microsoft.com/office/officeart/2005/8/layout/hProcess9"/>
    <dgm:cxn modelId="{15CC6EA9-6668-41C9-BCBE-6E5B2CC5BA27}" type="presParOf" srcId="{E68AC624-1E27-4A36-BA1E-91E673B70262}" destId="{F9DF48ED-2EEC-4BCF-A237-320524FF9667}" srcOrd="2" destOrd="0" presId="urn:microsoft.com/office/officeart/2005/8/layout/hProcess9"/>
    <dgm:cxn modelId="{8A959A1B-0384-4200-86A0-7923F2D12028}" type="presParOf" srcId="{E68AC624-1E27-4A36-BA1E-91E673B70262}" destId="{CED869CE-9899-4EEA-8A65-5A2EFFFCEA54}" srcOrd="3" destOrd="0" presId="urn:microsoft.com/office/officeart/2005/8/layout/hProcess9"/>
    <dgm:cxn modelId="{5F78ABC5-7ABB-43DF-A009-718F29E63DC6}" type="presParOf" srcId="{E68AC624-1E27-4A36-BA1E-91E673B70262}" destId="{76F1BCDE-4E4A-4ABA-97BF-E46B33B733F0}" srcOrd="4" destOrd="0" presId="urn:microsoft.com/office/officeart/2005/8/layout/hProcess9"/>
    <dgm:cxn modelId="{6B75D61B-F5F2-4A97-9F61-6EC2BCD004FB}" type="presParOf" srcId="{E68AC624-1E27-4A36-BA1E-91E673B70262}" destId="{296FD532-8DAB-4B6E-9A19-72A7596AC044}" srcOrd="5" destOrd="0" presId="urn:microsoft.com/office/officeart/2005/8/layout/hProcess9"/>
    <dgm:cxn modelId="{AD2CF463-90DC-4F0D-8F94-C6DD760FFE89}" type="presParOf" srcId="{E68AC624-1E27-4A36-BA1E-91E673B70262}" destId="{B5451D53-45A9-44B4-8D31-8923CD3892B1}" srcOrd="6" destOrd="0" presId="urn:microsoft.com/office/officeart/2005/8/layout/hProcess9"/>
    <dgm:cxn modelId="{DA4A30CE-9227-499A-AB42-76DD6F76DFC9}" type="presParOf" srcId="{E68AC624-1E27-4A36-BA1E-91E673B70262}" destId="{012DC5BA-807B-4D03-BCAE-6A9844E1CD96}" srcOrd="7" destOrd="0" presId="urn:microsoft.com/office/officeart/2005/8/layout/hProcess9"/>
    <dgm:cxn modelId="{0837B27E-3A8F-4A5F-8530-AFC48C323E77}" type="presParOf" srcId="{E68AC624-1E27-4A36-BA1E-91E673B70262}" destId="{FA5D0A8C-42F4-4EBC-9CEC-D5A7651A5E01}" srcOrd="8" destOrd="0" presId="urn:microsoft.com/office/officeart/2005/8/layout/hProcess9"/>
    <dgm:cxn modelId="{81C2F714-8735-4FFF-99BD-4A5208707462}" type="presParOf" srcId="{E68AC624-1E27-4A36-BA1E-91E673B70262}" destId="{03FC632E-FBBB-4018-897D-27D490426FF3}" srcOrd="9" destOrd="0" presId="urn:microsoft.com/office/officeart/2005/8/layout/hProcess9"/>
    <dgm:cxn modelId="{9F9AF4D9-4CB6-47E3-AACD-AC529448B15D}" type="presParOf" srcId="{E68AC624-1E27-4A36-BA1E-91E673B70262}" destId="{7D5A6B19-F6AA-4C32-BF29-CE406C80580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57A3C-B72B-6642-841E-71BAB96625A9}" type="doc">
      <dgm:prSet loTypeId="urn:microsoft.com/office/officeart/2005/8/layout/gear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D4BE69-BD34-0849-99CE-7331E3509D4C}">
      <dgm:prSet phldrT="[Text]" custT="1"/>
      <dgm:spPr/>
      <dgm:t>
        <a:bodyPr/>
        <a:lstStyle/>
        <a:p>
          <a:r>
            <a:rPr lang="en-US" sz="1600" b="1" dirty="0" smtClean="0">
              <a:latin typeface="Georgia" charset="0"/>
              <a:ea typeface="Georgia" charset="0"/>
              <a:cs typeface="Georgia" charset="0"/>
            </a:rPr>
            <a:t>Teamwork</a:t>
          </a:r>
          <a:endParaRPr lang="en-US" sz="1600" b="1" dirty="0">
            <a:latin typeface="Georgia" charset="0"/>
            <a:ea typeface="Georgia" charset="0"/>
            <a:cs typeface="Georgia" charset="0"/>
          </a:endParaRPr>
        </a:p>
      </dgm:t>
    </dgm:pt>
    <dgm:pt modelId="{5D239A85-745E-4C4A-B5F7-EF810B845D0D}" type="parTrans" cxnId="{D3813BAE-F928-4C4D-8CA2-5ACD7986663D}">
      <dgm:prSet/>
      <dgm:spPr/>
      <dgm:t>
        <a:bodyPr/>
        <a:lstStyle/>
        <a:p>
          <a:endParaRPr lang="en-US"/>
        </a:p>
      </dgm:t>
    </dgm:pt>
    <dgm:pt modelId="{ABBFAC12-8C93-774F-AB57-A988C31BFFD7}" type="sibTrans" cxnId="{D3813BAE-F928-4C4D-8CA2-5ACD7986663D}">
      <dgm:prSet/>
      <dgm:spPr/>
      <dgm:t>
        <a:bodyPr/>
        <a:lstStyle/>
        <a:p>
          <a:endParaRPr lang="en-US"/>
        </a:p>
      </dgm:t>
    </dgm:pt>
    <dgm:pt modelId="{8475DA4C-AC43-5C4B-8D57-F6517188D010}">
      <dgm:prSet phldrT="[Text]"/>
      <dgm:spPr/>
      <dgm:t>
        <a:bodyPr/>
        <a:lstStyle/>
        <a:p>
          <a:r>
            <a:rPr lang="en-US" b="1" dirty="0" smtClean="0">
              <a:latin typeface="Georgia" charset="0"/>
              <a:ea typeface="Georgia" charset="0"/>
              <a:cs typeface="Georgia" charset="0"/>
            </a:rPr>
            <a:t>Self-assessment </a:t>
          </a:r>
          <a:endParaRPr lang="en-US" b="1" dirty="0">
            <a:latin typeface="Georgia" charset="0"/>
            <a:ea typeface="Georgia" charset="0"/>
            <a:cs typeface="Georgia" charset="0"/>
          </a:endParaRPr>
        </a:p>
      </dgm:t>
    </dgm:pt>
    <dgm:pt modelId="{06359936-8EB9-274A-A86B-E16E4238DFDB}" type="sibTrans" cxnId="{64E8F0FD-5F56-9941-887F-A1632764CB1D}">
      <dgm:prSet/>
      <dgm:spPr/>
      <dgm:t>
        <a:bodyPr/>
        <a:lstStyle/>
        <a:p>
          <a:endParaRPr lang="en-US"/>
        </a:p>
      </dgm:t>
    </dgm:pt>
    <dgm:pt modelId="{0C104158-1051-0D4C-B518-A58446BA795E}" type="parTrans" cxnId="{64E8F0FD-5F56-9941-887F-A1632764CB1D}">
      <dgm:prSet/>
      <dgm:spPr/>
      <dgm:t>
        <a:bodyPr/>
        <a:lstStyle/>
        <a:p>
          <a:endParaRPr lang="en-US"/>
        </a:p>
      </dgm:t>
    </dgm:pt>
    <dgm:pt modelId="{F3386078-218F-C440-8C6F-FD8568092CC8}" type="pres">
      <dgm:prSet presAssocID="{D0F57A3C-B72B-6642-841E-71BAB96625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6FB14E-A5ED-FB45-9236-65C07160C2DD}" type="pres">
      <dgm:prSet presAssocID="{84D4BE69-BD34-0849-99CE-7331E3509D4C}" presName="gear1" presStyleLbl="node1" presStyleIdx="0" presStyleCnt="2" custScaleX="70455" custScaleY="70455" custLinFactNeighborX="-15847" custLinFactNeighborY="-43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A9D16-DCF0-A547-B484-9D2AAF55BA9D}" type="pres">
      <dgm:prSet presAssocID="{84D4BE69-BD34-0849-99CE-7331E3509D4C}" presName="gear1srcNode" presStyleLbl="node1" presStyleIdx="0" presStyleCnt="2"/>
      <dgm:spPr/>
      <dgm:t>
        <a:bodyPr/>
        <a:lstStyle/>
        <a:p>
          <a:endParaRPr lang="en-US"/>
        </a:p>
      </dgm:t>
    </dgm:pt>
    <dgm:pt modelId="{97CCFAB7-B9BB-5349-8868-D2685DB444B4}" type="pres">
      <dgm:prSet presAssocID="{84D4BE69-BD34-0849-99CE-7331E3509D4C}" presName="gear1dstNode" presStyleLbl="node1" presStyleIdx="0" presStyleCnt="2"/>
      <dgm:spPr/>
      <dgm:t>
        <a:bodyPr/>
        <a:lstStyle/>
        <a:p>
          <a:endParaRPr lang="en-US"/>
        </a:p>
      </dgm:t>
    </dgm:pt>
    <dgm:pt modelId="{592D5838-58A8-C641-A753-5151D48A6CAA}" type="pres">
      <dgm:prSet presAssocID="{8475DA4C-AC43-5C4B-8D57-F6517188D010}" presName="gear2" presStyleLbl="node1" presStyleIdx="1" presStyleCnt="2" custLinFactX="69109" custLinFactNeighborX="100000" custLinFactNeighborY="-170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A501-627E-B34D-AE21-AB24E3F62B26}" type="pres">
      <dgm:prSet presAssocID="{8475DA4C-AC43-5C4B-8D57-F6517188D010}" presName="gear2srcNode" presStyleLbl="node1" presStyleIdx="1" presStyleCnt="2"/>
      <dgm:spPr/>
      <dgm:t>
        <a:bodyPr/>
        <a:lstStyle/>
        <a:p>
          <a:endParaRPr lang="en-US"/>
        </a:p>
      </dgm:t>
    </dgm:pt>
    <dgm:pt modelId="{10215772-12A9-5D4A-A2AD-3BC20D06FC59}" type="pres">
      <dgm:prSet presAssocID="{8475DA4C-AC43-5C4B-8D57-F6517188D010}" presName="gear2dstNode" presStyleLbl="node1" presStyleIdx="1" presStyleCnt="2"/>
      <dgm:spPr/>
      <dgm:t>
        <a:bodyPr/>
        <a:lstStyle/>
        <a:p>
          <a:endParaRPr lang="en-US"/>
        </a:p>
      </dgm:t>
    </dgm:pt>
    <dgm:pt modelId="{BDA82F5D-6DB3-E341-9AF0-92C80EB2E1B6}" type="pres">
      <dgm:prSet presAssocID="{ABBFAC12-8C93-774F-AB57-A988C31BFFD7}" presName="connector1" presStyleLbl="sibTrans2D1" presStyleIdx="0" presStyleCnt="2" custAng="4722437" custFlipHor="1" custScaleX="56734" custScaleY="58200" custLinFactNeighborX="-34840" custLinFactNeighborY="-18884"/>
      <dgm:spPr/>
      <dgm:t>
        <a:bodyPr/>
        <a:lstStyle/>
        <a:p>
          <a:endParaRPr lang="en-US"/>
        </a:p>
      </dgm:t>
    </dgm:pt>
    <dgm:pt modelId="{3B37455F-2864-CE4C-B2F3-CC8EB0D4672A}" type="pres">
      <dgm:prSet presAssocID="{06359936-8EB9-274A-A86B-E16E4238DFDB}" presName="connector2" presStyleLbl="sibTrans2D1" presStyleIdx="1" presStyleCnt="2" custAng="18305905" custFlipHor="1" custLinFactX="43279" custLinFactNeighborX="100000" custLinFactNeighborY="-4491"/>
      <dgm:spPr/>
      <dgm:t>
        <a:bodyPr/>
        <a:lstStyle/>
        <a:p>
          <a:endParaRPr lang="en-US"/>
        </a:p>
      </dgm:t>
    </dgm:pt>
  </dgm:ptLst>
  <dgm:cxnLst>
    <dgm:cxn modelId="{A76D43D8-B317-2B46-B984-84E6B75391E6}" type="presOf" srcId="{84D4BE69-BD34-0849-99CE-7331E3509D4C}" destId="{97CCFAB7-B9BB-5349-8868-D2685DB444B4}" srcOrd="2" destOrd="0" presId="urn:microsoft.com/office/officeart/2005/8/layout/gear1"/>
    <dgm:cxn modelId="{BC323839-8294-4247-83B6-82374501149F}" type="presOf" srcId="{8475DA4C-AC43-5C4B-8D57-F6517188D010}" destId="{10215772-12A9-5D4A-A2AD-3BC20D06FC59}" srcOrd="2" destOrd="0" presId="urn:microsoft.com/office/officeart/2005/8/layout/gear1"/>
    <dgm:cxn modelId="{64E8F0FD-5F56-9941-887F-A1632764CB1D}" srcId="{D0F57A3C-B72B-6642-841E-71BAB96625A9}" destId="{8475DA4C-AC43-5C4B-8D57-F6517188D010}" srcOrd="1" destOrd="0" parTransId="{0C104158-1051-0D4C-B518-A58446BA795E}" sibTransId="{06359936-8EB9-274A-A86B-E16E4238DFDB}"/>
    <dgm:cxn modelId="{B47306EA-7281-8D4C-8495-D02783AB91C0}" type="presOf" srcId="{ABBFAC12-8C93-774F-AB57-A988C31BFFD7}" destId="{BDA82F5D-6DB3-E341-9AF0-92C80EB2E1B6}" srcOrd="0" destOrd="0" presId="urn:microsoft.com/office/officeart/2005/8/layout/gear1"/>
    <dgm:cxn modelId="{E9EDFDCC-E354-2D4F-8B6D-11BF91141A64}" type="presOf" srcId="{06359936-8EB9-274A-A86B-E16E4238DFDB}" destId="{3B37455F-2864-CE4C-B2F3-CC8EB0D4672A}" srcOrd="0" destOrd="0" presId="urn:microsoft.com/office/officeart/2005/8/layout/gear1"/>
    <dgm:cxn modelId="{5AC0C3F7-7263-BC42-B1ED-B876A3965E1C}" type="presOf" srcId="{84D4BE69-BD34-0849-99CE-7331E3509D4C}" destId="{494A9D16-DCF0-A547-B484-9D2AAF55BA9D}" srcOrd="1" destOrd="0" presId="urn:microsoft.com/office/officeart/2005/8/layout/gear1"/>
    <dgm:cxn modelId="{D3813BAE-F928-4C4D-8CA2-5ACD7986663D}" srcId="{D0F57A3C-B72B-6642-841E-71BAB96625A9}" destId="{84D4BE69-BD34-0849-99CE-7331E3509D4C}" srcOrd="0" destOrd="0" parTransId="{5D239A85-745E-4C4A-B5F7-EF810B845D0D}" sibTransId="{ABBFAC12-8C93-774F-AB57-A988C31BFFD7}"/>
    <dgm:cxn modelId="{5559D8D9-4846-E147-B83B-A32BB814C617}" type="presOf" srcId="{8475DA4C-AC43-5C4B-8D57-F6517188D010}" destId="{4BFBA501-627E-B34D-AE21-AB24E3F62B26}" srcOrd="1" destOrd="0" presId="urn:microsoft.com/office/officeart/2005/8/layout/gear1"/>
    <dgm:cxn modelId="{879FC0DA-DB1B-6349-B4D7-2A8286ECF5AC}" type="presOf" srcId="{84D4BE69-BD34-0849-99CE-7331E3509D4C}" destId="{AB6FB14E-A5ED-FB45-9236-65C07160C2DD}" srcOrd="0" destOrd="0" presId="urn:microsoft.com/office/officeart/2005/8/layout/gear1"/>
    <dgm:cxn modelId="{E3DBBDE8-BAB5-A14F-AE05-480D7B693C8E}" type="presOf" srcId="{D0F57A3C-B72B-6642-841E-71BAB96625A9}" destId="{F3386078-218F-C440-8C6F-FD8568092CC8}" srcOrd="0" destOrd="0" presId="urn:microsoft.com/office/officeart/2005/8/layout/gear1"/>
    <dgm:cxn modelId="{B5DD65AC-FCB7-7B4B-8BCC-0F65B7CBAF0C}" type="presOf" srcId="{8475DA4C-AC43-5C4B-8D57-F6517188D010}" destId="{592D5838-58A8-C641-A753-5151D48A6CAA}" srcOrd="0" destOrd="0" presId="urn:microsoft.com/office/officeart/2005/8/layout/gear1"/>
    <dgm:cxn modelId="{7DA751CE-70C5-074F-BBB8-C34B8E7207F8}" type="presParOf" srcId="{F3386078-218F-C440-8C6F-FD8568092CC8}" destId="{AB6FB14E-A5ED-FB45-9236-65C07160C2DD}" srcOrd="0" destOrd="0" presId="urn:microsoft.com/office/officeart/2005/8/layout/gear1"/>
    <dgm:cxn modelId="{2F8E524E-04AE-C545-B354-83E0EF6AB5C7}" type="presParOf" srcId="{F3386078-218F-C440-8C6F-FD8568092CC8}" destId="{494A9D16-DCF0-A547-B484-9D2AAF55BA9D}" srcOrd="1" destOrd="0" presId="urn:microsoft.com/office/officeart/2005/8/layout/gear1"/>
    <dgm:cxn modelId="{233E4F62-89FF-4D4D-8C74-1DC9EE68C223}" type="presParOf" srcId="{F3386078-218F-C440-8C6F-FD8568092CC8}" destId="{97CCFAB7-B9BB-5349-8868-D2685DB444B4}" srcOrd="2" destOrd="0" presId="urn:microsoft.com/office/officeart/2005/8/layout/gear1"/>
    <dgm:cxn modelId="{372BE4A1-911B-3842-9003-E5AA701A63E6}" type="presParOf" srcId="{F3386078-218F-C440-8C6F-FD8568092CC8}" destId="{592D5838-58A8-C641-A753-5151D48A6CAA}" srcOrd="3" destOrd="0" presId="urn:microsoft.com/office/officeart/2005/8/layout/gear1"/>
    <dgm:cxn modelId="{5418BCDF-EBD4-C344-BEAE-2A2F539D8215}" type="presParOf" srcId="{F3386078-218F-C440-8C6F-FD8568092CC8}" destId="{4BFBA501-627E-B34D-AE21-AB24E3F62B26}" srcOrd="4" destOrd="0" presId="urn:microsoft.com/office/officeart/2005/8/layout/gear1"/>
    <dgm:cxn modelId="{351DBA0A-F716-5A4A-9542-4F8CEF09FF3E}" type="presParOf" srcId="{F3386078-218F-C440-8C6F-FD8568092CC8}" destId="{10215772-12A9-5D4A-A2AD-3BC20D06FC59}" srcOrd="5" destOrd="0" presId="urn:microsoft.com/office/officeart/2005/8/layout/gear1"/>
    <dgm:cxn modelId="{26458078-0A4E-2B47-A54B-D71683E78103}" type="presParOf" srcId="{F3386078-218F-C440-8C6F-FD8568092CC8}" destId="{BDA82F5D-6DB3-E341-9AF0-92C80EB2E1B6}" srcOrd="6" destOrd="0" presId="urn:microsoft.com/office/officeart/2005/8/layout/gear1"/>
    <dgm:cxn modelId="{B78D29EA-FCB0-C846-A344-AFC91C9501E7}" type="presParOf" srcId="{F3386078-218F-C440-8C6F-FD8568092CC8}" destId="{3B37455F-2864-CE4C-B2F3-CC8EB0D4672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A64BC6-55CD-4242-9F8E-7DB8B909B5BB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27E2E3-C5AB-524D-B579-D738C39BAB85}">
      <dgm:prSet phldrT="[Text]" custT="1"/>
      <dgm:spPr/>
      <dgm:t>
        <a:bodyPr/>
        <a:lstStyle/>
        <a:p>
          <a:r>
            <a:rPr lang="en-US" sz="1400" b="1" dirty="0" smtClean="0"/>
            <a:t>2 Clinicians </a:t>
          </a:r>
        </a:p>
        <a:p>
          <a:r>
            <a:rPr lang="en-US" sz="1400" b="1" dirty="0" smtClean="0"/>
            <a:t>2 Basic Scientists</a:t>
          </a:r>
        </a:p>
        <a:p>
          <a:r>
            <a:rPr lang="en-US" sz="1400" b="1" dirty="0" smtClean="0"/>
            <a:t>1 Librarian</a:t>
          </a:r>
          <a:endParaRPr lang="en-US" sz="1400" b="1" dirty="0"/>
        </a:p>
      </dgm:t>
    </dgm:pt>
    <dgm:pt modelId="{A3755299-A647-EC49-B547-A6A685922A9F}" type="parTrans" cxnId="{08235076-585E-8D49-BA79-82CBA73192CF}">
      <dgm:prSet/>
      <dgm:spPr/>
      <dgm:t>
        <a:bodyPr/>
        <a:lstStyle/>
        <a:p>
          <a:endParaRPr lang="en-US"/>
        </a:p>
      </dgm:t>
    </dgm:pt>
    <dgm:pt modelId="{8134CF9D-D2B9-1945-B077-DBDF714CCCD6}" type="sibTrans" cxnId="{08235076-585E-8D49-BA79-82CBA73192CF}">
      <dgm:prSet/>
      <dgm:spPr/>
      <dgm:t>
        <a:bodyPr/>
        <a:lstStyle/>
        <a:p>
          <a:endParaRPr lang="en-US"/>
        </a:p>
      </dgm:t>
    </dgm:pt>
    <dgm:pt modelId="{565E2B5E-8977-8840-AF65-828E79ED362E}">
      <dgm:prSet phldrT="[Text]"/>
      <dgm:spPr/>
      <dgm:t>
        <a:bodyPr/>
        <a:lstStyle/>
        <a:p>
          <a:r>
            <a:rPr lang="en-US" dirty="0" smtClean="0"/>
            <a:t>Student Pod 1</a:t>
          </a:r>
          <a:endParaRPr lang="en-US" dirty="0"/>
        </a:p>
      </dgm:t>
    </dgm:pt>
    <dgm:pt modelId="{E1F43BDA-4082-1C48-BE96-48A7A9CF2A9B}" type="parTrans" cxnId="{320CC349-D82F-8B45-A3A0-A4686C888EE3}">
      <dgm:prSet/>
      <dgm:spPr/>
      <dgm:t>
        <a:bodyPr/>
        <a:lstStyle/>
        <a:p>
          <a:endParaRPr lang="en-US"/>
        </a:p>
      </dgm:t>
    </dgm:pt>
    <dgm:pt modelId="{A2A50EB4-5BC8-D342-BF34-2CC8D4D429A5}" type="sibTrans" cxnId="{320CC349-D82F-8B45-A3A0-A4686C888EE3}">
      <dgm:prSet/>
      <dgm:spPr/>
      <dgm:t>
        <a:bodyPr/>
        <a:lstStyle/>
        <a:p>
          <a:endParaRPr lang="en-US"/>
        </a:p>
      </dgm:t>
    </dgm:pt>
    <dgm:pt modelId="{44A33C45-6409-644E-91DC-1E8C06B74D77}">
      <dgm:prSet phldrT="[Text]"/>
      <dgm:spPr/>
      <dgm:t>
        <a:bodyPr/>
        <a:lstStyle/>
        <a:p>
          <a:r>
            <a:rPr lang="en-US" dirty="0" smtClean="0"/>
            <a:t>Student Pod 2</a:t>
          </a:r>
          <a:endParaRPr lang="en-US" dirty="0"/>
        </a:p>
      </dgm:t>
    </dgm:pt>
    <dgm:pt modelId="{C31027D2-7588-3546-9681-BB663366A29F}" type="parTrans" cxnId="{ADC5A620-BFBC-E847-B577-3D8338290A96}">
      <dgm:prSet/>
      <dgm:spPr/>
      <dgm:t>
        <a:bodyPr/>
        <a:lstStyle/>
        <a:p>
          <a:endParaRPr lang="en-US"/>
        </a:p>
      </dgm:t>
    </dgm:pt>
    <dgm:pt modelId="{12A18C8C-9C40-E34E-80F3-B397B17A8596}" type="sibTrans" cxnId="{ADC5A620-BFBC-E847-B577-3D8338290A96}">
      <dgm:prSet/>
      <dgm:spPr/>
      <dgm:t>
        <a:bodyPr/>
        <a:lstStyle/>
        <a:p>
          <a:endParaRPr lang="en-US"/>
        </a:p>
      </dgm:t>
    </dgm:pt>
    <dgm:pt modelId="{A28E05D2-5D49-BD4A-8887-2ACC86D0BCA4}">
      <dgm:prSet phldrT="[Text]"/>
      <dgm:spPr/>
      <dgm:t>
        <a:bodyPr/>
        <a:lstStyle/>
        <a:p>
          <a:r>
            <a:rPr lang="en-US" dirty="0" smtClean="0"/>
            <a:t>Student Pod 3</a:t>
          </a:r>
          <a:endParaRPr lang="en-US" dirty="0"/>
        </a:p>
      </dgm:t>
    </dgm:pt>
    <dgm:pt modelId="{D8B4ECDC-55FE-9246-86C7-D1B58418430A}" type="parTrans" cxnId="{C0CFEC85-407F-8A42-84B9-F853B4A855F1}">
      <dgm:prSet/>
      <dgm:spPr/>
      <dgm:t>
        <a:bodyPr/>
        <a:lstStyle/>
        <a:p>
          <a:endParaRPr lang="en-US"/>
        </a:p>
      </dgm:t>
    </dgm:pt>
    <dgm:pt modelId="{0FBF6D66-BD0C-2E42-82B4-4F6C8EA8ABB3}" type="sibTrans" cxnId="{C0CFEC85-407F-8A42-84B9-F853B4A855F1}">
      <dgm:prSet/>
      <dgm:spPr/>
      <dgm:t>
        <a:bodyPr/>
        <a:lstStyle/>
        <a:p>
          <a:endParaRPr lang="en-US"/>
        </a:p>
      </dgm:t>
    </dgm:pt>
    <dgm:pt modelId="{EA3BB243-EE06-124F-8FC7-0CDADE3B6AAA}">
      <dgm:prSet phldrT="[Text]"/>
      <dgm:spPr/>
      <dgm:t>
        <a:bodyPr/>
        <a:lstStyle/>
        <a:p>
          <a:r>
            <a:rPr lang="en-US" dirty="0" smtClean="0"/>
            <a:t>Student Pod 8</a:t>
          </a:r>
          <a:endParaRPr lang="en-US" dirty="0"/>
        </a:p>
      </dgm:t>
    </dgm:pt>
    <dgm:pt modelId="{F9F77772-34CA-8245-9373-37F436C731D0}" type="parTrans" cxnId="{22C3D56A-57B3-0E46-A075-C886140912B0}">
      <dgm:prSet/>
      <dgm:spPr/>
      <dgm:t>
        <a:bodyPr/>
        <a:lstStyle/>
        <a:p>
          <a:endParaRPr lang="en-US"/>
        </a:p>
      </dgm:t>
    </dgm:pt>
    <dgm:pt modelId="{0845FFB9-5532-5D42-AEA7-CFC582A3F108}" type="sibTrans" cxnId="{22C3D56A-57B3-0E46-A075-C886140912B0}">
      <dgm:prSet/>
      <dgm:spPr/>
      <dgm:t>
        <a:bodyPr/>
        <a:lstStyle/>
        <a:p>
          <a:endParaRPr lang="en-US"/>
        </a:p>
      </dgm:t>
    </dgm:pt>
    <dgm:pt modelId="{B2B53587-8A70-D840-8607-01FDC75321FC}">
      <dgm:prSet phldrT="[Text]"/>
      <dgm:spPr/>
      <dgm:t>
        <a:bodyPr/>
        <a:lstStyle/>
        <a:p>
          <a:r>
            <a:rPr lang="en-US" dirty="0" smtClean="0"/>
            <a:t>Student Pod 4</a:t>
          </a:r>
          <a:endParaRPr lang="en-US" dirty="0"/>
        </a:p>
      </dgm:t>
    </dgm:pt>
    <dgm:pt modelId="{290E627C-E948-7246-826A-FECD40CB3A51}" type="parTrans" cxnId="{33CF4984-4475-E94F-BCDA-B2821AD7E011}">
      <dgm:prSet/>
      <dgm:spPr/>
      <dgm:t>
        <a:bodyPr/>
        <a:lstStyle/>
        <a:p>
          <a:endParaRPr lang="en-US"/>
        </a:p>
      </dgm:t>
    </dgm:pt>
    <dgm:pt modelId="{B8D37B5F-6F80-7A4C-8FE2-965DB75EBE0E}" type="sibTrans" cxnId="{33CF4984-4475-E94F-BCDA-B2821AD7E011}">
      <dgm:prSet/>
      <dgm:spPr/>
      <dgm:t>
        <a:bodyPr/>
        <a:lstStyle/>
        <a:p>
          <a:endParaRPr lang="en-US"/>
        </a:p>
      </dgm:t>
    </dgm:pt>
    <dgm:pt modelId="{4B88A357-FD0C-AF4B-8A53-E44969AA2BF9}">
      <dgm:prSet phldrT="[Text]"/>
      <dgm:spPr/>
      <dgm:t>
        <a:bodyPr/>
        <a:lstStyle/>
        <a:p>
          <a:r>
            <a:rPr lang="en-US" dirty="0" smtClean="0"/>
            <a:t>Student Pod 5</a:t>
          </a:r>
          <a:endParaRPr lang="en-US" dirty="0"/>
        </a:p>
      </dgm:t>
    </dgm:pt>
    <dgm:pt modelId="{6CE5C874-9428-654B-BEF8-916E7B9E9822}" type="parTrans" cxnId="{18FDAD27-3534-5447-A1BD-2A5714C35763}">
      <dgm:prSet/>
      <dgm:spPr/>
      <dgm:t>
        <a:bodyPr/>
        <a:lstStyle/>
        <a:p>
          <a:endParaRPr lang="en-US"/>
        </a:p>
      </dgm:t>
    </dgm:pt>
    <dgm:pt modelId="{F68BA90F-DAD0-F84A-A5E1-F17C322E605C}" type="sibTrans" cxnId="{18FDAD27-3534-5447-A1BD-2A5714C35763}">
      <dgm:prSet/>
      <dgm:spPr/>
      <dgm:t>
        <a:bodyPr/>
        <a:lstStyle/>
        <a:p>
          <a:endParaRPr lang="en-US"/>
        </a:p>
      </dgm:t>
    </dgm:pt>
    <dgm:pt modelId="{DC89936D-280B-254E-B7EC-22FC68A1AB2F}">
      <dgm:prSet phldrT="[Text]"/>
      <dgm:spPr/>
      <dgm:t>
        <a:bodyPr/>
        <a:lstStyle/>
        <a:p>
          <a:r>
            <a:rPr lang="en-US" dirty="0" smtClean="0"/>
            <a:t>Student Pod 7</a:t>
          </a:r>
          <a:endParaRPr lang="en-US" dirty="0"/>
        </a:p>
      </dgm:t>
    </dgm:pt>
    <dgm:pt modelId="{7FA77182-56DA-5241-9DE4-A703E7A94B4B}" type="parTrans" cxnId="{75442B48-80B6-134F-B994-247A6C3A16CA}">
      <dgm:prSet/>
      <dgm:spPr/>
      <dgm:t>
        <a:bodyPr/>
        <a:lstStyle/>
        <a:p>
          <a:endParaRPr lang="en-US"/>
        </a:p>
      </dgm:t>
    </dgm:pt>
    <dgm:pt modelId="{A4647373-8547-054C-82C2-32F7F7887399}" type="sibTrans" cxnId="{75442B48-80B6-134F-B994-247A6C3A16CA}">
      <dgm:prSet/>
      <dgm:spPr/>
      <dgm:t>
        <a:bodyPr/>
        <a:lstStyle/>
        <a:p>
          <a:endParaRPr lang="en-US"/>
        </a:p>
      </dgm:t>
    </dgm:pt>
    <dgm:pt modelId="{BFC440CB-D5D6-ED44-975A-0BD8FD29DF15}">
      <dgm:prSet phldrT="[Text]"/>
      <dgm:spPr/>
      <dgm:t>
        <a:bodyPr/>
        <a:lstStyle/>
        <a:p>
          <a:r>
            <a:rPr lang="en-US" dirty="0" smtClean="0"/>
            <a:t>Student Pod 6</a:t>
          </a:r>
          <a:endParaRPr lang="en-US" dirty="0"/>
        </a:p>
      </dgm:t>
    </dgm:pt>
    <dgm:pt modelId="{82D3A278-BE87-E641-B8FE-2657DF08C84D}" type="parTrans" cxnId="{F66C4D4B-E08E-5B40-BFB7-B1E4025C88DC}">
      <dgm:prSet/>
      <dgm:spPr/>
      <dgm:t>
        <a:bodyPr/>
        <a:lstStyle/>
        <a:p>
          <a:endParaRPr lang="en-US"/>
        </a:p>
      </dgm:t>
    </dgm:pt>
    <dgm:pt modelId="{AABE7F64-64EF-3A4A-9CA5-9CA4AD36CC9B}" type="sibTrans" cxnId="{F66C4D4B-E08E-5B40-BFB7-B1E4025C88DC}">
      <dgm:prSet/>
      <dgm:spPr/>
      <dgm:t>
        <a:bodyPr/>
        <a:lstStyle/>
        <a:p>
          <a:endParaRPr lang="en-US"/>
        </a:p>
      </dgm:t>
    </dgm:pt>
    <dgm:pt modelId="{729C07A7-D506-EE4D-A126-A06080539951}" type="pres">
      <dgm:prSet presAssocID="{0FA64BC6-55CD-4242-9F8E-7DB8B909B5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55384-C37A-724E-9AA9-52E77D79D6EB}" type="pres">
      <dgm:prSet presAssocID="{0FA64BC6-55CD-4242-9F8E-7DB8B909B5BB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343809D-E733-9440-BF8F-96B5FB6FF409}" type="pres">
      <dgm:prSet presAssocID="{1327E2E3-C5AB-524D-B579-D738C39BAB85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02FD4284-84E7-614C-93E4-1E0AC55FCE75}" type="pres">
      <dgm:prSet presAssocID="{565E2B5E-8977-8840-AF65-828E79ED362E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ABA52-2C25-FB47-ABB1-ECEFD5097EF5}" type="pres">
      <dgm:prSet presAssocID="{44A33C45-6409-644E-91DC-1E8C06B74D77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9A59B-C2E6-1443-B705-E34A05DB19AA}" type="pres">
      <dgm:prSet presAssocID="{A28E05D2-5D49-BD4A-8887-2ACC86D0BCA4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EF7D-D77B-3946-ADA8-740E667F13C2}" type="pres">
      <dgm:prSet presAssocID="{B2B53587-8A70-D840-8607-01FDC75321FC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FA8DE-9B5C-A041-AA2D-861AFFB4BB0F}" type="pres">
      <dgm:prSet presAssocID="{4B88A357-FD0C-AF4B-8A53-E44969AA2BF9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38CDF-D04B-2D41-9483-E5491316055E}" type="pres">
      <dgm:prSet presAssocID="{BFC440CB-D5D6-ED44-975A-0BD8FD29DF15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05F71-43C7-BD45-9BCA-98C488EE39D3}" type="pres">
      <dgm:prSet presAssocID="{DC89936D-280B-254E-B7EC-22FC68A1AB2F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BFC9E-88E2-B349-9E77-9729A251D20D}" type="pres">
      <dgm:prSet presAssocID="{EA3BB243-EE06-124F-8FC7-0CDADE3B6AAA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9A4E9-EE69-4F4D-929A-AFED82097BB7}" type="presOf" srcId="{1327E2E3-C5AB-524D-B579-D738C39BAB85}" destId="{E343809D-E733-9440-BF8F-96B5FB6FF409}" srcOrd="0" destOrd="0" presId="urn:microsoft.com/office/officeart/2005/8/layout/radial3"/>
    <dgm:cxn modelId="{D4483B41-DF83-B24C-9604-15E0DB6AE032}" type="presOf" srcId="{EA3BB243-EE06-124F-8FC7-0CDADE3B6AAA}" destId="{CA3BFC9E-88E2-B349-9E77-9729A251D20D}" srcOrd="0" destOrd="0" presId="urn:microsoft.com/office/officeart/2005/8/layout/radial3"/>
    <dgm:cxn modelId="{ADC5A620-BFBC-E847-B577-3D8338290A96}" srcId="{1327E2E3-C5AB-524D-B579-D738C39BAB85}" destId="{44A33C45-6409-644E-91DC-1E8C06B74D77}" srcOrd="1" destOrd="0" parTransId="{C31027D2-7588-3546-9681-BB663366A29F}" sibTransId="{12A18C8C-9C40-E34E-80F3-B397B17A8596}"/>
    <dgm:cxn modelId="{75442B48-80B6-134F-B994-247A6C3A16CA}" srcId="{1327E2E3-C5AB-524D-B579-D738C39BAB85}" destId="{DC89936D-280B-254E-B7EC-22FC68A1AB2F}" srcOrd="6" destOrd="0" parTransId="{7FA77182-56DA-5241-9DE4-A703E7A94B4B}" sibTransId="{A4647373-8547-054C-82C2-32F7F7887399}"/>
    <dgm:cxn modelId="{5D945651-60CE-1542-9047-EDF1390359C3}" type="presOf" srcId="{4B88A357-FD0C-AF4B-8A53-E44969AA2BF9}" destId="{01EFA8DE-9B5C-A041-AA2D-861AFFB4BB0F}" srcOrd="0" destOrd="0" presId="urn:microsoft.com/office/officeart/2005/8/layout/radial3"/>
    <dgm:cxn modelId="{C471754C-D6E3-F54B-8546-9903E736FBD9}" type="presOf" srcId="{44A33C45-6409-644E-91DC-1E8C06B74D77}" destId="{9F4ABA52-2C25-FB47-ABB1-ECEFD5097EF5}" srcOrd="0" destOrd="0" presId="urn:microsoft.com/office/officeart/2005/8/layout/radial3"/>
    <dgm:cxn modelId="{22C3D56A-57B3-0E46-A075-C886140912B0}" srcId="{1327E2E3-C5AB-524D-B579-D738C39BAB85}" destId="{EA3BB243-EE06-124F-8FC7-0CDADE3B6AAA}" srcOrd="7" destOrd="0" parTransId="{F9F77772-34CA-8245-9373-37F436C731D0}" sibTransId="{0845FFB9-5532-5D42-AEA7-CFC582A3F108}"/>
    <dgm:cxn modelId="{551B6466-0F3E-8F40-8AA1-52D455CC1CEC}" type="presOf" srcId="{A28E05D2-5D49-BD4A-8887-2ACC86D0BCA4}" destId="{2739A59B-C2E6-1443-B705-E34A05DB19AA}" srcOrd="0" destOrd="0" presId="urn:microsoft.com/office/officeart/2005/8/layout/radial3"/>
    <dgm:cxn modelId="{F66C4D4B-E08E-5B40-BFB7-B1E4025C88DC}" srcId="{1327E2E3-C5AB-524D-B579-D738C39BAB85}" destId="{BFC440CB-D5D6-ED44-975A-0BD8FD29DF15}" srcOrd="5" destOrd="0" parTransId="{82D3A278-BE87-E641-B8FE-2657DF08C84D}" sibTransId="{AABE7F64-64EF-3A4A-9CA5-9CA4AD36CC9B}"/>
    <dgm:cxn modelId="{320CC349-D82F-8B45-A3A0-A4686C888EE3}" srcId="{1327E2E3-C5AB-524D-B579-D738C39BAB85}" destId="{565E2B5E-8977-8840-AF65-828E79ED362E}" srcOrd="0" destOrd="0" parTransId="{E1F43BDA-4082-1C48-BE96-48A7A9CF2A9B}" sibTransId="{A2A50EB4-5BC8-D342-BF34-2CC8D4D429A5}"/>
    <dgm:cxn modelId="{33CF4984-4475-E94F-BCDA-B2821AD7E011}" srcId="{1327E2E3-C5AB-524D-B579-D738C39BAB85}" destId="{B2B53587-8A70-D840-8607-01FDC75321FC}" srcOrd="3" destOrd="0" parTransId="{290E627C-E948-7246-826A-FECD40CB3A51}" sibTransId="{B8D37B5F-6F80-7A4C-8FE2-965DB75EBE0E}"/>
    <dgm:cxn modelId="{1CBFEB2A-7306-EB44-8434-3E5C367CA963}" type="presOf" srcId="{B2B53587-8A70-D840-8607-01FDC75321FC}" destId="{2B9CEF7D-D77B-3946-ADA8-740E667F13C2}" srcOrd="0" destOrd="0" presId="urn:microsoft.com/office/officeart/2005/8/layout/radial3"/>
    <dgm:cxn modelId="{C0CFEC85-407F-8A42-84B9-F853B4A855F1}" srcId="{1327E2E3-C5AB-524D-B579-D738C39BAB85}" destId="{A28E05D2-5D49-BD4A-8887-2ACC86D0BCA4}" srcOrd="2" destOrd="0" parTransId="{D8B4ECDC-55FE-9246-86C7-D1B58418430A}" sibTransId="{0FBF6D66-BD0C-2E42-82B4-4F6C8EA8ABB3}"/>
    <dgm:cxn modelId="{1886C3F8-71BB-3746-A425-6FD2AD8CE9E5}" type="presOf" srcId="{565E2B5E-8977-8840-AF65-828E79ED362E}" destId="{02FD4284-84E7-614C-93E4-1E0AC55FCE75}" srcOrd="0" destOrd="0" presId="urn:microsoft.com/office/officeart/2005/8/layout/radial3"/>
    <dgm:cxn modelId="{08235076-585E-8D49-BA79-82CBA73192CF}" srcId="{0FA64BC6-55CD-4242-9F8E-7DB8B909B5BB}" destId="{1327E2E3-C5AB-524D-B579-D738C39BAB85}" srcOrd="0" destOrd="0" parTransId="{A3755299-A647-EC49-B547-A6A685922A9F}" sibTransId="{8134CF9D-D2B9-1945-B077-DBDF714CCCD6}"/>
    <dgm:cxn modelId="{75AE20AA-60A4-4343-AD6B-7D391F776B74}" type="presOf" srcId="{BFC440CB-D5D6-ED44-975A-0BD8FD29DF15}" destId="{D2A38CDF-D04B-2D41-9483-E5491316055E}" srcOrd="0" destOrd="0" presId="urn:microsoft.com/office/officeart/2005/8/layout/radial3"/>
    <dgm:cxn modelId="{F2F5FCD0-7A7A-4E4C-AF2A-4C4525AAD46E}" type="presOf" srcId="{DC89936D-280B-254E-B7EC-22FC68A1AB2F}" destId="{71205F71-43C7-BD45-9BCA-98C488EE39D3}" srcOrd="0" destOrd="0" presId="urn:microsoft.com/office/officeart/2005/8/layout/radial3"/>
    <dgm:cxn modelId="{18FDAD27-3534-5447-A1BD-2A5714C35763}" srcId="{1327E2E3-C5AB-524D-B579-D738C39BAB85}" destId="{4B88A357-FD0C-AF4B-8A53-E44969AA2BF9}" srcOrd="4" destOrd="0" parTransId="{6CE5C874-9428-654B-BEF8-916E7B9E9822}" sibTransId="{F68BA90F-DAD0-F84A-A5E1-F17C322E605C}"/>
    <dgm:cxn modelId="{4C046E25-D75E-5946-9462-981186CAB68E}" type="presOf" srcId="{0FA64BC6-55CD-4242-9F8E-7DB8B909B5BB}" destId="{729C07A7-D506-EE4D-A126-A06080539951}" srcOrd="0" destOrd="0" presId="urn:microsoft.com/office/officeart/2005/8/layout/radial3"/>
    <dgm:cxn modelId="{93026CE3-B92C-3C43-9CDE-2A681F2DABFB}" type="presParOf" srcId="{729C07A7-D506-EE4D-A126-A06080539951}" destId="{32255384-C37A-724E-9AA9-52E77D79D6EB}" srcOrd="0" destOrd="0" presId="urn:microsoft.com/office/officeart/2005/8/layout/radial3"/>
    <dgm:cxn modelId="{E7517FE2-DF81-CE4F-B765-135759598146}" type="presParOf" srcId="{32255384-C37A-724E-9AA9-52E77D79D6EB}" destId="{E343809D-E733-9440-BF8F-96B5FB6FF409}" srcOrd="0" destOrd="0" presId="urn:microsoft.com/office/officeart/2005/8/layout/radial3"/>
    <dgm:cxn modelId="{2FF41A49-7B59-5F44-8089-2D9F00CA49DE}" type="presParOf" srcId="{32255384-C37A-724E-9AA9-52E77D79D6EB}" destId="{02FD4284-84E7-614C-93E4-1E0AC55FCE75}" srcOrd="1" destOrd="0" presId="urn:microsoft.com/office/officeart/2005/8/layout/radial3"/>
    <dgm:cxn modelId="{275DB053-7BBE-E144-BBE0-DEF47BB3BABD}" type="presParOf" srcId="{32255384-C37A-724E-9AA9-52E77D79D6EB}" destId="{9F4ABA52-2C25-FB47-ABB1-ECEFD5097EF5}" srcOrd="2" destOrd="0" presId="urn:microsoft.com/office/officeart/2005/8/layout/radial3"/>
    <dgm:cxn modelId="{C95FB7B6-A572-4144-888B-893D0D789ABD}" type="presParOf" srcId="{32255384-C37A-724E-9AA9-52E77D79D6EB}" destId="{2739A59B-C2E6-1443-B705-E34A05DB19AA}" srcOrd="3" destOrd="0" presId="urn:microsoft.com/office/officeart/2005/8/layout/radial3"/>
    <dgm:cxn modelId="{31FCB559-7EA0-3746-A7CE-BB282BFB242C}" type="presParOf" srcId="{32255384-C37A-724E-9AA9-52E77D79D6EB}" destId="{2B9CEF7D-D77B-3946-ADA8-740E667F13C2}" srcOrd="4" destOrd="0" presId="urn:microsoft.com/office/officeart/2005/8/layout/radial3"/>
    <dgm:cxn modelId="{49B51788-A0A1-8044-9E54-0A70A83FB32B}" type="presParOf" srcId="{32255384-C37A-724E-9AA9-52E77D79D6EB}" destId="{01EFA8DE-9B5C-A041-AA2D-861AFFB4BB0F}" srcOrd="5" destOrd="0" presId="urn:microsoft.com/office/officeart/2005/8/layout/radial3"/>
    <dgm:cxn modelId="{2EEB7D57-996F-DA47-B7CF-C5A57BB63AD8}" type="presParOf" srcId="{32255384-C37A-724E-9AA9-52E77D79D6EB}" destId="{D2A38CDF-D04B-2D41-9483-E5491316055E}" srcOrd="6" destOrd="0" presId="urn:microsoft.com/office/officeart/2005/8/layout/radial3"/>
    <dgm:cxn modelId="{B492D4DD-773B-404A-855B-03F3C6FD6C3C}" type="presParOf" srcId="{32255384-C37A-724E-9AA9-52E77D79D6EB}" destId="{71205F71-43C7-BD45-9BCA-98C488EE39D3}" srcOrd="7" destOrd="0" presId="urn:microsoft.com/office/officeart/2005/8/layout/radial3"/>
    <dgm:cxn modelId="{B368A6B6-E03A-1041-89A7-4B5AAE4B01A6}" type="presParOf" srcId="{32255384-C37A-724E-9AA9-52E77D79D6EB}" destId="{CA3BFC9E-88E2-B349-9E77-9729A251D20D}" srcOrd="8" destOrd="0" presId="urn:microsoft.com/office/officeart/2005/8/layout/radial3"/>
  </dgm:cxnLst>
  <dgm:bg>
    <a:effectLst>
      <a:outerShdw blurRad="50800" dist="50800" dir="5400000" algn="ctr" rotWithShape="0">
        <a:srgbClr val="000000"/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485-5C1D-544D-BE07-DD89C7855003}" type="doc">
      <dgm:prSet loTypeId="urn:microsoft.com/office/officeart/2005/8/layout/vList5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3B3BF19-CD92-6747-BD3D-B1C226B4D66C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Online Collaboration Space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4EDE28AF-50D6-AF45-835A-3B6B2CA48C55}" type="parTrans" cxnId="{D899B8C8-652B-C845-807F-338745168019}">
      <dgm:prSet/>
      <dgm:spPr/>
      <dgm:t>
        <a:bodyPr/>
        <a:lstStyle/>
        <a:p>
          <a:endParaRPr lang="en-US"/>
        </a:p>
      </dgm:t>
    </dgm:pt>
    <dgm:pt modelId="{22527E47-26D2-564A-B1D4-79ECA20F2B35}" type="sibTrans" cxnId="{D899B8C8-652B-C845-807F-338745168019}">
      <dgm:prSet/>
      <dgm:spPr/>
      <dgm:t>
        <a:bodyPr/>
        <a:lstStyle/>
        <a:p>
          <a:endParaRPr lang="en-US"/>
        </a:p>
      </dgm:t>
    </dgm:pt>
    <dgm:pt modelId="{85809E8F-CA5A-3F4F-86BE-05CC69C08FA9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Evidence Based Dentistry Form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57DC96F-2BD9-6944-B4A5-B43EB8BD265C}" type="parTrans" cxnId="{740F12E7-5B8D-2C40-A20C-6F5C0F9D27DE}">
      <dgm:prSet/>
      <dgm:spPr/>
      <dgm:t>
        <a:bodyPr/>
        <a:lstStyle/>
        <a:p>
          <a:endParaRPr lang="en-US"/>
        </a:p>
      </dgm:t>
    </dgm:pt>
    <dgm:pt modelId="{3ADF1308-F1D9-6347-B541-EA0E1358CBF2}" type="sibTrans" cxnId="{740F12E7-5B8D-2C40-A20C-6F5C0F9D27DE}">
      <dgm:prSet/>
      <dgm:spPr/>
      <dgm:t>
        <a:bodyPr/>
        <a:lstStyle/>
        <a:p>
          <a:endParaRPr lang="en-US"/>
        </a:p>
      </dgm:t>
    </dgm:pt>
    <dgm:pt modelId="{840292DE-DF17-7347-8369-1D53824CCCE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Critically investigate research with support from librarian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C8BC165-7681-9B46-B361-342144D57E90}" type="parTrans" cxnId="{996E762D-91E0-CE42-8CAF-2185E6E99302}">
      <dgm:prSet/>
      <dgm:spPr/>
      <dgm:t>
        <a:bodyPr/>
        <a:lstStyle/>
        <a:p>
          <a:endParaRPr lang="en-US"/>
        </a:p>
      </dgm:t>
    </dgm:pt>
    <dgm:pt modelId="{2FE84F74-2DC0-8F42-A67A-DEDC85800371}" type="sibTrans" cxnId="{996E762D-91E0-CE42-8CAF-2185E6E99302}">
      <dgm:prSet/>
      <dgm:spPr/>
      <dgm:t>
        <a:bodyPr/>
        <a:lstStyle/>
        <a:p>
          <a:endParaRPr lang="en-US"/>
        </a:p>
      </dgm:t>
    </dgm:pt>
    <dgm:pt modelId="{2669F9B7-D62D-624D-BB9D-CBAC7CDFB4E9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Case Study Presentation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9B0D09B-290F-394F-B1F3-3198DC0889A9}" type="parTrans" cxnId="{2078BE84-209F-4648-BCBF-1AEB8F3A3CFE}">
      <dgm:prSet/>
      <dgm:spPr/>
      <dgm:t>
        <a:bodyPr/>
        <a:lstStyle/>
        <a:p>
          <a:endParaRPr lang="en-US"/>
        </a:p>
      </dgm:t>
    </dgm:pt>
    <dgm:pt modelId="{ADF80B06-030B-9B43-8A68-B448C4FE1E13}" type="sibTrans" cxnId="{2078BE84-209F-4648-BCBF-1AEB8F3A3CFE}">
      <dgm:prSet/>
      <dgm:spPr/>
      <dgm:t>
        <a:bodyPr/>
        <a:lstStyle/>
        <a:p>
          <a:endParaRPr lang="en-US"/>
        </a:p>
      </dgm:t>
    </dgm:pt>
    <dgm:pt modelId="{CB35718E-B0CB-AA49-AC36-0937D4D5593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Team presents case study and Q &amp; A with peers (other teams) and faculty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EBA7A43-D3D2-1041-804B-DCCF25E1C9F4}" type="parTrans" cxnId="{876FEB0B-B9CF-3745-AE1C-5AD069D9FF21}">
      <dgm:prSet/>
      <dgm:spPr/>
      <dgm:t>
        <a:bodyPr/>
        <a:lstStyle/>
        <a:p>
          <a:endParaRPr lang="en-US"/>
        </a:p>
      </dgm:t>
    </dgm:pt>
    <dgm:pt modelId="{2500FE12-09CE-6B42-B90B-8FC6DCAD2B78}" type="sibTrans" cxnId="{876FEB0B-B9CF-3745-AE1C-5AD069D9FF21}">
      <dgm:prSet/>
      <dgm:spPr/>
      <dgm:t>
        <a:bodyPr/>
        <a:lstStyle/>
        <a:p>
          <a:endParaRPr lang="en-US"/>
        </a:p>
      </dgm:t>
    </dgm:pt>
    <dgm:pt modelId="{8D87D6C3-EA9F-824F-A30B-53AA6518ABCD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Teamwork Action Plan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8727074-585B-A94F-9A36-F8CE7AE79BA9}" type="parTrans" cxnId="{44B3A303-0435-6D41-894A-422851E1194A}">
      <dgm:prSet/>
      <dgm:spPr/>
      <dgm:t>
        <a:bodyPr/>
        <a:lstStyle/>
        <a:p>
          <a:endParaRPr lang="en-US"/>
        </a:p>
      </dgm:t>
    </dgm:pt>
    <dgm:pt modelId="{A7075A90-52D3-134B-BCA6-3E0C0579BEC6}" type="sibTrans" cxnId="{44B3A303-0435-6D41-894A-422851E1194A}">
      <dgm:prSet/>
      <dgm:spPr/>
      <dgm:t>
        <a:bodyPr/>
        <a:lstStyle/>
        <a:p>
          <a:endParaRPr lang="en-US"/>
        </a:p>
      </dgm:t>
    </dgm:pt>
    <dgm:pt modelId="{90B7F20A-0041-6749-9130-368A94B0841D}">
      <dgm:prSet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Students define roles and responsibilities, expectations, conflict prevention, communication plan and timeline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447287-1F1A-494E-9ABE-FA896EA0F11C}" type="parTrans" cxnId="{A46B3EA6-92BA-934C-88A2-023E9F4BE9C0}">
      <dgm:prSet/>
      <dgm:spPr/>
      <dgm:t>
        <a:bodyPr/>
        <a:lstStyle/>
        <a:p>
          <a:endParaRPr lang="en-US"/>
        </a:p>
      </dgm:t>
    </dgm:pt>
    <dgm:pt modelId="{54A6482C-3BE1-7544-951C-EB3909D086ED}" type="sibTrans" cxnId="{A46B3EA6-92BA-934C-88A2-023E9F4BE9C0}">
      <dgm:prSet/>
      <dgm:spPr/>
      <dgm:t>
        <a:bodyPr/>
        <a:lstStyle/>
        <a:p>
          <a:endParaRPr lang="en-US"/>
        </a:p>
      </dgm:t>
    </dgm:pt>
    <dgm:pt modelId="{BE7E9523-7631-864C-AC0D-ECCCCA8DD61F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Team Structure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9959FF2-C191-2A4C-9971-25820DFA4320}" type="parTrans" cxnId="{D793A31D-CE95-F14C-8014-F0CBAA58828B}">
      <dgm:prSet/>
      <dgm:spPr/>
      <dgm:t>
        <a:bodyPr/>
        <a:lstStyle/>
        <a:p>
          <a:endParaRPr lang="en-US"/>
        </a:p>
      </dgm:t>
    </dgm:pt>
    <dgm:pt modelId="{5F9C6306-53B5-C84F-BE9B-F8CCD523812E}" type="sibTrans" cxnId="{D793A31D-CE95-F14C-8014-F0CBAA58828B}">
      <dgm:prSet/>
      <dgm:spPr/>
      <dgm:t>
        <a:bodyPr/>
        <a:lstStyle/>
        <a:p>
          <a:endParaRPr lang="en-US"/>
        </a:p>
      </dgm:t>
    </dgm:pt>
    <dgm:pt modelId="{F954DDFE-0CE3-3641-BD6B-B936D19A72F3}">
      <dgm:prSet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Peer Review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55C5E1B-8AF7-FA48-AF3C-A17D28E5E6C1}" type="parTrans" cxnId="{D9E5AA7C-1405-134B-B539-103B73672D4D}">
      <dgm:prSet/>
      <dgm:spPr/>
      <dgm:t>
        <a:bodyPr/>
        <a:lstStyle/>
        <a:p>
          <a:endParaRPr lang="en-US"/>
        </a:p>
      </dgm:t>
    </dgm:pt>
    <dgm:pt modelId="{D8E931F1-0D74-C64F-9F13-41AACE9C4523}" type="sibTrans" cxnId="{D9E5AA7C-1405-134B-B539-103B73672D4D}">
      <dgm:prSet/>
      <dgm:spPr/>
      <dgm:t>
        <a:bodyPr/>
        <a:lstStyle/>
        <a:p>
          <a:endParaRPr lang="en-US"/>
        </a:p>
      </dgm:t>
    </dgm:pt>
    <dgm:pt modelId="{9968A968-9B3A-DC4B-9629-BBE57488E03A}">
      <dgm:prSet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Reflection, constructive feedback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86B121E-5499-4A43-9EAB-DA27AEAE3FB6}" type="parTrans" cxnId="{86017FA5-1F58-F045-869E-68DD1317DBBA}">
      <dgm:prSet/>
      <dgm:spPr/>
      <dgm:t>
        <a:bodyPr/>
        <a:lstStyle/>
        <a:p>
          <a:endParaRPr lang="en-US"/>
        </a:p>
      </dgm:t>
    </dgm:pt>
    <dgm:pt modelId="{5E2B8657-45F6-664B-8F49-84DE96831C6D}" type="sibTrans" cxnId="{86017FA5-1F58-F045-869E-68DD1317DBBA}">
      <dgm:prSet/>
      <dgm:spPr/>
      <dgm:t>
        <a:bodyPr/>
        <a:lstStyle/>
        <a:p>
          <a:endParaRPr lang="en-US"/>
        </a:p>
      </dgm:t>
    </dgm:pt>
    <dgm:pt modelId="{30977681-88C0-9644-A756-E0E9EAD7856F}">
      <dgm:prSet/>
      <dgm:spPr/>
      <dgm:t>
        <a:bodyPr/>
        <a:lstStyle/>
        <a:p>
          <a:r>
            <a:rPr lang="en-US" b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Team Leader Self-Assessment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FA2479-360A-094A-99C9-CEA77693224A}" type="parTrans" cxnId="{A49BA1A3-2815-F045-B222-64E8540D6DF1}">
      <dgm:prSet/>
      <dgm:spPr/>
      <dgm:t>
        <a:bodyPr/>
        <a:lstStyle/>
        <a:p>
          <a:endParaRPr lang="en-US"/>
        </a:p>
      </dgm:t>
    </dgm:pt>
    <dgm:pt modelId="{65CDB157-09F6-C043-8753-E20ED04034A7}" type="sibTrans" cxnId="{A49BA1A3-2815-F045-B222-64E8540D6DF1}">
      <dgm:prSet/>
      <dgm:spPr/>
      <dgm:t>
        <a:bodyPr/>
        <a:lstStyle/>
        <a:p>
          <a:endParaRPr lang="en-US"/>
        </a:p>
      </dgm:t>
    </dgm:pt>
    <dgm:pt modelId="{B74E08C3-B777-C747-BD4E-48760E0AF72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Allows</a:t>
          </a: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 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faculty and librarian to stay connected and give feedback to team before the final presentation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2CA346-AAC9-964B-939F-B178AF24CE14}" type="parTrans" cxnId="{0F82C3B4-6A89-C840-AF4B-09510258318D}">
      <dgm:prSet/>
      <dgm:spPr/>
      <dgm:t>
        <a:bodyPr/>
        <a:lstStyle/>
        <a:p>
          <a:endParaRPr lang="en-US"/>
        </a:p>
      </dgm:t>
    </dgm:pt>
    <dgm:pt modelId="{6DAC34AC-BE5C-5745-A6ED-3D4438FCC331}" type="sibTrans" cxnId="{0F82C3B4-6A89-C840-AF4B-09510258318D}">
      <dgm:prSet/>
      <dgm:spPr/>
      <dgm:t>
        <a:bodyPr/>
        <a:lstStyle/>
        <a:p>
          <a:endParaRPr lang="en-US"/>
        </a:p>
      </dgm:t>
    </dgm:pt>
    <dgm:pt modelId="{37D1A336-6FA1-AF40-93F2-7E02080EE38C}">
      <dgm:prSet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Dynamic, constructivist, supports the SPIRAL pedagogy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3D31FED-6516-9F4F-83B1-9E83E99B38F5}" type="parTrans" cxnId="{CAA9840F-4D92-9749-89D6-44F382DC926C}">
      <dgm:prSet/>
      <dgm:spPr/>
      <dgm:t>
        <a:bodyPr/>
        <a:lstStyle/>
        <a:p>
          <a:endParaRPr lang="en-US"/>
        </a:p>
      </dgm:t>
    </dgm:pt>
    <dgm:pt modelId="{03B71854-75FB-E14B-9E70-4E135048517E}" type="sibTrans" cxnId="{CAA9840F-4D92-9749-89D6-44F382DC926C}">
      <dgm:prSet/>
      <dgm:spPr/>
      <dgm:t>
        <a:bodyPr/>
        <a:lstStyle/>
        <a:p>
          <a:endParaRPr lang="en-US"/>
        </a:p>
      </dgm:t>
    </dgm:pt>
    <dgm:pt modelId="{885EC8C3-58BD-F44B-9FA4-A8DE5CDC6939}">
      <dgm:prSet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Reflection, leadership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A81B41C-1759-5A46-9368-B5E5B508A06B}" type="parTrans" cxnId="{B4A042BB-DF63-2D47-A2C4-7E1679B0C040}">
      <dgm:prSet/>
      <dgm:spPr/>
      <dgm:t>
        <a:bodyPr/>
        <a:lstStyle/>
        <a:p>
          <a:endParaRPr lang="en-US"/>
        </a:p>
      </dgm:t>
    </dgm:pt>
    <dgm:pt modelId="{044F5A82-5533-7343-85E3-437C207254D8}" type="sibTrans" cxnId="{B4A042BB-DF63-2D47-A2C4-7E1679B0C040}">
      <dgm:prSet/>
      <dgm:spPr/>
      <dgm:t>
        <a:bodyPr/>
        <a:lstStyle/>
        <a:p>
          <a:endParaRPr lang="en-US"/>
        </a:p>
      </dgm:t>
    </dgm:pt>
    <dgm:pt modelId="{654F4603-2FE5-414F-A27C-DE66A04D7808}" type="pres">
      <dgm:prSet presAssocID="{0A05B485-5C1D-544D-BE07-DD89C78550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B42C6-F4EA-4A48-B2D9-B79EA061FB31}" type="pres">
      <dgm:prSet presAssocID="{83B3BF19-CD92-6747-BD3D-B1C226B4D66C}" presName="linNode" presStyleCnt="0"/>
      <dgm:spPr/>
      <dgm:t>
        <a:bodyPr/>
        <a:lstStyle/>
        <a:p>
          <a:endParaRPr lang="en-US"/>
        </a:p>
      </dgm:t>
    </dgm:pt>
    <dgm:pt modelId="{CDC5F871-C4BB-7146-9CFA-9CE31A57E616}" type="pres">
      <dgm:prSet presAssocID="{83B3BF19-CD92-6747-BD3D-B1C226B4D66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0D33D-2F33-A244-B882-2A9DB4002BD9}" type="pres">
      <dgm:prSet presAssocID="{83B3BF19-CD92-6747-BD3D-B1C226B4D66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6A19B-4AB6-6947-80B5-E70A6C81C324}" type="pres">
      <dgm:prSet presAssocID="{22527E47-26D2-564A-B1D4-79ECA20F2B35}" presName="sp" presStyleCnt="0"/>
      <dgm:spPr/>
      <dgm:t>
        <a:bodyPr/>
        <a:lstStyle/>
        <a:p>
          <a:endParaRPr lang="en-US"/>
        </a:p>
      </dgm:t>
    </dgm:pt>
    <dgm:pt modelId="{B56DDC11-0318-7C45-9FFE-0499297175CB}" type="pres">
      <dgm:prSet presAssocID="{8D87D6C3-EA9F-824F-A30B-53AA6518ABCD}" presName="linNode" presStyleCnt="0"/>
      <dgm:spPr/>
      <dgm:t>
        <a:bodyPr/>
        <a:lstStyle/>
        <a:p>
          <a:endParaRPr lang="en-US"/>
        </a:p>
      </dgm:t>
    </dgm:pt>
    <dgm:pt modelId="{38E52A0A-B8B9-1243-B7E1-604112E8A476}" type="pres">
      <dgm:prSet presAssocID="{8D87D6C3-EA9F-824F-A30B-53AA6518ABCD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8284A-00F3-B449-8B83-9ED35C91FFD3}" type="pres">
      <dgm:prSet presAssocID="{8D87D6C3-EA9F-824F-A30B-53AA6518ABCD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0C28-6830-2C4A-A6B1-E88FA732F521}" type="pres">
      <dgm:prSet presAssocID="{A7075A90-52D3-134B-BCA6-3E0C0579BEC6}" presName="sp" presStyleCnt="0"/>
      <dgm:spPr/>
      <dgm:t>
        <a:bodyPr/>
        <a:lstStyle/>
        <a:p>
          <a:endParaRPr lang="en-US"/>
        </a:p>
      </dgm:t>
    </dgm:pt>
    <dgm:pt modelId="{882EDBC0-22E5-2C4B-85F4-819B61F40457}" type="pres">
      <dgm:prSet presAssocID="{BE7E9523-7631-864C-AC0D-ECCCCA8DD61F}" presName="linNode" presStyleCnt="0"/>
      <dgm:spPr/>
      <dgm:t>
        <a:bodyPr/>
        <a:lstStyle/>
        <a:p>
          <a:endParaRPr lang="en-US"/>
        </a:p>
      </dgm:t>
    </dgm:pt>
    <dgm:pt modelId="{EB05C653-0B59-9544-B3CC-8D0D15CB358A}" type="pres">
      <dgm:prSet presAssocID="{BE7E9523-7631-864C-AC0D-ECCCCA8DD61F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5192E-7174-9446-BB3F-B2FABEA1F187}" type="pres">
      <dgm:prSet presAssocID="{BE7E9523-7631-864C-AC0D-ECCCCA8DD61F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4C5B9-30EC-584C-B980-109419C4F1FB}" type="pres">
      <dgm:prSet presAssocID="{5F9C6306-53B5-C84F-BE9B-F8CCD523812E}" presName="sp" presStyleCnt="0"/>
      <dgm:spPr/>
      <dgm:t>
        <a:bodyPr/>
        <a:lstStyle/>
        <a:p>
          <a:endParaRPr lang="en-US"/>
        </a:p>
      </dgm:t>
    </dgm:pt>
    <dgm:pt modelId="{6BB577A5-2138-2645-A003-5CB56AE3ED44}" type="pres">
      <dgm:prSet presAssocID="{F954DDFE-0CE3-3641-BD6B-B936D19A72F3}" presName="linNode" presStyleCnt="0"/>
      <dgm:spPr/>
      <dgm:t>
        <a:bodyPr/>
        <a:lstStyle/>
        <a:p>
          <a:endParaRPr lang="en-US"/>
        </a:p>
      </dgm:t>
    </dgm:pt>
    <dgm:pt modelId="{FFFEC148-D3C3-3E47-830C-12B410763ED3}" type="pres">
      <dgm:prSet presAssocID="{F954DDFE-0CE3-3641-BD6B-B936D19A72F3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6136-A892-FE42-A77E-C890F60BC75D}" type="pres">
      <dgm:prSet presAssocID="{F954DDFE-0CE3-3641-BD6B-B936D19A72F3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F594C-57F2-9F45-8911-888EDC7AAD50}" type="pres">
      <dgm:prSet presAssocID="{D8E931F1-0D74-C64F-9F13-41AACE9C4523}" presName="sp" presStyleCnt="0"/>
      <dgm:spPr/>
      <dgm:t>
        <a:bodyPr/>
        <a:lstStyle/>
        <a:p>
          <a:endParaRPr lang="en-US"/>
        </a:p>
      </dgm:t>
    </dgm:pt>
    <dgm:pt modelId="{4E3B274C-1198-4D44-8E6A-A3AC2EA0DA3E}" type="pres">
      <dgm:prSet presAssocID="{30977681-88C0-9644-A756-E0E9EAD7856F}" presName="linNode" presStyleCnt="0"/>
      <dgm:spPr/>
      <dgm:t>
        <a:bodyPr/>
        <a:lstStyle/>
        <a:p>
          <a:endParaRPr lang="en-US"/>
        </a:p>
      </dgm:t>
    </dgm:pt>
    <dgm:pt modelId="{354EC7EC-BA02-C34B-834B-6C051FA37458}" type="pres">
      <dgm:prSet presAssocID="{30977681-88C0-9644-A756-E0E9EAD7856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3DDE-3F87-BE41-90D2-11929925B331}" type="pres">
      <dgm:prSet presAssocID="{30977681-88C0-9644-A756-E0E9EAD7856F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5911-FD48-BD47-9593-9F40016EB73E}" type="pres">
      <dgm:prSet presAssocID="{65CDB157-09F6-C043-8753-E20ED04034A7}" presName="sp" presStyleCnt="0"/>
      <dgm:spPr/>
      <dgm:t>
        <a:bodyPr/>
        <a:lstStyle/>
        <a:p>
          <a:endParaRPr lang="en-US"/>
        </a:p>
      </dgm:t>
    </dgm:pt>
    <dgm:pt modelId="{23EA7856-BD0E-CE4C-BBAB-1D65EB346457}" type="pres">
      <dgm:prSet presAssocID="{85809E8F-CA5A-3F4F-86BE-05CC69C08FA9}" presName="linNode" presStyleCnt="0"/>
      <dgm:spPr/>
      <dgm:t>
        <a:bodyPr/>
        <a:lstStyle/>
        <a:p>
          <a:endParaRPr lang="en-US"/>
        </a:p>
      </dgm:t>
    </dgm:pt>
    <dgm:pt modelId="{E65EAEA5-7C70-1C40-8398-DFE8BF82C007}" type="pres">
      <dgm:prSet presAssocID="{85809E8F-CA5A-3F4F-86BE-05CC69C08FA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4FC0-9913-8447-B1C2-D448B90BEBA0}" type="pres">
      <dgm:prSet presAssocID="{85809E8F-CA5A-3F4F-86BE-05CC69C08FA9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3C263-CD25-474C-B297-65A2C5BF5358}" type="pres">
      <dgm:prSet presAssocID="{3ADF1308-F1D9-6347-B541-EA0E1358CBF2}" presName="sp" presStyleCnt="0"/>
      <dgm:spPr/>
      <dgm:t>
        <a:bodyPr/>
        <a:lstStyle/>
        <a:p>
          <a:endParaRPr lang="en-US"/>
        </a:p>
      </dgm:t>
    </dgm:pt>
    <dgm:pt modelId="{B9349676-34B0-2941-9C58-306D895C55CF}" type="pres">
      <dgm:prSet presAssocID="{2669F9B7-D62D-624D-BB9D-CBAC7CDFB4E9}" presName="linNode" presStyleCnt="0"/>
      <dgm:spPr/>
      <dgm:t>
        <a:bodyPr/>
        <a:lstStyle/>
        <a:p>
          <a:endParaRPr lang="en-US"/>
        </a:p>
      </dgm:t>
    </dgm:pt>
    <dgm:pt modelId="{B815C334-0DE0-F946-AD8A-196200E38F44}" type="pres">
      <dgm:prSet presAssocID="{2669F9B7-D62D-624D-BB9D-CBAC7CDFB4E9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69F71-9BBB-A343-96D2-55C6880F7915}" type="pres">
      <dgm:prSet presAssocID="{2669F9B7-D62D-624D-BB9D-CBAC7CDFB4E9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FDED2-7626-3045-B59B-CBE876337D99}" type="presOf" srcId="{30977681-88C0-9644-A756-E0E9EAD7856F}" destId="{354EC7EC-BA02-C34B-834B-6C051FA37458}" srcOrd="0" destOrd="0" presId="urn:microsoft.com/office/officeart/2005/8/layout/vList5"/>
    <dgm:cxn modelId="{28E04317-E380-3A49-A627-8789A2BC07D9}" type="presOf" srcId="{F954DDFE-0CE3-3641-BD6B-B936D19A72F3}" destId="{FFFEC148-D3C3-3E47-830C-12B410763ED3}" srcOrd="0" destOrd="0" presId="urn:microsoft.com/office/officeart/2005/8/layout/vList5"/>
    <dgm:cxn modelId="{4F4B402C-C630-BD44-9ADD-118CC460CDA5}" type="presOf" srcId="{2669F9B7-D62D-624D-BB9D-CBAC7CDFB4E9}" destId="{B815C334-0DE0-F946-AD8A-196200E38F44}" srcOrd="0" destOrd="0" presId="urn:microsoft.com/office/officeart/2005/8/layout/vList5"/>
    <dgm:cxn modelId="{2078BE84-209F-4648-BCBF-1AEB8F3A3CFE}" srcId="{0A05B485-5C1D-544D-BE07-DD89C7855003}" destId="{2669F9B7-D62D-624D-BB9D-CBAC7CDFB4E9}" srcOrd="6" destOrd="0" parTransId="{89B0D09B-290F-394F-B1F3-3198DC0889A9}" sibTransId="{ADF80B06-030B-9B43-8A68-B448C4FE1E13}"/>
    <dgm:cxn modelId="{D899B8C8-652B-C845-807F-338745168019}" srcId="{0A05B485-5C1D-544D-BE07-DD89C7855003}" destId="{83B3BF19-CD92-6747-BD3D-B1C226B4D66C}" srcOrd="0" destOrd="0" parTransId="{4EDE28AF-50D6-AF45-835A-3B6B2CA48C55}" sibTransId="{22527E47-26D2-564A-B1D4-79ECA20F2B35}"/>
    <dgm:cxn modelId="{CAA9840F-4D92-9749-89D6-44F382DC926C}" srcId="{BE7E9523-7631-864C-AC0D-ECCCCA8DD61F}" destId="{37D1A336-6FA1-AF40-93F2-7E02080EE38C}" srcOrd="0" destOrd="0" parTransId="{A3D31FED-6516-9F4F-83B1-9E83E99B38F5}" sibTransId="{03B71854-75FB-E14B-9E70-4E135048517E}"/>
    <dgm:cxn modelId="{A49BA1A3-2815-F045-B222-64E8540D6DF1}" srcId="{0A05B485-5C1D-544D-BE07-DD89C7855003}" destId="{30977681-88C0-9644-A756-E0E9EAD7856F}" srcOrd="4" destOrd="0" parTransId="{26FA2479-360A-094A-99C9-CEA77693224A}" sibTransId="{65CDB157-09F6-C043-8753-E20ED04034A7}"/>
    <dgm:cxn modelId="{0F82C3B4-6A89-C840-AF4B-09510258318D}" srcId="{83B3BF19-CD92-6747-BD3D-B1C226B4D66C}" destId="{B74E08C3-B777-C747-BD4E-48760E0AF72B}" srcOrd="0" destOrd="0" parTransId="{A62CA346-AAC9-964B-939F-B178AF24CE14}" sibTransId="{6DAC34AC-BE5C-5745-A6ED-3D4438FCC331}"/>
    <dgm:cxn modelId="{A46B3EA6-92BA-934C-88A2-023E9F4BE9C0}" srcId="{8D87D6C3-EA9F-824F-A30B-53AA6518ABCD}" destId="{90B7F20A-0041-6749-9130-368A94B0841D}" srcOrd="0" destOrd="0" parTransId="{88447287-1F1A-494E-9ABE-FA896EA0F11C}" sibTransId="{54A6482C-3BE1-7544-951C-EB3909D086ED}"/>
    <dgm:cxn modelId="{B4A042BB-DF63-2D47-A2C4-7E1679B0C040}" srcId="{30977681-88C0-9644-A756-E0E9EAD7856F}" destId="{885EC8C3-58BD-F44B-9FA4-A8DE5CDC6939}" srcOrd="0" destOrd="0" parTransId="{DA81B41C-1759-5A46-9368-B5E5B508A06B}" sibTransId="{044F5A82-5533-7343-85E3-437C207254D8}"/>
    <dgm:cxn modelId="{9B5D6EE7-1033-D346-A3A2-2CF028288F50}" type="presOf" srcId="{840292DE-DF17-7347-8369-1D53824CCCE0}" destId="{C4314FC0-9913-8447-B1C2-D448B90BEBA0}" srcOrd="0" destOrd="0" presId="urn:microsoft.com/office/officeart/2005/8/layout/vList5"/>
    <dgm:cxn modelId="{876FEB0B-B9CF-3745-AE1C-5AD069D9FF21}" srcId="{2669F9B7-D62D-624D-BB9D-CBAC7CDFB4E9}" destId="{CB35718E-B0CB-AA49-AC36-0937D4D55933}" srcOrd="0" destOrd="0" parTransId="{1EBA7A43-D3D2-1041-804B-DCCF25E1C9F4}" sibTransId="{2500FE12-09CE-6B42-B90B-8FC6DCAD2B78}"/>
    <dgm:cxn modelId="{740F12E7-5B8D-2C40-A20C-6F5C0F9D27DE}" srcId="{0A05B485-5C1D-544D-BE07-DD89C7855003}" destId="{85809E8F-CA5A-3F4F-86BE-05CC69C08FA9}" srcOrd="5" destOrd="0" parTransId="{C57DC96F-2BD9-6944-B4A5-B43EB8BD265C}" sibTransId="{3ADF1308-F1D9-6347-B541-EA0E1358CBF2}"/>
    <dgm:cxn modelId="{445457C4-33C8-9649-A571-19D6F607694E}" type="presOf" srcId="{37D1A336-6FA1-AF40-93F2-7E02080EE38C}" destId="{D195192E-7174-9446-BB3F-B2FABEA1F187}" srcOrd="0" destOrd="0" presId="urn:microsoft.com/office/officeart/2005/8/layout/vList5"/>
    <dgm:cxn modelId="{F2463F7C-2566-F14E-A56E-841FC5002C6E}" type="presOf" srcId="{83B3BF19-CD92-6747-BD3D-B1C226B4D66C}" destId="{CDC5F871-C4BB-7146-9CFA-9CE31A57E616}" srcOrd="0" destOrd="0" presId="urn:microsoft.com/office/officeart/2005/8/layout/vList5"/>
    <dgm:cxn modelId="{34BF568B-B81E-DA41-A141-102B143E24CD}" type="presOf" srcId="{CB35718E-B0CB-AA49-AC36-0937D4D55933}" destId="{25669F71-9BBB-A343-96D2-55C6880F7915}" srcOrd="0" destOrd="0" presId="urn:microsoft.com/office/officeart/2005/8/layout/vList5"/>
    <dgm:cxn modelId="{50D93357-E8A9-124B-96D7-04CF651EFA32}" type="presOf" srcId="{85809E8F-CA5A-3F4F-86BE-05CC69C08FA9}" destId="{E65EAEA5-7C70-1C40-8398-DFE8BF82C007}" srcOrd="0" destOrd="0" presId="urn:microsoft.com/office/officeart/2005/8/layout/vList5"/>
    <dgm:cxn modelId="{D9E5AA7C-1405-134B-B539-103B73672D4D}" srcId="{0A05B485-5C1D-544D-BE07-DD89C7855003}" destId="{F954DDFE-0CE3-3641-BD6B-B936D19A72F3}" srcOrd="3" destOrd="0" parTransId="{155C5E1B-8AF7-FA48-AF3C-A17D28E5E6C1}" sibTransId="{D8E931F1-0D74-C64F-9F13-41AACE9C4523}"/>
    <dgm:cxn modelId="{8C6F61CE-6DF4-734B-B06F-D068B3A0B3A2}" type="presOf" srcId="{0A05B485-5C1D-544D-BE07-DD89C7855003}" destId="{654F4603-2FE5-414F-A27C-DE66A04D7808}" srcOrd="0" destOrd="0" presId="urn:microsoft.com/office/officeart/2005/8/layout/vList5"/>
    <dgm:cxn modelId="{4A31C46A-2D94-A84B-A1C2-A3F6D8D178CA}" type="presOf" srcId="{90B7F20A-0041-6749-9130-368A94B0841D}" destId="{4A88284A-00F3-B449-8B83-9ED35C91FFD3}" srcOrd="0" destOrd="0" presId="urn:microsoft.com/office/officeart/2005/8/layout/vList5"/>
    <dgm:cxn modelId="{996E762D-91E0-CE42-8CAF-2185E6E99302}" srcId="{85809E8F-CA5A-3F4F-86BE-05CC69C08FA9}" destId="{840292DE-DF17-7347-8369-1D53824CCCE0}" srcOrd="0" destOrd="0" parTransId="{3C8BC165-7681-9B46-B361-342144D57E90}" sibTransId="{2FE84F74-2DC0-8F42-A67A-DEDC85800371}"/>
    <dgm:cxn modelId="{86017FA5-1F58-F045-869E-68DD1317DBBA}" srcId="{F954DDFE-0CE3-3641-BD6B-B936D19A72F3}" destId="{9968A968-9B3A-DC4B-9629-BBE57488E03A}" srcOrd="0" destOrd="0" parTransId="{A86B121E-5499-4A43-9EAB-DA27AEAE3FB6}" sibTransId="{5E2B8657-45F6-664B-8F49-84DE96831C6D}"/>
    <dgm:cxn modelId="{7116FF4D-4E9B-7548-981C-E074158D9469}" type="presOf" srcId="{9968A968-9B3A-DC4B-9629-BBE57488E03A}" destId="{FEBE6136-A892-FE42-A77E-C890F60BC75D}" srcOrd="0" destOrd="0" presId="urn:microsoft.com/office/officeart/2005/8/layout/vList5"/>
    <dgm:cxn modelId="{D6002A6C-2307-8D4E-BA8F-B56B5A0E95BA}" type="presOf" srcId="{8D87D6C3-EA9F-824F-A30B-53AA6518ABCD}" destId="{38E52A0A-B8B9-1243-B7E1-604112E8A476}" srcOrd="0" destOrd="0" presId="urn:microsoft.com/office/officeart/2005/8/layout/vList5"/>
    <dgm:cxn modelId="{44B3A303-0435-6D41-894A-422851E1194A}" srcId="{0A05B485-5C1D-544D-BE07-DD89C7855003}" destId="{8D87D6C3-EA9F-824F-A30B-53AA6518ABCD}" srcOrd="1" destOrd="0" parTransId="{A8727074-585B-A94F-9A36-F8CE7AE79BA9}" sibTransId="{A7075A90-52D3-134B-BCA6-3E0C0579BEC6}"/>
    <dgm:cxn modelId="{D36459AB-ED79-2F47-884A-BFFC3325A76A}" type="presOf" srcId="{B74E08C3-B777-C747-BD4E-48760E0AF72B}" destId="{3640D33D-2F33-A244-B882-2A9DB4002BD9}" srcOrd="0" destOrd="0" presId="urn:microsoft.com/office/officeart/2005/8/layout/vList5"/>
    <dgm:cxn modelId="{5D1A80EE-0A71-3543-AF3A-7BA228DAAA95}" type="presOf" srcId="{885EC8C3-58BD-F44B-9FA4-A8DE5CDC6939}" destId="{BAF63DDE-3F87-BE41-90D2-11929925B331}" srcOrd="0" destOrd="0" presId="urn:microsoft.com/office/officeart/2005/8/layout/vList5"/>
    <dgm:cxn modelId="{F0842DDA-FB2E-2641-9EDE-D3BBD6A7408B}" type="presOf" srcId="{BE7E9523-7631-864C-AC0D-ECCCCA8DD61F}" destId="{EB05C653-0B59-9544-B3CC-8D0D15CB358A}" srcOrd="0" destOrd="0" presId="urn:microsoft.com/office/officeart/2005/8/layout/vList5"/>
    <dgm:cxn modelId="{D793A31D-CE95-F14C-8014-F0CBAA58828B}" srcId="{0A05B485-5C1D-544D-BE07-DD89C7855003}" destId="{BE7E9523-7631-864C-AC0D-ECCCCA8DD61F}" srcOrd="2" destOrd="0" parTransId="{99959FF2-C191-2A4C-9971-25820DFA4320}" sibTransId="{5F9C6306-53B5-C84F-BE9B-F8CCD523812E}"/>
    <dgm:cxn modelId="{077A397D-62A7-3744-A079-BCEB66251E7E}" type="presParOf" srcId="{654F4603-2FE5-414F-A27C-DE66A04D7808}" destId="{CFAB42C6-F4EA-4A48-B2D9-B79EA061FB31}" srcOrd="0" destOrd="0" presId="urn:microsoft.com/office/officeart/2005/8/layout/vList5"/>
    <dgm:cxn modelId="{CE7BE67C-3FFE-4F47-8C43-A49A13663DAB}" type="presParOf" srcId="{CFAB42C6-F4EA-4A48-B2D9-B79EA061FB31}" destId="{CDC5F871-C4BB-7146-9CFA-9CE31A57E616}" srcOrd="0" destOrd="0" presId="urn:microsoft.com/office/officeart/2005/8/layout/vList5"/>
    <dgm:cxn modelId="{17A227F8-A0F9-8042-B958-361475D8F1E6}" type="presParOf" srcId="{CFAB42C6-F4EA-4A48-B2D9-B79EA061FB31}" destId="{3640D33D-2F33-A244-B882-2A9DB4002BD9}" srcOrd="1" destOrd="0" presId="urn:microsoft.com/office/officeart/2005/8/layout/vList5"/>
    <dgm:cxn modelId="{0FE9D297-EA60-E94F-A6BD-02A294D9ED76}" type="presParOf" srcId="{654F4603-2FE5-414F-A27C-DE66A04D7808}" destId="{0506A19B-4AB6-6947-80B5-E70A6C81C324}" srcOrd="1" destOrd="0" presId="urn:microsoft.com/office/officeart/2005/8/layout/vList5"/>
    <dgm:cxn modelId="{7D7BB2D6-4BEC-824A-82C9-A0548663F78B}" type="presParOf" srcId="{654F4603-2FE5-414F-A27C-DE66A04D7808}" destId="{B56DDC11-0318-7C45-9FFE-0499297175CB}" srcOrd="2" destOrd="0" presId="urn:microsoft.com/office/officeart/2005/8/layout/vList5"/>
    <dgm:cxn modelId="{9D6E8B58-41B2-CE42-9AA1-79B276A7491D}" type="presParOf" srcId="{B56DDC11-0318-7C45-9FFE-0499297175CB}" destId="{38E52A0A-B8B9-1243-B7E1-604112E8A476}" srcOrd="0" destOrd="0" presId="urn:microsoft.com/office/officeart/2005/8/layout/vList5"/>
    <dgm:cxn modelId="{96D98ECF-A065-E040-AFA8-C9F55A7635FF}" type="presParOf" srcId="{B56DDC11-0318-7C45-9FFE-0499297175CB}" destId="{4A88284A-00F3-B449-8B83-9ED35C91FFD3}" srcOrd="1" destOrd="0" presId="urn:microsoft.com/office/officeart/2005/8/layout/vList5"/>
    <dgm:cxn modelId="{ADF22212-3FD2-3240-8FEA-7B00E54706E0}" type="presParOf" srcId="{654F4603-2FE5-414F-A27C-DE66A04D7808}" destId="{DB9F0C28-6830-2C4A-A6B1-E88FA732F521}" srcOrd="3" destOrd="0" presId="urn:microsoft.com/office/officeart/2005/8/layout/vList5"/>
    <dgm:cxn modelId="{45691D24-28F9-064F-A563-C7A7CB9DB79E}" type="presParOf" srcId="{654F4603-2FE5-414F-A27C-DE66A04D7808}" destId="{882EDBC0-22E5-2C4B-85F4-819B61F40457}" srcOrd="4" destOrd="0" presId="urn:microsoft.com/office/officeart/2005/8/layout/vList5"/>
    <dgm:cxn modelId="{1EE6E48A-0557-C942-8244-F88F6091B24A}" type="presParOf" srcId="{882EDBC0-22E5-2C4B-85F4-819B61F40457}" destId="{EB05C653-0B59-9544-B3CC-8D0D15CB358A}" srcOrd="0" destOrd="0" presId="urn:microsoft.com/office/officeart/2005/8/layout/vList5"/>
    <dgm:cxn modelId="{5335B557-F059-D143-9E1A-A0CE2F55C297}" type="presParOf" srcId="{882EDBC0-22E5-2C4B-85F4-819B61F40457}" destId="{D195192E-7174-9446-BB3F-B2FABEA1F187}" srcOrd="1" destOrd="0" presId="urn:microsoft.com/office/officeart/2005/8/layout/vList5"/>
    <dgm:cxn modelId="{85CC88E1-FD81-A245-9B5F-5CE47D38BC6B}" type="presParOf" srcId="{654F4603-2FE5-414F-A27C-DE66A04D7808}" destId="{99E4C5B9-30EC-584C-B980-109419C4F1FB}" srcOrd="5" destOrd="0" presId="urn:microsoft.com/office/officeart/2005/8/layout/vList5"/>
    <dgm:cxn modelId="{592AF132-A105-7748-A3E8-0F25C76DA330}" type="presParOf" srcId="{654F4603-2FE5-414F-A27C-DE66A04D7808}" destId="{6BB577A5-2138-2645-A003-5CB56AE3ED44}" srcOrd="6" destOrd="0" presId="urn:microsoft.com/office/officeart/2005/8/layout/vList5"/>
    <dgm:cxn modelId="{12F1A978-D299-E746-8C8C-A65B9A0DF6AD}" type="presParOf" srcId="{6BB577A5-2138-2645-A003-5CB56AE3ED44}" destId="{FFFEC148-D3C3-3E47-830C-12B410763ED3}" srcOrd="0" destOrd="0" presId="urn:microsoft.com/office/officeart/2005/8/layout/vList5"/>
    <dgm:cxn modelId="{EE195BDF-47B1-584E-B9EE-B907B10265C2}" type="presParOf" srcId="{6BB577A5-2138-2645-A003-5CB56AE3ED44}" destId="{FEBE6136-A892-FE42-A77E-C890F60BC75D}" srcOrd="1" destOrd="0" presId="urn:microsoft.com/office/officeart/2005/8/layout/vList5"/>
    <dgm:cxn modelId="{BFFC755C-5706-3945-997D-3A3AD47C2C19}" type="presParOf" srcId="{654F4603-2FE5-414F-A27C-DE66A04D7808}" destId="{576F594C-57F2-9F45-8911-888EDC7AAD50}" srcOrd="7" destOrd="0" presId="urn:microsoft.com/office/officeart/2005/8/layout/vList5"/>
    <dgm:cxn modelId="{AD8CCDD4-92C5-AF48-9464-64654F60E543}" type="presParOf" srcId="{654F4603-2FE5-414F-A27C-DE66A04D7808}" destId="{4E3B274C-1198-4D44-8E6A-A3AC2EA0DA3E}" srcOrd="8" destOrd="0" presId="urn:microsoft.com/office/officeart/2005/8/layout/vList5"/>
    <dgm:cxn modelId="{E23AAFA6-E342-0746-9C33-0DA788A790B4}" type="presParOf" srcId="{4E3B274C-1198-4D44-8E6A-A3AC2EA0DA3E}" destId="{354EC7EC-BA02-C34B-834B-6C051FA37458}" srcOrd="0" destOrd="0" presId="urn:microsoft.com/office/officeart/2005/8/layout/vList5"/>
    <dgm:cxn modelId="{93BD1179-3B0A-9C4B-A2E5-E4F83CF98485}" type="presParOf" srcId="{4E3B274C-1198-4D44-8E6A-A3AC2EA0DA3E}" destId="{BAF63DDE-3F87-BE41-90D2-11929925B331}" srcOrd="1" destOrd="0" presId="urn:microsoft.com/office/officeart/2005/8/layout/vList5"/>
    <dgm:cxn modelId="{78365ABC-D589-4E45-B4D2-3127FF0239F6}" type="presParOf" srcId="{654F4603-2FE5-414F-A27C-DE66A04D7808}" destId="{6A0F5911-FD48-BD47-9593-9F40016EB73E}" srcOrd="9" destOrd="0" presId="urn:microsoft.com/office/officeart/2005/8/layout/vList5"/>
    <dgm:cxn modelId="{00A562C8-F16D-B24F-8FD1-18012E58B85B}" type="presParOf" srcId="{654F4603-2FE5-414F-A27C-DE66A04D7808}" destId="{23EA7856-BD0E-CE4C-BBAB-1D65EB346457}" srcOrd="10" destOrd="0" presId="urn:microsoft.com/office/officeart/2005/8/layout/vList5"/>
    <dgm:cxn modelId="{4B2568DF-02FC-1F44-AF5B-0ADF67E98A4E}" type="presParOf" srcId="{23EA7856-BD0E-CE4C-BBAB-1D65EB346457}" destId="{E65EAEA5-7C70-1C40-8398-DFE8BF82C007}" srcOrd="0" destOrd="0" presId="urn:microsoft.com/office/officeart/2005/8/layout/vList5"/>
    <dgm:cxn modelId="{0CD563E3-14C1-3441-A3AE-C6AFD12CAAD3}" type="presParOf" srcId="{23EA7856-BD0E-CE4C-BBAB-1D65EB346457}" destId="{C4314FC0-9913-8447-B1C2-D448B90BEBA0}" srcOrd="1" destOrd="0" presId="urn:microsoft.com/office/officeart/2005/8/layout/vList5"/>
    <dgm:cxn modelId="{B6FED89C-484B-6840-AF44-DFB1E7C61021}" type="presParOf" srcId="{654F4603-2FE5-414F-A27C-DE66A04D7808}" destId="{62C3C263-CD25-474C-B297-65A2C5BF5358}" srcOrd="11" destOrd="0" presId="urn:microsoft.com/office/officeart/2005/8/layout/vList5"/>
    <dgm:cxn modelId="{5AC881A6-1956-6D41-B306-CA49A7F5D531}" type="presParOf" srcId="{654F4603-2FE5-414F-A27C-DE66A04D7808}" destId="{B9349676-34B0-2941-9C58-306D895C55CF}" srcOrd="12" destOrd="0" presId="urn:microsoft.com/office/officeart/2005/8/layout/vList5"/>
    <dgm:cxn modelId="{7953285D-0508-8B49-9D8F-56D339562BC4}" type="presParOf" srcId="{B9349676-34B0-2941-9C58-306D895C55CF}" destId="{B815C334-0DE0-F946-AD8A-196200E38F44}" srcOrd="0" destOrd="0" presId="urn:microsoft.com/office/officeart/2005/8/layout/vList5"/>
    <dgm:cxn modelId="{D981CA77-5971-6044-9499-6C5AA02F15AC}" type="presParOf" srcId="{B9349676-34B0-2941-9C58-306D895C55CF}" destId="{25669F71-9BBB-A343-96D2-55C6880F79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8267BC-851B-344C-A6DC-F65E47D3EC8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DE8C9-510D-9643-859A-A81D82F861F1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Patient Case Study and Presentation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6FAE2C-56B3-954E-A2FF-B83EF0121240}" type="parTrans" cxnId="{8C70A340-4290-2D48-B207-945EA22E4C9F}">
      <dgm:prSet/>
      <dgm:spPr/>
      <dgm:t>
        <a:bodyPr/>
        <a:lstStyle/>
        <a:p>
          <a:endParaRPr lang="en-US"/>
        </a:p>
      </dgm:t>
    </dgm:pt>
    <dgm:pt modelId="{D163794A-9C1E-EB41-90A2-B7F13DA50BEE}" type="sibTrans" cxnId="{8C70A340-4290-2D48-B207-945EA22E4C9F}">
      <dgm:prSet/>
      <dgm:spPr/>
      <dgm:t>
        <a:bodyPr/>
        <a:lstStyle/>
        <a:p>
          <a:endParaRPr lang="en-US"/>
        </a:p>
      </dgm:t>
    </dgm:pt>
    <dgm:pt modelId="{705DEFFE-3726-8546-970A-752E594088CB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= grammar, teamwork, eye contact, cooperation, critical thinking, persuasiveness, time management, interpersonal, cultural sensitivity</a:t>
          </a:r>
        </a:p>
      </dgm:t>
    </dgm:pt>
    <dgm:pt modelId="{C5787AFF-4375-024E-AC8F-1AA458FBF7B1}" type="parTrans" cxnId="{C9C14497-407A-9448-928C-E630A0683D19}">
      <dgm:prSet/>
      <dgm:spPr/>
      <dgm:t>
        <a:bodyPr/>
        <a:lstStyle/>
        <a:p>
          <a:endParaRPr lang="en-US"/>
        </a:p>
      </dgm:t>
    </dgm:pt>
    <dgm:pt modelId="{211686AA-B09F-1747-9BC0-5CD649F43FAB}" type="sibTrans" cxnId="{C9C14497-407A-9448-928C-E630A0683D19}">
      <dgm:prSet/>
      <dgm:spPr/>
      <dgm:t>
        <a:bodyPr/>
        <a:lstStyle/>
        <a:p>
          <a:endParaRPr lang="en-US"/>
        </a:p>
      </dgm:t>
    </dgm:pt>
    <dgm:pt modelId="{9363F30D-1B3D-D74D-BA75-28E6AD8B7B50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Biomedical Sciences, Behavioral Sciences, Clinical Sciences, Practice Management, Ethics and Professionalism</a:t>
          </a:r>
        </a:p>
      </dgm:t>
    </dgm:pt>
    <dgm:pt modelId="{43F5C873-B266-7848-8DEA-3700FB69C31C}" type="parTrans" cxnId="{E1FD58B9-A399-344A-9BCF-F6D7C058A549}">
      <dgm:prSet/>
      <dgm:spPr/>
      <dgm:t>
        <a:bodyPr/>
        <a:lstStyle/>
        <a:p>
          <a:endParaRPr lang="en-US"/>
        </a:p>
      </dgm:t>
    </dgm:pt>
    <dgm:pt modelId="{1CADCC3D-608A-DA44-A46E-E0400937275E}" type="sibTrans" cxnId="{E1FD58B9-A399-344A-9BCF-F6D7C058A549}">
      <dgm:prSet/>
      <dgm:spPr/>
      <dgm:t>
        <a:bodyPr/>
        <a:lstStyle/>
        <a:p>
          <a:endParaRPr lang="en-US"/>
        </a:p>
      </dgm:t>
    </dgm:pt>
    <dgm:pt modelId="{8BE1716C-C8FF-F247-AD24-1E23F00C1504}" type="pres">
      <dgm:prSet presAssocID="{8C8267BC-851B-344C-A6DC-F65E47D3EC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1606CA-EB6A-2B47-90C5-B433B1CCBC69}" type="pres">
      <dgm:prSet presAssocID="{773DE8C9-510D-9643-859A-A81D82F861F1}" presName="root" presStyleCnt="0"/>
      <dgm:spPr/>
      <dgm:t>
        <a:bodyPr/>
        <a:lstStyle/>
        <a:p>
          <a:endParaRPr lang="en-US"/>
        </a:p>
      </dgm:t>
    </dgm:pt>
    <dgm:pt modelId="{FA918A17-97B9-1342-BCCE-789544CE6651}" type="pres">
      <dgm:prSet presAssocID="{773DE8C9-510D-9643-859A-A81D82F861F1}" presName="rootComposite" presStyleCnt="0"/>
      <dgm:spPr/>
      <dgm:t>
        <a:bodyPr/>
        <a:lstStyle/>
        <a:p>
          <a:endParaRPr lang="en-US"/>
        </a:p>
      </dgm:t>
    </dgm:pt>
    <dgm:pt modelId="{91AF959A-A904-3549-BAA8-5BDDFA848BDB}" type="pres">
      <dgm:prSet presAssocID="{773DE8C9-510D-9643-859A-A81D82F861F1}" presName="rootText" presStyleLbl="node1" presStyleIdx="0" presStyleCnt="1"/>
      <dgm:spPr/>
      <dgm:t>
        <a:bodyPr/>
        <a:lstStyle/>
        <a:p>
          <a:endParaRPr lang="en-US"/>
        </a:p>
      </dgm:t>
    </dgm:pt>
    <dgm:pt modelId="{77D68DBE-61C3-D541-A1B7-A11F32EC84DB}" type="pres">
      <dgm:prSet presAssocID="{773DE8C9-510D-9643-859A-A81D82F861F1}" presName="rootConnector" presStyleLbl="node1" presStyleIdx="0" presStyleCnt="1"/>
      <dgm:spPr/>
      <dgm:t>
        <a:bodyPr/>
        <a:lstStyle/>
        <a:p>
          <a:endParaRPr lang="en-US"/>
        </a:p>
      </dgm:t>
    </dgm:pt>
    <dgm:pt modelId="{CFB53C13-4B03-6842-97B1-B1F58D6FB4F6}" type="pres">
      <dgm:prSet presAssocID="{773DE8C9-510D-9643-859A-A81D82F861F1}" presName="childShape" presStyleCnt="0"/>
      <dgm:spPr/>
      <dgm:t>
        <a:bodyPr/>
        <a:lstStyle/>
        <a:p>
          <a:endParaRPr lang="en-US"/>
        </a:p>
      </dgm:t>
    </dgm:pt>
    <dgm:pt modelId="{CA86AD04-F5CD-CC42-B5F0-5BCBF195375E}" type="pres">
      <dgm:prSet presAssocID="{C5787AFF-4375-024E-AC8F-1AA458FBF7B1}" presName="Name13" presStyleLbl="parChTrans1D2" presStyleIdx="0" presStyleCnt="2"/>
      <dgm:spPr/>
      <dgm:t>
        <a:bodyPr/>
        <a:lstStyle/>
        <a:p>
          <a:endParaRPr lang="en-US"/>
        </a:p>
      </dgm:t>
    </dgm:pt>
    <dgm:pt modelId="{0FC4CCFE-7DE9-D548-A6C0-5592A23A406A}" type="pres">
      <dgm:prSet presAssocID="{705DEFFE-3726-8546-970A-752E594088C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A7C10-5D4A-5A4D-8EEC-281025797043}" type="pres">
      <dgm:prSet presAssocID="{43F5C873-B266-7848-8DEA-3700FB69C31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462905B5-7FD9-C643-A901-6E08D4652760}" type="pres">
      <dgm:prSet presAssocID="{9363F30D-1B3D-D74D-BA75-28E6AD8B7B5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86DEF-E2C7-7049-927F-657F71ED2788}" type="presOf" srcId="{9363F30D-1B3D-D74D-BA75-28E6AD8B7B50}" destId="{462905B5-7FD9-C643-A901-6E08D4652760}" srcOrd="0" destOrd="0" presId="urn:microsoft.com/office/officeart/2005/8/layout/hierarchy3"/>
    <dgm:cxn modelId="{2BD51E76-960D-724D-88DD-1456410B82A8}" type="presOf" srcId="{43F5C873-B266-7848-8DEA-3700FB69C31C}" destId="{A80A7C10-5D4A-5A4D-8EEC-281025797043}" srcOrd="0" destOrd="0" presId="urn:microsoft.com/office/officeart/2005/8/layout/hierarchy3"/>
    <dgm:cxn modelId="{8C70A340-4290-2D48-B207-945EA22E4C9F}" srcId="{8C8267BC-851B-344C-A6DC-F65E47D3EC87}" destId="{773DE8C9-510D-9643-859A-A81D82F861F1}" srcOrd="0" destOrd="0" parTransId="{3E6FAE2C-56B3-954E-A2FF-B83EF0121240}" sibTransId="{D163794A-9C1E-EB41-90A2-B7F13DA50BEE}"/>
    <dgm:cxn modelId="{D987D62F-C606-464D-BFCD-FAC2262503CC}" type="presOf" srcId="{8C8267BC-851B-344C-A6DC-F65E47D3EC87}" destId="{8BE1716C-C8FF-F247-AD24-1E23F00C1504}" srcOrd="0" destOrd="0" presId="urn:microsoft.com/office/officeart/2005/8/layout/hierarchy3"/>
    <dgm:cxn modelId="{436A6A51-82DD-D64E-AF9F-C1FE319E4B88}" type="presOf" srcId="{773DE8C9-510D-9643-859A-A81D82F861F1}" destId="{77D68DBE-61C3-D541-A1B7-A11F32EC84DB}" srcOrd="1" destOrd="0" presId="urn:microsoft.com/office/officeart/2005/8/layout/hierarchy3"/>
    <dgm:cxn modelId="{E1FD58B9-A399-344A-9BCF-F6D7C058A549}" srcId="{773DE8C9-510D-9643-859A-A81D82F861F1}" destId="{9363F30D-1B3D-D74D-BA75-28E6AD8B7B50}" srcOrd="1" destOrd="0" parTransId="{43F5C873-B266-7848-8DEA-3700FB69C31C}" sibTransId="{1CADCC3D-608A-DA44-A46E-E0400937275E}"/>
    <dgm:cxn modelId="{C9C14497-407A-9448-928C-E630A0683D19}" srcId="{773DE8C9-510D-9643-859A-A81D82F861F1}" destId="{705DEFFE-3726-8546-970A-752E594088CB}" srcOrd="0" destOrd="0" parTransId="{C5787AFF-4375-024E-AC8F-1AA458FBF7B1}" sibTransId="{211686AA-B09F-1747-9BC0-5CD649F43FAB}"/>
    <dgm:cxn modelId="{D05DFEA3-B030-B14A-9712-FF21DB877310}" type="presOf" srcId="{705DEFFE-3726-8546-970A-752E594088CB}" destId="{0FC4CCFE-7DE9-D548-A6C0-5592A23A406A}" srcOrd="0" destOrd="0" presId="urn:microsoft.com/office/officeart/2005/8/layout/hierarchy3"/>
    <dgm:cxn modelId="{DEAFDF3B-D7EE-4D46-873E-782523DB4113}" type="presOf" srcId="{773DE8C9-510D-9643-859A-A81D82F861F1}" destId="{91AF959A-A904-3549-BAA8-5BDDFA848BDB}" srcOrd="0" destOrd="0" presId="urn:microsoft.com/office/officeart/2005/8/layout/hierarchy3"/>
    <dgm:cxn modelId="{68DD33B2-ABC7-DA47-A390-937FF751703E}" type="presOf" srcId="{C5787AFF-4375-024E-AC8F-1AA458FBF7B1}" destId="{CA86AD04-F5CD-CC42-B5F0-5BCBF195375E}" srcOrd="0" destOrd="0" presId="urn:microsoft.com/office/officeart/2005/8/layout/hierarchy3"/>
    <dgm:cxn modelId="{D407D957-24E9-3548-9F52-6332467F5987}" type="presParOf" srcId="{8BE1716C-C8FF-F247-AD24-1E23F00C1504}" destId="{9D1606CA-EB6A-2B47-90C5-B433B1CCBC69}" srcOrd="0" destOrd="0" presId="urn:microsoft.com/office/officeart/2005/8/layout/hierarchy3"/>
    <dgm:cxn modelId="{883FEF52-8496-E341-B598-8DD6BF5B2852}" type="presParOf" srcId="{9D1606CA-EB6A-2B47-90C5-B433B1CCBC69}" destId="{FA918A17-97B9-1342-BCCE-789544CE6651}" srcOrd="0" destOrd="0" presId="urn:microsoft.com/office/officeart/2005/8/layout/hierarchy3"/>
    <dgm:cxn modelId="{203A6052-E9E5-8E45-B0F7-1D370AABE604}" type="presParOf" srcId="{FA918A17-97B9-1342-BCCE-789544CE6651}" destId="{91AF959A-A904-3549-BAA8-5BDDFA848BDB}" srcOrd="0" destOrd="0" presId="urn:microsoft.com/office/officeart/2005/8/layout/hierarchy3"/>
    <dgm:cxn modelId="{E2CCEA8B-A32E-9248-B9B3-98B07DD6BEE8}" type="presParOf" srcId="{FA918A17-97B9-1342-BCCE-789544CE6651}" destId="{77D68DBE-61C3-D541-A1B7-A11F32EC84DB}" srcOrd="1" destOrd="0" presId="urn:microsoft.com/office/officeart/2005/8/layout/hierarchy3"/>
    <dgm:cxn modelId="{82789368-F1F9-2E4C-AC67-684230B8F714}" type="presParOf" srcId="{9D1606CA-EB6A-2B47-90C5-B433B1CCBC69}" destId="{CFB53C13-4B03-6842-97B1-B1F58D6FB4F6}" srcOrd="1" destOrd="0" presId="urn:microsoft.com/office/officeart/2005/8/layout/hierarchy3"/>
    <dgm:cxn modelId="{BDB66AEF-F2CF-FE46-A4E4-4DE151398EF2}" type="presParOf" srcId="{CFB53C13-4B03-6842-97B1-B1F58D6FB4F6}" destId="{CA86AD04-F5CD-CC42-B5F0-5BCBF195375E}" srcOrd="0" destOrd="0" presId="urn:microsoft.com/office/officeart/2005/8/layout/hierarchy3"/>
    <dgm:cxn modelId="{B3BE8D76-1993-424A-872D-BBB69191A823}" type="presParOf" srcId="{CFB53C13-4B03-6842-97B1-B1F58D6FB4F6}" destId="{0FC4CCFE-7DE9-D548-A6C0-5592A23A406A}" srcOrd="1" destOrd="0" presId="urn:microsoft.com/office/officeart/2005/8/layout/hierarchy3"/>
    <dgm:cxn modelId="{418A9B57-8D8A-294E-A0DE-A613D609A3CD}" type="presParOf" srcId="{CFB53C13-4B03-6842-97B1-B1F58D6FB4F6}" destId="{A80A7C10-5D4A-5A4D-8EEC-281025797043}" srcOrd="2" destOrd="0" presId="urn:microsoft.com/office/officeart/2005/8/layout/hierarchy3"/>
    <dgm:cxn modelId="{43969905-CE3A-2047-9F94-9BBA12322213}" type="presParOf" srcId="{CFB53C13-4B03-6842-97B1-B1F58D6FB4F6}" destId="{462905B5-7FD9-C643-A901-6E08D465276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1D204E-6E23-AE4C-803E-1EB38C84DA50}" type="doc">
      <dgm:prSet loTypeId="urn:microsoft.com/office/officeart/2005/8/layout/hierarchy3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F506670-F8A5-3042-A33C-3260029EF1EC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Peer Review</a:t>
          </a:r>
          <a:endParaRPr lang="en-US" sz="28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7788EA8-C93B-9246-ABA4-2AFE2D98A366}" type="parTrans" cxnId="{3AF9F94A-111A-D941-92DC-968936150362}">
      <dgm:prSet/>
      <dgm:spPr/>
      <dgm:t>
        <a:bodyPr/>
        <a:lstStyle/>
        <a:p>
          <a:endParaRPr lang="en-US"/>
        </a:p>
      </dgm:t>
    </dgm:pt>
    <dgm:pt modelId="{D5042B3F-E36F-BF4E-A1E6-1EDD393FC58C}" type="sibTrans" cxnId="{3AF9F94A-111A-D941-92DC-968936150362}">
      <dgm:prSet/>
      <dgm:spPr/>
      <dgm:t>
        <a:bodyPr/>
        <a:lstStyle/>
        <a:p>
          <a:endParaRPr lang="en-US"/>
        </a:p>
      </dgm:t>
    </dgm:pt>
    <dgm:pt modelId="{99992B10-4915-444B-B524-0A8E7016E44A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65000"/>
                  <a:lumOff val="35000"/>
                </a:schemeClr>
              </a:solidFill>
            </a:rPr>
            <a:t>Softs Skills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critical thinking, interpersonal, cultural sensitivity, self-directed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reliability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, relationship, communication</a:t>
          </a:r>
        </a:p>
      </dgm:t>
    </dgm:pt>
    <dgm:pt modelId="{099E70A4-67D3-C645-8A13-0ECF71FCC147}" type="parTrans" cxnId="{FFFBABB2-FC45-CE47-838B-5C521602A273}">
      <dgm:prSet/>
      <dgm:spPr/>
      <dgm:t>
        <a:bodyPr/>
        <a:lstStyle/>
        <a:p>
          <a:endParaRPr lang="en-US"/>
        </a:p>
      </dgm:t>
    </dgm:pt>
    <dgm:pt modelId="{EE05FB19-0E59-F04C-9234-E9D8468C166F}" type="sibTrans" cxnId="{FFFBABB2-FC45-CE47-838B-5C521602A273}">
      <dgm:prSet/>
      <dgm:spPr/>
      <dgm:t>
        <a:bodyPr/>
        <a:lstStyle/>
        <a:p>
          <a:endParaRPr lang="en-US"/>
        </a:p>
      </dgm:t>
    </dgm:pt>
    <dgm:pt modelId="{26C4877E-039B-344D-A574-28825EDAC17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Self Assessment, Ethics and Professionalism</a:t>
          </a:r>
        </a:p>
      </dgm:t>
    </dgm:pt>
    <dgm:pt modelId="{42F39B50-F5B6-2B4D-B0A1-9311E6B7E1AC}" type="parTrans" cxnId="{6532E3C6-C1AD-1242-A5C8-77B7C776B472}">
      <dgm:prSet/>
      <dgm:spPr/>
      <dgm:t>
        <a:bodyPr/>
        <a:lstStyle/>
        <a:p>
          <a:endParaRPr lang="en-US"/>
        </a:p>
      </dgm:t>
    </dgm:pt>
    <dgm:pt modelId="{B6829AD3-AC69-CA40-BE31-0CDF9E54041C}" type="sibTrans" cxnId="{6532E3C6-C1AD-1242-A5C8-77B7C776B472}">
      <dgm:prSet/>
      <dgm:spPr/>
      <dgm:t>
        <a:bodyPr/>
        <a:lstStyle/>
        <a:p>
          <a:endParaRPr lang="en-US"/>
        </a:p>
      </dgm:t>
    </dgm:pt>
    <dgm:pt modelId="{929B085C-3358-D942-98BA-FD31382E46EF}" type="pres">
      <dgm:prSet presAssocID="{D51D204E-6E23-AE4C-803E-1EB38C84DA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57343-18E5-1942-BA78-F5E266C3C13C}" type="pres">
      <dgm:prSet presAssocID="{EF506670-F8A5-3042-A33C-3260029EF1EC}" presName="root" presStyleCnt="0"/>
      <dgm:spPr/>
    </dgm:pt>
    <dgm:pt modelId="{4D60AAE0-2B25-0B45-83F8-257E305D670A}" type="pres">
      <dgm:prSet presAssocID="{EF506670-F8A5-3042-A33C-3260029EF1EC}" presName="rootComposite" presStyleCnt="0"/>
      <dgm:spPr/>
    </dgm:pt>
    <dgm:pt modelId="{3A519F3D-14DF-2A46-BDD0-0A11BE478A2B}" type="pres">
      <dgm:prSet presAssocID="{EF506670-F8A5-3042-A33C-3260029EF1EC}" presName="rootText" presStyleLbl="node1" presStyleIdx="0" presStyleCnt="1"/>
      <dgm:spPr/>
      <dgm:t>
        <a:bodyPr/>
        <a:lstStyle/>
        <a:p>
          <a:endParaRPr lang="en-US"/>
        </a:p>
      </dgm:t>
    </dgm:pt>
    <dgm:pt modelId="{3107CE1C-B10B-1C4B-AF9E-1A90D1FD9751}" type="pres">
      <dgm:prSet presAssocID="{EF506670-F8A5-3042-A33C-3260029EF1EC}" presName="rootConnector" presStyleLbl="node1" presStyleIdx="0" presStyleCnt="1"/>
      <dgm:spPr/>
      <dgm:t>
        <a:bodyPr/>
        <a:lstStyle/>
        <a:p>
          <a:endParaRPr lang="en-US"/>
        </a:p>
      </dgm:t>
    </dgm:pt>
    <dgm:pt modelId="{BB71E28E-2C53-0542-B67B-3675F587D682}" type="pres">
      <dgm:prSet presAssocID="{EF506670-F8A5-3042-A33C-3260029EF1EC}" presName="childShape" presStyleCnt="0"/>
      <dgm:spPr/>
    </dgm:pt>
    <dgm:pt modelId="{5BBB48A4-3E2A-924C-8A00-BF4BCC755AB6}" type="pres">
      <dgm:prSet presAssocID="{099E70A4-67D3-C645-8A13-0ECF71FCC14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454F805-0D75-374B-8B8A-9387518B4795}" type="pres">
      <dgm:prSet presAssocID="{99992B10-4915-444B-B524-0A8E7016E44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95C92-95E5-F142-A253-31B0B27D608B}" type="pres">
      <dgm:prSet presAssocID="{42F39B50-F5B6-2B4D-B0A1-9311E6B7E1A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358EFB0-E98E-2F49-8BAC-CF3E9C960FF8}" type="pres">
      <dgm:prSet presAssocID="{26C4877E-039B-344D-A574-28825EDAC17D}" presName="childText" presStyleLbl="bgAcc1" presStyleIdx="1" presStyleCnt="2" custLinFactNeighborX="34" custLinFactNeighborY="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67B59D-5988-B543-B85D-712DF0FEF7A2}" type="presOf" srcId="{42F39B50-F5B6-2B4D-B0A1-9311E6B7E1AC}" destId="{B2E95C92-95E5-F142-A253-31B0B27D608B}" srcOrd="0" destOrd="0" presId="urn:microsoft.com/office/officeart/2005/8/layout/hierarchy3"/>
    <dgm:cxn modelId="{EF959A63-2C40-B142-831D-D116818273CF}" type="presOf" srcId="{26C4877E-039B-344D-A574-28825EDAC17D}" destId="{1358EFB0-E98E-2F49-8BAC-CF3E9C960FF8}" srcOrd="0" destOrd="0" presId="urn:microsoft.com/office/officeart/2005/8/layout/hierarchy3"/>
    <dgm:cxn modelId="{4A573524-571C-C34F-8688-922799830A1A}" type="presOf" srcId="{D51D204E-6E23-AE4C-803E-1EB38C84DA50}" destId="{929B085C-3358-D942-98BA-FD31382E46EF}" srcOrd="0" destOrd="0" presId="urn:microsoft.com/office/officeart/2005/8/layout/hierarchy3"/>
    <dgm:cxn modelId="{3AF9F94A-111A-D941-92DC-968936150362}" srcId="{D51D204E-6E23-AE4C-803E-1EB38C84DA50}" destId="{EF506670-F8A5-3042-A33C-3260029EF1EC}" srcOrd="0" destOrd="0" parTransId="{67788EA8-C93B-9246-ABA4-2AFE2D98A366}" sibTransId="{D5042B3F-E36F-BF4E-A1E6-1EDD393FC58C}"/>
    <dgm:cxn modelId="{83E25E46-2956-2644-8AA2-AB8FD9A8D200}" type="presOf" srcId="{099E70A4-67D3-C645-8A13-0ECF71FCC147}" destId="{5BBB48A4-3E2A-924C-8A00-BF4BCC755AB6}" srcOrd="0" destOrd="0" presId="urn:microsoft.com/office/officeart/2005/8/layout/hierarchy3"/>
    <dgm:cxn modelId="{6532E3C6-C1AD-1242-A5C8-77B7C776B472}" srcId="{EF506670-F8A5-3042-A33C-3260029EF1EC}" destId="{26C4877E-039B-344D-A574-28825EDAC17D}" srcOrd="1" destOrd="0" parTransId="{42F39B50-F5B6-2B4D-B0A1-9311E6B7E1AC}" sibTransId="{B6829AD3-AC69-CA40-BE31-0CDF9E54041C}"/>
    <dgm:cxn modelId="{7F204506-4A0D-3044-80C2-E3FCF5D0305F}" type="presOf" srcId="{EF506670-F8A5-3042-A33C-3260029EF1EC}" destId="{3A519F3D-14DF-2A46-BDD0-0A11BE478A2B}" srcOrd="0" destOrd="0" presId="urn:microsoft.com/office/officeart/2005/8/layout/hierarchy3"/>
    <dgm:cxn modelId="{AE120916-964D-4144-81FA-DDCF6309168B}" type="presOf" srcId="{99992B10-4915-444B-B524-0A8E7016E44A}" destId="{9454F805-0D75-374B-8B8A-9387518B4795}" srcOrd="0" destOrd="0" presId="urn:microsoft.com/office/officeart/2005/8/layout/hierarchy3"/>
    <dgm:cxn modelId="{D59EB46A-B388-2441-8D27-8A566D51DB87}" type="presOf" srcId="{EF506670-F8A5-3042-A33C-3260029EF1EC}" destId="{3107CE1C-B10B-1C4B-AF9E-1A90D1FD9751}" srcOrd="1" destOrd="0" presId="urn:microsoft.com/office/officeart/2005/8/layout/hierarchy3"/>
    <dgm:cxn modelId="{FFFBABB2-FC45-CE47-838B-5C521602A273}" srcId="{EF506670-F8A5-3042-A33C-3260029EF1EC}" destId="{99992B10-4915-444B-B524-0A8E7016E44A}" srcOrd="0" destOrd="0" parTransId="{099E70A4-67D3-C645-8A13-0ECF71FCC147}" sibTransId="{EE05FB19-0E59-F04C-9234-E9D8468C166F}"/>
    <dgm:cxn modelId="{04AB1D3C-D34F-0741-8562-E00EFD653275}" type="presParOf" srcId="{929B085C-3358-D942-98BA-FD31382E46EF}" destId="{F4857343-18E5-1942-BA78-F5E266C3C13C}" srcOrd="0" destOrd="0" presId="urn:microsoft.com/office/officeart/2005/8/layout/hierarchy3"/>
    <dgm:cxn modelId="{633C8450-35C0-DE42-9B37-1355B8FCC548}" type="presParOf" srcId="{F4857343-18E5-1942-BA78-F5E266C3C13C}" destId="{4D60AAE0-2B25-0B45-83F8-257E305D670A}" srcOrd="0" destOrd="0" presId="urn:microsoft.com/office/officeart/2005/8/layout/hierarchy3"/>
    <dgm:cxn modelId="{63379E77-A1BD-F840-84D3-7BF6B3C04CF3}" type="presParOf" srcId="{4D60AAE0-2B25-0B45-83F8-257E305D670A}" destId="{3A519F3D-14DF-2A46-BDD0-0A11BE478A2B}" srcOrd="0" destOrd="0" presId="urn:microsoft.com/office/officeart/2005/8/layout/hierarchy3"/>
    <dgm:cxn modelId="{9165CFDF-04FE-D248-B57D-7363A38C03A8}" type="presParOf" srcId="{4D60AAE0-2B25-0B45-83F8-257E305D670A}" destId="{3107CE1C-B10B-1C4B-AF9E-1A90D1FD9751}" srcOrd="1" destOrd="0" presId="urn:microsoft.com/office/officeart/2005/8/layout/hierarchy3"/>
    <dgm:cxn modelId="{0BDD0130-4DAC-2E49-929D-435A4C422017}" type="presParOf" srcId="{F4857343-18E5-1942-BA78-F5E266C3C13C}" destId="{BB71E28E-2C53-0542-B67B-3675F587D682}" srcOrd="1" destOrd="0" presId="urn:microsoft.com/office/officeart/2005/8/layout/hierarchy3"/>
    <dgm:cxn modelId="{4C9604C8-47D1-C947-8309-010C0BEFA70B}" type="presParOf" srcId="{BB71E28E-2C53-0542-B67B-3675F587D682}" destId="{5BBB48A4-3E2A-924C-8A00-BF4BCC755AB6}" srcOrd="0" destOrd="0" presId="urn:microsoft.com/office/officeart/2005/8/layout/hierarchy3"/>
    <dgm:cxn modelId="{BDD7D774-BA5F-D548-A965-D90130780E88}" type="presParOf" srcId="{BB71E28E-2C53-0542-B67B-3675F587D682}" destId="{9454F805-0D75-374B-8B8A-9387518B4795}" srcOrd="1" destOrd="0" presId="urn:microsoft.com/office/officeart/2005/8/layout/hierarchy3"/>
    <dgm:cxn modelId="{B6668723-70A2-D34E-9261-66593F3B629C}" type="presParOf" srcId="{BB71E28E-2C53-0542-B67B-3675F587D682}" destId="{B2E95C92-95E5-F142-A253-31B0B27D608B}" srcOrd="2" destOrd="0" presId="urn:microsoft.com/office/officeart/2005/8/layout/hierarchy3"/>
    <dgm:cxn modelId="{DAB40D37-72E9-F140-B207-25677AAF8C9D}" type="presParOf" srcId="{BB71E28E-2C53-0542-B67B-3675F587D682}" destId="{1358EFB0-E98E-2F49-8BAC-CF3E9C960F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267BC-851B-344C-A6DC-F65E47D3EC8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DE8C9-510D-9643-859A-A81D82F861F1}">
      <dgm:prSet phldrT="[Text]"/>
      <dgm:spPr/>
      <dgm:t>
        <a:bodyPr/>
        <a:lstStyle/>
        <a:p>
          <a:r>
            <a:rPr lang="en-US" dirty="0" smtClean="0"/>
            <a:t>Self Assessment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6FAE2C-56B3-954E-A2FF-B83EF0121240}" type="parTrans" cxnId="{8C70A340-4290-2D48-B207-945EA22E4C9F}">
      <dgm:prSet/>
      <dgm:spPr/>
      <dgm:t>
        <a:bodyPr/>
        <a:lstStyle/>
        <a:p>
          <a:endParaRPr lang="en-US"/>
        </a:p>
      </dgm:t>
    </dgm:pt>
    <dgm:pt modelId="{D163794A-9C1E-EB41-90A2-B7F13DA50BEE}" type="sibTrans" cxnId="{8C70A340-4290-2D48-B207-945EA22E4C9F}">
      <dgm:prSet/>
      <dgm:spPr/>
      <dgm:t>
        <a:bodyPr/>
        <a:lstStyle/>
        <a:p>
          <a:endParaRPr lang="en-US"/>
        </a:p>
      </dgm:t>
    </dgm:pt>
    <dgm:pt modelId="{9D259654-9516-2245-89FF-6DC0D271BD8F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communication, relationship, cooperation, reliability, self-directed, critical thinking, motivation, time management, interpersonal skills, cultural sensitivity</a:t>
          </a:r>
        </a:p>
      </dgm:t>
    </dgm:pt>
    <dgm:pt modelId="{964C6400-15CC-6E44-A0B1-A9542E85974F}" type="parTrans" cxnId="{EF1D4770-65A1-7C42-AB4E-78D41FB443DD}">
      <dgm:prSet/>
      <dgm:spPr/>
      <dgm:t>
        <a:bodyPr/>
        <a:lstStyle/>
        <a:p>
          <a:endParaRPr lang="en-US"/>
        </a:p>
      </dgm:t>
    </dgm:pt>
    <dgm:pt modelId="{7A1E9DEB-60DB-4640-9C4A-212E54C957D7}" type="sibTrans" cxnId="{EF1D4770-65A1-7C42-AB4E-78D41FB443DD}">
      <dgm:prSet/>
      <dgm:spPr/>
      <dgm:t>
        <a:bodyPr/>
        <a:lstStyle/>
        <a:p>
          <a:endParaRPr lang="en-US"/>
        </a:p>
      </dgm:t>
    </dgm:pt>
    <dgm:pt modelId="{083D7614-C2F4-9148-BE41-0A6883B51E05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 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Self Assessment, Ethics and Professionalism</a:t>
          </a:r>
        </a:p>
      </dgm:t>
    </dgm:pt>
    <dgm:pt modelId="{18A35BAD-C5A4-C240-8E12-02CF88AD90DE}" type="parTrans" cxnId="{06DBDC81-2B6C-0C4D-927E-A172AB12C7A9}">
      <dgm:prSet/>
      <dgm:spPr/>
      <dgm:t>
        <a:bodyPr/>
        <a:lstStyle/>
        <a:p>
          <a:endParaRPr lang="en-US"/>
        </a:p>
      </dgm:t>
    </dgm:pt>
    <dgm:pt modelId="{2759454E-EFD4-B641-9618-2F2D59DDE0EB}" type="sibTrans" cxnId="{06DBDC81-2B6C-0C4D-927E-A172AB12C7A9}">
      <dgm:prSet/>
      <dgm:spPr/>
      <dgm:t>
        <a:bodyPr/>
        <a:lstStyle/>
        <a:p>
          <a:endParaRPr lang="en-US"/>
        </a:p>
      </dgm:t>
    </dgm:pt>
    <dgm:pt modelId="{8BE1716C-C8FF-F247-AD24-1E23F00C1504}" type="pres">
      <dgm:prSet presAssocID="{8C8267BC-851B-344C-A6DC-F65E47D3EC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1606CA-EB6A-2B47-90C5-B433B1CCBC69}" type="pres">
      <dgm:prSet presAssocID="{773DE8C9-510D-9643-859A-A81D82F861F1}" presName="root" presStyleCnt="0"/>
      <dgm:spPr/>
      <dgm:t>
        <a:bodyPr/>
        <a:lstStyle/>
        <a:p>
          <a:endParaRPr lang="en-US"/>
        </a:p>
      </dgm:t>
    </dgm:pt>
    <dgm:pt modelId="{FA918A17-97B9-1342-BCCE-789544CE6651}" type="pres">
      <dgm:prSet presAssocID="{773DE8C9-510D-9643-859A-A81D82F861F1}" presName="rootComposite" presStyleCnt="0"/>
      <dgm:spPr/>
      <dgm:t>
        <a:bodyPr/>
        <a:lstStyle/>
        <a:p>
          <a:endParaRPr lang="en-US"/>
        </a:p>
      </dgm:t>
    </dgm:pt>
    <dgm:pt modelId="{91AF959A-A904-3549-BAA8-5BDDFA848BDB}" type="pres">
      <dgm:prSet presAssocID="{773DE8C9-510D-9643-859A-A81D82F861F1}" presName="rootText" presStyleLbl="node1" presStyleIdx="0" presStyleCnt="1"/>
      <dgm:spPr/>
      <dgm:t>
        <a:bodyPr/>
        <a:lstStyle/>
        <a:p>
          <a:endParaRPr lang="en-US"/>
        </a:p>
      </dgm:t>
    </dgm:pt>
    <dgm:pt modelId="{77D68DBE-61C3-D541-A1B7-A11F32EC84DB}" type="pres">
      <dgm:prSet presAssocID="{773DE8C9-510D-9643-859A-A81D82F861F1}" presName="rootConnector" presStyleLbl="node1" presStyleIdx="0" presStyleCnt="1"/>
      <dgm:spPr/>
      <dgm:t>
        <a:bodyPr/>
        <a:lstStyle/>
        <a:p>
          <a:endParaRPr lang="en-US"/>
        </a:p>
      </dgm:t>
    </dgm:pt>
    <dgm:pt modelId="{CFB53C13-4B03-6842-97B1-B1F58D6FB4F6}" type="pres">
      <dgm:prSet presAssocID="{773DE8C9-510D-9643-859A-A81D82F861F1}" presName="childShape" presStyleCnt="0"/>
      <dgm:spPr/>
      <dgm:t>
        <a:bodyPr/>
        <a:lstStyle/>
        <a:p>
          <a:endParaRPr lang="en-US"/>
        </a:p>
      </dgm:t>
    </dgm:pt>
    <dgm:pt modelId="{7FABB4F6-8E48-5543-A9C1-BAED2C385C62}" type="pres">
      <dgm:prSet presAssocID="{964C6400-15CC-6E44-A0B1-A9542E85974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DB48109-D25D-694F-81F4-9C768ECEF075}" type="pres">
      <dgm:prSet presAssocID="{9D259654-9516-2245-89FF-6DC0D271BD8F}" presName="childText" presStyleLbl="bgAcc1" presStyleIdx="0" presStyleCnt="2" custScaleX="107112" custScaleY="12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C5BCD-BF7C-764E-AB35-2799AAAB9D2D}" type="pres">
      <dgm:prSet presAssocID="{18A35BAD-C5A4-C240-8E12-02CF88AD90DE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2412D34-66BF-AB4B-BC69-B0C9FC937098}" type="pres">
      <dgm:prSet presAssocID="{083D7614-C2F4-9148-BE41-0A6883B51E05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6A22A-64FC-BD47-AFED-FACF5A9C2C6F}" type="presOf" srcId="{8C8267BC-851B-344C-A6DC-F65E47D3EC87}" destId="{8BE1716C-C8FF-F247-AD24-1E23F00C1504}" srcOrd="0" destOrd="0" presId="urn:microsoft.com/office/officeart/2005/8/layout/hierarchy3"/>
    <dgm:cxn modelId="{06DBDC81-2B6C-0C4D-927E-A172AB12C7A9}" srcId="{773DE8C9-510D-9643-859A-A81D82F861F1}" destId="{083D7614-C2F4-9148-BE41-0A6883B51E05}" srcOrd="1" destOrd="0" parTransId="{18A35BAD-C5A4-C240-8E12-02CF88AD90DE}" sibTransId="{2759454E-EFD4-B641-9618-2F2D59DDE0EB}"/>
    <dgm:cxn modelId="{A661705B-55AF-0147-A60C-05EE8D709699}" type="presOf" srcId="{083D7614-C2F4-9148-BE41-0A6883B51E05}" destId="{92412D34-66BF-AB4B-BC69-B0C9FC937098}" srcOrd="0" destOrd="0" presId="urn:microsoft.com/office/officeart/2005/8/layout/hierarchy3"/>
    <dgm:cxn modelId="{ABCAA21B-2669-5A49-A2C9-BF6AA60140A4}" type="presOf" srcId="{773DE8C9-510D-9643-859A-A81D82F861F1}" destId="{91AF959A-A904-3549-BAA8-5BDDFA848BDB}" srcOrd="0" destOrd="0" presId="urn:microsoft.com/office/officeart/2005/8/layout/hierarchy3"/>
    <dgm:cxn modelId="{4F748940-0DD9-DA40-B13D-D5CAB7A40E93}" type="presOf" srcId="{773DE8C9-510D-9643-859A-A81D82F861F1}" destId="{77D68DBE-61C3-D541-A1B7-A11F32EC84DB}" srcOrd="1" destOrd="0" presId="urn:microsoft.com/office/officeart/2005/8/layout/hierarchy3"/>
    <dgm:cxn modelId="{43F75B7F-4722-A444-A10C-B45734BF65E4}" type="presOf" srcId="{964C6400-15CC-6E44-A0B1-A9542E85974F}" destId="{7FABB4F6-8E48-5543-A9C1-BAED2C385C62}" srcOrd="0" destOrd="0" presId="urn:microsoft.com/office/officeart/2005/8/layout/hierarchy3"/>
    <dgm:cxn modelId="{8C70A340-4290-2D48-B207-945EA22E4C9F}" srcId="{8C8267BC-851B-344C-A6DC-F65E47D3EC87}" destId="{773DE8C9-510D-9643-859A-A81D82F861F1}" srcOrd="0" destOrd="0" parTransId="{3E6FAE2C-56B3-954E-A2FF-B83EF0121240}" sibTransId="{D163794A-9C1E-EB41-90A2-B7F13DA50BEE}"/>
    <dgm:cxn modelId="{EF1D4770-65A1-7C42-AB4E-78D41FB443DD}" srcId="{773DE8C9-510D-9643-859A-A81D82F861F1}" destId="{9D259654-9516-2245-89FF-6DC0D271BD8F}" srcOrd="0" destOrd="0" parTransId="{964C6400-15CC-6E44-A0B1-A9542E85974F}" sibTransId="{7A1E9DEB-60DB-4640-9C4A-212E54C957D7}"/>
    <dgm:cxn modelId="{76B42243-6308-D047-A8E7-B1F93D360927}" type="presOf" srcId="{18A35BAD-C5A4-C240-8E12-02CF88AD90DE}" destId="{0A4C5BCD-BF7C-764E-AB35-2799AAAB9D2D}" srcOrd="0" destOrd="0" presId="urn:microsoft.com/office/officeart/2005/8/layout/hierarchy3"/>
    <dgm:cxn modelId="{60470FCF-5A96-4D48-B9E3-9EB77132D123}" type="presOf" srcId="{9D259654-9516-2245-89FF-6DC0D271BD8F}" destId="{8DB48109-D25D-694F-81F4-9C768ECEF075}" srcOrd="0" destOrd="0" presId="urn:microsoft.com/office/officeart/2005/8/layout/hierarchy3"/>
    <dgm:cxn modelId="{B38C0046-1EE9-2B40-BDB2-B5FDAB62BBBC}" type="presParOf" srcId="{8BE1716C-C8FF-F247-AD24-1E23F00C1504}" destId="{9D1606CA-EB6A-2B47-90C5-B433B1CCBC69}" srcOrd="0" destOrd="0" presId="urn:microsoft.com/office/officeart/2005/8/layout/hierarchy3"/>
    <dgm:cxn modelId="{3A6690A0-EFAA-604C-8273-EC12C80F878B}" type="presParOf" srcId="{9D1606CA-EB6A-2B47-90C5-B433B1CCBC69}" destId="{FA918A17-97B9-1342-BCCE-789544CE6651}" srcOrd="0" destOrd="0" presId="urn:microsoft.com/office/officeart/2005/8/layout/hierarchy3"/>
    <dgm:cxn modelId="{D4BE259E-3059-CB45-B20F-39E6A28B7143}" type="presParOf" srcId="{FA918A17-97B9-1342-BCCE-789544CE6651}" destId="{91AF959A-A904-3549-BAA8-5BDDFA848BDB}" srcOrd="0" destOrd="0" presId="urn:microsoft.com/office/officeart/2005/8/layout/hierarchy3"/>
    <dgm:cxn modelId="{CBFABA99-B5CE-1E4F-BA2A-B6235D6DF249}" type="presParOf" srcId="{FA918A17-97B9-1342-BCCE-789544CE6651}" destId="{77D68DBE-61C3-D541-A1B7-A11F32EC84DB}" srcOrd="1" destOrd="0" presId="urn:microsoft.com/office/officeart/2005/8/layout/hierarchy3"/>
    <dgm:cxn modelId="{E8497BC7-973E-CB4A-A0D5-933EB56A4EAB}" type="presParOf" srcId="{9D1606CA-EB6A-2B47-90C5-B433B1CCBC69}" destId="{CFB53C13-4B03-6842-97B1-B1F58D6FB4F6}" srcOrd="1" destOrd="0" presId="urn:microsoft.com/office/officeart/2005/8/layout/hierarchy3"/>
    <dgm:cxn modelId="{B5DE1C4D-3D0A-214C-A45A-3173F197BF39}" type="presParOf" srcId="{CFB53C13-4B03-6842-97B1-B1F58D6FB4F6}" destId="{7FABB4F6-8E48-5543-A9C1-BAED2C385C62}" srcOrd="0" destOrd="0" presId="urn:microsoft.com/office/officeart/2005/8/layout/hierarchy3"/>
    <dgm:cxn modelId="{9C3EF6C4-22A3-E14F-9864-6F5D18391A8C}" type="presParOf" srcId="{CFB53C13-4B03-6842-97B1-B1F58D6FB4F6}" destId="{8DB48109-D25D-694F-81F4-9C768ECEF075}" srcOrd="1" destOrd="0" presId="urn:microsoft.com/office/officeart/2005/8/layout/hierarchy3"/>
    <dgm:cxn modelId="{0CFEA030-1AEE-CF42-87C5-30C68681B77F}" type="presParOf" srcId="{CFB53C13-4B03-6842-97B1-B1F58D6FB4F6}" destId="{0A4C5BCD-BF7C-764E-AB35-2799AAAB9D2D}" srcOrd="2" destOrd="0" presId="urn:microsoft.com/office/officeart/2005/8/layout/hierarchy3"/>
    <dgm:cxn modelId="{AB0705AA-7350-5B49-A877-5F3B9EBAE01D}" type="presParOf" srcId="{CFB53C13-4B03-6842-97B1-B1F58D6FB4F6}" destId="{92412D34-66BF-AB4B-BC69-B0C9FC93709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1D204E-6E23-AE4C-803E-1EB38C84DA50}" type="doc">
      <dgm:prSet loTypeId="urn:microsoft.com/office/officeart/2005/8/layout/hierarchy3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F506670-F8A5-3042-A33C-3260029EF1EC}">
      <dgm:prSet phldrT="[Text]" custT="1"/>
      <dgm:spPr/>
      <dgm:t>
        <a:bodyPr/>
        <a:lstStyle/>
        <a:p>
          <a:r>
            <a:rPr lang="en-US" sz="2800" smtClean="0"/>
            <a:t>Teamwork Action Plan</a:t>
          </a:r>
          <a:endParaRPr lang="en-US" sz="28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7788EA8-C93B-9246-ABA4-2AFE2D98A366}" type="parTrans" cxnId="{3AF9F94A-111A-D941-92DC-968936150362}">
      <dgm:prSet/>
      <dgm:spPr/>
      <dgm:t>
        <a:bodyPr/>
        <a:lstStyle/>
        <a:p>
          <a:endParaRPr lang="en-US"/>
        </a:p>
      </dgm:t>
    </dgm:pt>
    <dgm:pt modelId="{D5042B3F-E36F-BF4E-A1E6-1EDD393FC58C}" type="sibTrans" cxnId="{3AF9F94A-111A-D941-92DC-968936150362}">
      <dgm:prSet/>
      <dgm:spPr/>
      <dgm:t>
        <a:bodyPr/>
        <a:lstStyle/>
        <a:p>
          <a:endParaRPr lang="en-US"/>
        </a:p>
      </dgm:t>
    </dgm:pt>
    <dgm:pt modelId="{C6AA2B09-EF5A-0446-AE33-FADDFD51D588}">
      <dgm:prSet phldrT="[Text]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= grammar, communication, teamwork, cooperation, motivation, persuasiveness, time management, interpersonal  </a:t>
          </a:r>
        </a:p>
      </dgm:t>
    </dgm:pt>
    <dgm:pt modelId="{74ABD1AC-B528-8A43-8A0D-825FBD95E4DF}" type="parTrans" cxnId="{028C355D-E419-5344-BE27-226B2FF11382}">
      <dgm:prSet/>
      <dgm:spPr/>
      <dgm:t>
        <a:bodyPr/>
        <a:lstStyle/>
        <a:p>
          <a:endParaRPr lang="en-US"/>
        </a:p>
      </dgm:t>
    </dgm:pt>
    <dgm:pt modelId="{5D6E713B-DD44-F545-8820-99C16106D1E9}" type="sibTrans" cxnId="{028C355D-E419-5344-BE27-226B2FF11382}">
      <dgm:prSet/>
      <dgm:spPr/>
      <dgm:t>
        <a:bodyPr/>
        <a:lstStyle/>
        <a:p>
          <a:endParaRPr lang="en-US"/>
        </a:p>
      </dgm:t>
    </dgm:pt>
    <dgm:pt modelId="{F05FC145-44C5-C746-920C-3D3CD964F122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Practice Management and Health Care Systems, Ethics and Professionalism</a:t>
          </a:r>
        </a:p>
      </dgm:t>
    </dgm:pt>
    <dgm:pt modelId="{85CE11E5-EDF0-E24F-8709-3EE0754FD322}" type="parTrans" cxnId="{3DC1B763-C52A-484B-BFF5-86C1439B5D43}">
      <dgm:prSet/>
      <dgm:spPr/>
      <dgm:t>
        <a:bodyPr/>
        <a:lstStyle/>
        <a:p>
          <a:endParaRPr lang="en-US"/>
        </a:p>
      </dgm:t>
    </dgm:pt>
    <dgm:pt modelId="{F0315EB8-7260-9042-9F78-C74F6B78AD3D}" type="sibTrans" cxnId="{3DC1B763-C52A-484B-BFF5-86C1439B5D43}">
      <dgm:prSet/>
      <dgm:spPr/>
      <dgm:t>
        <a:bodyPr/>
        <a:lstStyle/>
        <a:p>
          <a:endParaRPr lang="en-US"/>
        </a:p>
      </dgm:t>
    </dgm:pt>
    <dgm:pt modelId="{929B085C-3358-D942-98BA-FD31382E46EF}" type="pres">
      <dgm:prSet presAssocID="{D51D204E-6E23-AE4C-803E-1EB38C84DA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57343-18E5-1942-BA78-F5E266C3C13C}" type="pres">
      <dgm:prSet presAssocID="{EF506670-F8A5-3042-A33C-3260029EF1EC}" presName="root" presStyleCnt="0"/>
      <dgm:spPr/>
    </dgm:pt>
    <dgm:pt modelId="{4D60AAE0-2B25-0B45-83F8-257E305D670A}" type="pres">
      <dgm:prSet presAssocID="{EF506670-F8A5-3042-A33C-3260029EF1EC}" presName="rootComposite" presStyleCnt="0"/>
      <dgm:spPr/>
    </dgm:pt>
    <dgm:pt modelId="{3A519F3D-14DF-2A46-BDD0-0A11BE478A2B}" type="pres">
      <dgm:prSet presAssocID="{EF506670-F8A5-3042-A33C-3260029EF1EC}" presName="rootText" presStyleLbl="node1" presStyleIdx="0" presStyleCnt="1"/>
      <dgm:spPr/>
      <dgm:t>
        <a:bodyPr/>
        <a:lstStyle/>
        <a:p>
          <a:endParaRPr lang="en-US"/>
        </a:p>
      </dgm:t>
    </dgm:pt>
    <dgm:pt modelId="{3107CE1C-B10B-1C4B-AF9E-1A90D1FD9751}" type="pres">
      <dgm:prSet presAssocID="{EF506670-F8A5-3042-A33C-3260029EF1EC}" presName="rootConnector" presStyleLbl="node1" presStyleIdx="0" presStyleCnt="1"/>
      <dgm:spPr/>
      <dgm:t>
        <a:bodyPr/>
        <a:lstStyle/>
        <a:p>
          <a:endParaRPr lang="en-US"/>
        </a:p>
      </dgm:t>
    </dgm:pt>
    <dgm:pt modelId="{BB71E28E-2C53-0542-B67B-3675F587D682}" type="pres">
      <dgm:prSet presAssocID="{EF506670-F8A5-3042-A33C-3260029EF1EC}" presName="childShape" presStyleCnt="0"/>
      <dgm:spPr/>
    </dgm:pt>
    <dgm:pt modelId="{AAE644DF-DE66-FB4F-8672-8A921300EFF6}" type="pres">
      <dgm:prSet presAssocID="{74ABD1AC-B528-8A43-8A0D-825FBD95E4D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7A5C4D3-A061-5E48-AA67-A7AF70425015}" type="pres">
      <dgm:prSet presAssocID="{C6AA2B09-EF5A-0446-AE33-FADDFD51D588}" presName="childText" presStyleLbl="bgAcc1" presStyleIdx="0" presStyleCnt="2" custLinFactNeighborX="-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AE0A-D01D-9E41-8275-253DF477CEEA}" type="pres">
      <dgm:prSet presAssocID="{85CE11E5-EDF0-E24F-8709-3EE0754FD32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1643EB8-C057-B447-9502-E55F4200B647}" type="pres">
      <dgm:prSet presAssocID="{F05FC145-44C5-C746-920C-3D3CD964F12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1F092-B16A-A543-9AE0-1F3A0FAFF696}" type="presOf" srcId="{F05FC145-44C5-C746-920C-3D3CD964F122}" destId="{D1643EB8-C057-B447-9502-E55F4200B647}" srcOrd="0" destOrd="0" presId="urn:microsoft.com/office/officeart/2005/8/layout/hierarchy3"/>
    <dgm:cxn modelId="{028C355D-E419-5344-BE27-226B2FF11382}" srcId="{EF506670-F8A5-3042-A33C-3260029EF1EC}" destId="{C6AA2B09-EF5A-0446-AE33-FADDFD51D588}" srcOrd="0" destOrd="0" parTransId="{74ABD1AC-B528-8A43-8A0D-825FBD95E4DF}" sibTransId="{5D6E713B-DD44-F545-8820-99C16106D1E9}"/>
    <dgm:cxn modelId="{76010F66-197B-CD41-870A-17F3622C5DFD}" type="presOf" srcId="{74ABD1AC-B528-8A43-8A0D-825FBD95E4DF}" destId="{AAE644DF-DE66-FB4F-8672-8A921300EFF6}" srcOrd="0" destOrd="0" presId="urn:microsoft.com/office/officeart/2005/8/layout/hierarchy3"/>
    <dgm:cxn modelId="{3AF9F94A-111A-D941-92DC-968936150362}" srcId="{D51D204E-6E23-AE4C-803E-1EB38C84DA50}" destId="{EF506670-F8A5-3042-A33C-3260029EF1EC}" srcOrd="0" destOrd="0" parTransId="{67788EA8-C93B-9246-ABA4-2AFE2D98A366}" sibTransId="{D5042B3F-E36F-BF4E-A1E6-1EDD393FC58C}"/>
    <dgm:cxn modelId="{3DC1B763-C52A-484B-BFF5-86C1439B5D43}" srcId="{EF506670-F8A5-3042-A33C-3260029EF1EC}" destId="{F05FC145-44C5-C746-920C-3D3CD964F122}" srcOrd="1" destOrd="0" parTransId="{85CE11E5-EDF0-E24F-8709-3EE0754FD322}" sibTransId="{F0315EB8-7260-9042-9F78-C74F6B78AD3D}"/>
    <dgm:cxn modelId="{34D58090-83C0-B647-9452-935B649B9BA6}" type="presOf" srcId="{EF506670-F8A5-3042-A33C-3260029EF1EC}" destId="{3A519F3D-14DF-2A46-BDD0-0A11BE478A2B}" srcOrd="0" destOrd="0" presId="urn:microsoft.com/office/officeart/2005/8/layout/hierarchy3"/>
    <dgm:cxn modelId="{E40093BE-C3C3-D04C-ADEE-8C2653F5FC4E}" type="presOf" srcId="{C6AA2B09-EF5A-0446-AE33-FADDFD51D588}" destId="{37A5C4D3-A061-5E48-AA67-A7AF70425015}" srcOrd="0" destOrd="0" presId="urn:microsoft.com/office/officeart/2005/8/layout/hierarchy3"/>
    <dgm:cxn modelId="{3008A931-6D4E-5B42-84A6-84887C86EB1B}" type="presOf" srcId="{D51D204E-6E23-AE4C-803E-1EB38C84DA50}" destId="{929B085C-3358-D942-98BA-FD31382E46EF}" srcOrd="0" destOrd="0" presId="urn:microsoft.com/office/officeart/2005/8/layout/hierarchy3"/>
    <dgm:cxn modelId="{2D6B6536-C02D-E04B-B34F-E3A3A25D0BC1}" type="presOf" srcId="{85CE11E5-EDF0-E24F-8709-3EE0754FD322}" destId="{0ECDAE0A-D01D-9E41-8275-253DF477CEEA}" srcOrd="0" destOrd="0" presId="urn:microsoft.com/office/officeart/2005/8/layout/hierarchy3"/>
    <dgm:cxn modelId="{1E943B16-D789-8542-AF82-7D828D9DC204}" type="presOf" srcId="{EF506670-F8A5-3042-A33C-3260029EF1EC}" destId="{3107CE1C-B10B-1C4B-AF9E-1A90D1FD9751}" srcOrd="1" destOrd="0" presId="urn:microsoft.com/office/officeart/2005/8/layout/hierarchy3"/>
    <dgm:cxn modelId="{6FC160C3-7964-184E-BAE2-8BB32F779863}" type="presParOf" srcId="{929B085C-3358-D942-98BA-FD31382E46EF}" destId="{F4857343-18E5-1942-BA78-F5E266C3C13C}" srcOrd="0" destOrd="0" presId="urn:microsoft.com/office/officeart/2005/8/layout/hierarchy3"/>
    <dgm:cxn modelId="{4BB9D0D3-3C2F-1041-BC9E-E89DF9E43CFC}" type="presParOf" srcId="{F4857343-18E5-1942-BA78-F5E266C3C13C}" destId="{4D60AAE0-2B25-0B45-83F8-257E305D670A}" srcOrd="0" destOrd="0" presId="urn:microsoft.com/office/officeart/2005/8/layout/hierarchy3"/>
    <dgm:cxn modelId="{49FCB094-E3CD-8542-A6E5-E9DC772F271D}" type="presParOf" srcId="{4D60AAE0-2B25-0B45-83F8-257E305D670A}" destId="{3A519F3D-14DF-2A46-BDD0-0A11BE478A2B}" srcOrd="0" destOrd="0" presId="urn:microsoft.com/office/officeart/2005/8/layout/hierarchy3"/>
    <dgm:cxn modelId="{994A7D91-9C74-AF4D-8615-6E7485A8D0E9}" type="presParOf" srcId="{4D60AAE0-2B25-0B45-83F8-257E305D670A}" destId="{3107CE1C-B10B-1C4B-AF9E-1A90D1FD9751}" srcOrd="1" destOrd="0" presId="urn:microsoft.com/office/officeart/2005/8/layout/hierarchy3"/>
    <dgm:cxn modelId="{CE9C924C-CEBB-F54C-A399-D9FE96DBC9AD}" type="presParOf" srcId="{F4857343-18E5-1942-BA78-F5E266C3C13C}" destId="{BB71E28E-2C53-0542-B67B-3675F587D682}" srcOrd="1" destOrd="0" presId="urn:microsoft.com/office/officeart/2005/8/layout/hierarchy3"/>
    <dgm:cxn modelId="{EBD08502-A1F2-8046-972B-CE875B275C1A}" type="presParOf" srcId="{BB71E28E-2C53-0542-B67B-3675F587D682}" destId="{AAE644DF-DE66-FB4F-8672-8A921300EFF6}" srcOrd="0" destOrd="0" presId="urn:microsoft.com/office/officeart/2005/8/layout/hierarchy3"/>
    <dgm:cxn modelId="{FB841340-8A91-7D47-BB97-5B53EACCA56C}" type="presParOf" srcId="{BB71E28E-2C53-0542-B67B-3675F587D682}" destId="{37A5C4D3-A061-5E48-AA67-A7AF70425015}" srcOrd="1" destOrd="0" presId="urn:microsoft.com/office/officeart/2005/8/layout/hierarchy3"/>
    <dgm:cxn modelId="{D62C80B3-98BE-554D-B056-D70C87B11C71}" type="presParOf" srcId="{BB71E28E-2C53-0542-B67B-3675F587D682}" destId="{0ECDAE0A-D01D-9E41-8275-253DF477CEEA}" srcOrd="2" destOrd="0" presId="urn:microsoft.com/office/officeart/2005/8/layout/hierarchy3"/>
    <dgm:cxn modelId="{EA2E38D3-E3D9-B24C-80DF-72A4FDEF2524}" type="presParOf" srcId="{BB71E28E-2C53-0542-B67B-3675F587D682}" destId="{D1643EB8-C057-B447-9502-E55F4200B6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8267BC-851B-344C-A6DC-F65E47D3EC8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DE8C9-510D-9643-859A-A81D82F861F1}">
      <dgm:prSet phldrT="[Text]"/>
      <dgm:spPr/>
      <dgm:t>
        <a:bodyPr/>
        <a:lstStyle/>
        <a:p>
          <a:r>
            <a:rPr lang="en-US" dirty="0" smtClean="0"/>
            <a:t>Evidence-Based Dentistry Form (PICO)</a:t>
          </a:r>
          <a:endParaRPr lang="en-US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6FAE2C-56B3-954E-A2FF-B83EF0121240}" type="parTrans" cxnId="{8C70A340-4290-2D48-B207-945EA22E4C9F}">
      <dgm:prSet/>
      <dgm:spPr/>
      <dgm:t>
        <a:bodyPr/>
        <a:lstStyle/>
        <a:p>
          <a:endParaRPr lang="en-US"/>
        </a:p>
      </dgm:t>
    </dgm:pt>
    <dgm:pt modelId="{D163794A-9C1E-EB41-90A2-B7F13DA50BEE}" type="sibTrans" cxnId="{8C70A340-4290-2D48-B207-945EA22E4C9F}">
      <dgm:prSet/>
      <dgm:spPr/>
      <dgm:t>
        <a:bodyPr/>
        <a:lstStyle/>
        <a:p>
          <a:endParaRPr lang="en-US"/>
        </a:p>
      </dgm:t>
    </dgm:pt>
    <dgm:pt modelId="{A06D6487-7BD0-3F4E-AE69-0DAAA3D2DA77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self-directed, critical thinking, persuasiveness</a:t>
          </a:r>
        </a:p>
      </dgm:t>
    </dgm:pt>
    <dgm:pt modelId="{85CA1B2E-8E15-9342-9FF1-67E82F9A4C15}" type="parTrans" cxnId="{716F900C-47DF-CC4A-8E9B-709B72A91467}">
      <dgm:prSet/>
      <dgm:spPr/>
      <dgm:t>
        <a:bodyPr/>
        <a:lstStyle/>
        <a:p>
          <a:endParaRPr lang="en-US"/>
        </a:p>
      </dgm:t>
    </dgm:pt>
    <dgm:pt modelId="{3E8B7081-B85F-8340-9C16-C89F46772DE1}" type="sibTrans" cxnId="{716F900C-47DF-CC4A-8E9B-709B72A91467}">
      <dgm:prSet/>
      <dgm:spPr/>
      <dgm:t>
        <a:bodyPr/>
        <a:lstStyle/>
        <a:p>
          <a:endParaRPr lang="en-US"/>
        </a:p>
      </dgm:t>
    </dgm:pt>
    <dgm:pt modelId="{DD7D6C4E-C959-9947-9F4B-C2F342FEB2A7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Clinical Sciences</a:t>
          </a:r>
        </a:p>
      </dgm:t>
    </dgm:pt>
    <dgm:pt modelId="{DB87E415-0DDE-FB43-8FD7-A281C071BDA8}" type="parTrans" cxnId="{9AF36344-5F4F-8E46-A3E9-4FEE1EC1DAE0}">
      <dgm:prSet/>
      <dgm:spPr/>
      <dgm:t>
        <a:bodyPr/>
        <a:lstStyle/>
        <a:p>
          <a:endParaRPr lang="en-US"/>
        </a:p>
      </dgm:t>
    </dgm:pt>
    <dgm:pt modelId="{9A53C79E-31B3-7F4B-BEF3-0C3E9855A3B8}" type="sibTrans" cxnId="{9AF36344-5F4F-8E46-A3E9-4FEE1EC1DAE0}">
      <dgm:prSet/>
      <dgm:spPr/>
      <dgm:t>
        <a:bodyPr/>
        <a:lstStyle/>
        <a:p>
          <a:endParaRPr lang="en-US"/>
        </a:p>
      </dgm:t>
    </dgm:pt>
    <dgm:pt modelId="{8BE1716C-C8FF-F247-AD24-1E23F00C1504}" type="pres">
      <dgm:prSet presAssocID="{8C8267BC-851B-344C-A6DC-F65E47D3EC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1606CA-EB6A-2B47-90C5-B433B1CCBC69}" type="pres">
      <dgm:prSet presAssocID="{773DE8C9-510D-9643-859A-A81D82F861F1}" presName="root" presStyleCnt="0"/>
      <dgm:spPr/>
      <dgm:t>
        <a:bodyPr/>
        <a:lstStyle/>
        <a:p>
          <a:endParaRPr lang="en-US"/>
        </a:p>
      </dgm:t>
    </dgm:pt>
    <dgm:pt modelId="{FA918A17-97B9-1342-BCCE-789544CE6651}" type="pres">
      <dgm:prSet presAssocID="{773DE8C9-510D-9643-859A-A81D82F861F1}" presName="rootComposite" presStyleCnt="0"/>
      <dgm:spPr/>
      <dgm:t>
        <a:bodyPr/>
        <a:lstStyle/>
        <a:p>
          <a:endParaRPr lang="en-US"/>
        </a:p>
      </dgm:t>
    </dgm:pt>
    <dgm:pt modelId="{91AF959A-A904-3549-BAA8-5BDDFA848BDB}" type="pres">
      <dgm:prSet presAssocID="{773DE8C9-510D-9643-859A-A81D82F861F1}" presName="rootText" presStyleLbl="node1" presStyleIdx="0" presStyleCnt="1"/>
      <dgm:spPr/>
      <dgm:t>
        <a:bodyPr/>
        <a:lstStyle/>
        <a:p>
          <a:endParaRPr lang="en-US"/>
        </a:p>
      </dgm:t>
    </dgm:pt>
    <dgm:pt modelId="{77D68DBE-61C3-D541-A1B7-A11F32EC84DB}" type="pres">
      <dgm:prSet presAssocID="{773DE8C9-510D-9643-859A-A81D82F861F1}" presName="rootConnector" presStyleLbl="node1" presStyleIdx="0" presStyleCnt="1"/>
      <dgm:spPr/>
      <dgm:t>
        <a:bodyPr/>
        <a:lstStyle/>
        <a:p>
          <a:endParaRPr lang="en-US"/>
        </a:p>
      </dgm:t>
    </dgm:pt>
    <dgm:pt modelId="{CFB53C13-4B03-6842-97B1-B1F58D6FB4F6}" type="pres">
      <dgm:prSet presAssocID="{773DE8C9-510D-9643-859A-A81D82F861F1}" presName="childShape" presStyleCnt="0"/>
      <dgm:spPr/>
      <dgm:t>
        <a:bodyPr/>
        <a:lstStyle/>
        <a:p>
          <a:endParaRPr lang="en-US"/>
        </a:p>
      </dgm:t>
    </dgm:pt>
    <dgm:pt modelId="{CCA313A2-C48E-B844-8E71-19D780FE5383}" type="pres">
      <dgm:prSet presAssocID="{85CA1B2E-8E15-9342-9FF1-67E82F9A4C15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BE166E3-6559-9247-84FC-DEA02203774D}" type="pres">
      <dgm:prSet presAssocID="{A06D6487-7BD0-3F4E-AE69-0DAAA3D2DA7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E1BD-8E9E-144C-9891-3B7C63C2FF02}" type="pres">
      <dgm:prSet presAssocID="{DB87E415-0DDE-FB43-8FD7-A281C071BDA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7AD250F1-A871-534A-9C3C-D5DCE5D885A6}" type="pres">
      <dgm:prSet presAssocID="{DD7D6C4E-C959-9947-9F4B-C2F342FEB2A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0E027-8BA8-0B41-B6C7-4887077BB437}" type="presOf" srcId="{773DE8C9-510D-9643-859A-A81D82F861F1}" destId="{77D68DBE-61C3-D541-A1B7-A11F32EC84DB}" srcOrd="1" destOrd="0" presId="urn:microsoft.com/office/officeart/2005/8/layout/hierarchy3"/>
    <dgm:cxn modelId="{102D256B-7B7F-7847-BBCD-0AC011317B8B}" type="presOf" srcId="{85CA1B2E-8E15-9342-9FF1-67E82F9A4C15}" destId="{CCA313A2-C48E-B844-8E71-19D780FE5383}" srcOrd="0" destOrd="0" presId="urn:microsoft.com/office/officeart/2005/8/layout/hierarchy3"/>
    <dgm:cxn modelId="{8C70A340-4290-2D48-B207-945EA22E4C9F}" srcId="{8C8267BC-851B-344C-A6DC-F65E47D3EC87}" destId="{773DE8C9-510D-9643-859A-A81D82F861F1}" srcOrd="0" destOrd="0" parTransId="{3E6FAE2C-56B3-954E-A2FF-B83EF0121240}" sibTransId="{D163794A-9C1E-EB41-90A2-B7F13DA50BEE}"/>
    <dgm:cxn modelId="{716F900C-47DF-CC4A-8E9B-709B72A91467}" srcId="{773DE8C9-510D-9643-859A-A81D82F861F1}" destId="{A06D6487-7BD0-3F4E-AE69-0DAAA3D2DA77}" srcOrd="0" destOrd="0" parTransId="{85CA1B2E-8E15-9342-9FF1-67E82F9A4C15}" sibTransId="{3E8B7081-B85F-8340-9C16-C89F46772DE1}"/>
    <dgm:cxn modelId="{DB4BA211-0D22-A84F-A4DD-19D7720C5CBF}" type="presOf" srcId="{A06D6487-7BD0-3F4E-AE69-0DAAA3D2DA77}" destId="{9BE166E3-6559-9247-84FC-DEA02203774D}" srcOrd="0" destOrd="0" presId="urn:microsoft.com/office/officeart/2005/8/layout/hierarchy3"/>
    <dgm:cxn modelId="{3A53AE19-B7D9-AC46-85F3-F700DC1D5FB7}" type="presOf" srcId="{773DE8C9-510D-9643-859A-A81D82F861F1}" destId="{91AF959A-A904-3549-BAA8-5BDDFA848BDB}" srcOrd="0" destOrd="0" presId="urn:microsoft.com/office/officeart/2005/8/layout/hierarchy3"/>
    <dgm:cxn modelId="{0DBB6336-6DE4-4049-832C-84CFADC3FE7C}" type="presOf" srcId="{DD7D6C4E-C959-9947-9F4B-C2F342FEB2A7}" destId="{7AD250F1-A871-534A-9C3C-D5DCE5D885A6}" srcOrd="0" destOrd="0" presId="urn:microsoft.com/office/officeart/2005/8/layout/hierarchy3"/>
    <dgm:cxn modelId="{CF5748A3-CEB4-8A4F-BF6A-18FDE11D854B}" type="presOf" srcId="{8C8267BC-851B-344C-A6DC-F65E47D3EC87}" destId="{8BE1716C-C8FF-F247-AD24-1E23F00C1504}" srcOrd="0" destOrd="0" presId="urn:microsoft.com/office/officeart/2005/8/layout/hierarchy3"/>
    <dgm:cxn modelId="{EB578C1E-4364-6B40-8D1C-D1B1803234E8}" type="presOf" srcId="{DB87E415-0DDE-FB43-8FD7-A281C071BDA8}" destId="{43D5E1BD-8E9E-144C-9891-3B7C63C2FF02}" srcOrd="0" destOrd="0" presId="urn:microsoft.com/office/officeart/2005/8/layout/hierarchy3"/>
    <dgm:cxn modelId="{9AF36344-5F4F-8E46-A3E9-4FEE1EC1DAE0}" srcId="{773DE8C9-510D-9643-859A-A81D82F861F1}" destId="{DD7D6C4E-C959-9947-9F4B-C2F342FEB2A7}" srcOrd="1" destOrd="0" parTransId="{DB87E415-0DDE-FB43-8FD7-A281C071BDA8}" sibTransId="{9A53C79E-31B3-7F4B-BEF3-0C3E9855A3B8}"/>
    <dgm:cxn modelId="{0503404E-AA09-4C47-8141-6D60913B6716}" type="presParOf" srcId="{8BE1716C-C8FF-F247-AD24-1E23F00C1504}" destId="{9D1606CA-EB6A-2B47-90C5-B433B1CCBC69}" srcOrd="0" destOrd="0" presId="urn:microsoft.com/office/officeart/2005/8/layout/hierarchy3"/>
    <dgm:cxn modelId="{1ABC3856-C888-A24E-92D3-3BF2495EAE13}" type="presParOf" srcId="{9D1606CA-EB6A-2B47-90C5-B433B1CCBC69}" destId="{FA918A17-97B9-1342-BCCE-789544CE6651}" srcOrd="0" destOrd="0" presId="urn:microsoft.com/office/officeart/2005/8/layout/hierarchy3"/>
    <dgm:cxn modelId="{56EDC642-53BF-604D-A83F-342EA0DEF8EB}" type="presParOf" srcId="{FA918A17-97B9-1342-BCCE-789544CE6651}" destId="{91AF959A-A904-3549-BAA8-5BDDFA848BDB}" srcOrd="0" destOrd="0" presId="urn:microsoft.com/office/officeart/2005/8/layout/hierarchy3"/>
    <dgm:cxn modelId="{5C152D11-5519-344A-A3EB-67FB61677A25}" type="presParOf" srcId="{FA918A17-97B9-1342-BCCE-789544CE6651}" destId="{77D68DBE-61C3-D541-A1B7-A11F32EC84DB}" srcOrd="1" destOrd="0" presId="urn:microsoft.com/office/officeart/2005/8/layout/hierarchy3"/>
    <dgm:cxn modelId="{F617DBA2-D801-5B47-8B2E-91DAD3555328}" type="presParOf" srcId="{9D1606CA-EB6A-2B47-90C5-B433B1CCBC69}" destId="{CFB53C13-4B03-6842-97B1-B1F58D6FB4F6}" srcOrd="1" destOrd="0" presId="urn:microsoft.com/office/officeart/2005/8/layout/hierarchy3"/>
    <dgm:cxn modelId="{4BBD9D4D-B420-2F4F-9CB3-57BDE7817A9A}" type="presParOf" srcId="{CFB53C13-4B03-6842-97B1-B1F58D6FB4F6}" destId="{CCA313A2-C48E-B844-8E71-19D780FE5383}" srcOrd="0" destOrd="0" presId="urn:microsoft.com/office/officeart/2005/8/layout/hierarchy3"/>
    <dgm:cxn modelId="{CFD1BE94-D02F-8340-BEF4-B99334FA2349}" type="presParOf" srcId="{CFB53C13-4B03-6842-97B1-B1F58D6FB4F6}" destId="{9BE166E3-6559-9247-84FC-DEA02203774D}" srcOrd="1" destOrd="0" presId="urn:microsoft.com/office/officeart/2005/8/layout/hierarchy3"/>
    <dgm:cxn modelId="{B52B6E41-440B-4948-8C3A-43DD4FC40951}" type="presParOf" srcId="{CFB53C13-4B03-6842-97B1-B1F58D6FB4F6}" destId="{43D5E1BD-8E9E-144C-9891-3B7C63C2FF02}" srcOrd="2" destOrd="0" presId="urn:microsoft.com/office/officeart/2005/8/layout/hierarchy3"/>
    <dgm:cxn modelId="{C437D986-FFD9-5F41-8465-CB5EB5BFDCB4}" type="presParOf" srcId="{CFB53C13-4B03-6842-97B1-B1F58D6FB4F6}" destId="{7AD250F1-A871-534A-9C3C-D5DCE5D885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9FA66-8DEA-1346-8AE7-C002B5FC3D17}">
      <dsp:nvSpPr>
        <dsp:cNvPr id="0" name=""/>
        <dsp:cNvSpPr/>
      </dsp:nvSpPr>
      <dsp:spPr>
        <a:xfrm>
          <a:off x="5289293" y="1140456"/>
          <a:ext cx="2405615" cy="231506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eorgia" charset="0"/>
              <a:ea typeface="Georgia" charset="0"/>
              <a:cs typeface="Georgia" charset="0"/>
            </a:rPr>
            <a:t>Critical Thinking </a:t>
          </a:r>
          <a:endParaRPr lang="en-US" sz="1400" b="1" kern="1200" dirty="0">
            <a:latin typeface="Georgia" charset="0"/>
            <a:ea typeface="Georgia" charset="0"/>
            <a:cs typeface="Georgia" charset="0"/>
          </a:endParaRPr>
        </a:p>
      </dsp:txBody>
      <dsp:txXfrm>
        <a:off x="5766161" y="1682749"/>
        <a:ext cx="1451879" cy="1189990"/>
      </dsp:txXfrm>
    </dsp:sp>
    <dsp:sp modelId="{33560CF9-4042-A149-B39F-DE2EF8C1AE8C}">
      <dsp:nvSpPr>
        <dsp:cNvPr id="0" name=""/>
        <dsp:cNvSpPr/>
      </dsp:nvSpPr>
      <dsp:spPr>
        <a:xfrm>
          <a:off x="2207565" y="1874678"/>
          <a:ext cx="2194410" cy="21944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eorgia" charset="0"/>
              <a:ea typeface="Georgia" charset="0"/>
              <a:cs typeface="Georgia" charset="0"/>
            </a:rPr>
            <a:t>Leadership</a:t>
          </a:r>
          <a:endParaRPr lang="en-US" sz="1400" b="1" kern="1200" dirty="0">
            <a:latin typeface="Georgia" charset="0"/>
            <a:ea typeface="Georgia" charset="0"/>
            <a:cs typeface="Georgia" charset="0"/>
          </a:endParaRPr>
        </a:p>
      </dsp:txBody>
      <dsp:txXfrm>
        <a:off x="2760014" y="2430466"/>
        <a:ext cx="1089512" cy="1082834"/>
      </dsp:txXfrm>
    </dsp:sp>
    <dsp:sp modelId="{44C1F056-BAC5-284D-8442-D90617670975}">
      <dsp:nvSpPr>
        <dsp:cNvPr id="0" name=""/>
        <dsp:cNvSpPr/>
      </dsp:nvSpPr>
      <dsp:spPr>
        <a:xfrm rot="20700000">
          <a:off x="3436658" y="360759"/>
          <a:ext cx="2150074" cy="2150074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eorgia" charset="0"/>
              <a:ea typeface="Georgia" charset="0"/>
              <a:cs typeface="Georgia" charset="0"/>
            </a:rPr>
            <a:t>Communication </a:t>
          </a:r>
          <a:endParaRPr lang="en-US" sz="1400" b="1" kern="1200" dirty="0">
            <a:latin typeface="Georgia" charset="0"/>
            <a:ea typeface="Georgia" charset="0"/>
            <a:cs typeface="Georgia" charset="0"/>
          </a:endParaRPr>
        </a:p>
      </dsp:txBody>
      <dsp:txXfrm rot="-20700000">
        <a:off x="3908233" y="832334"/>
        <a:ext cx="1206925" cy="1206925"/>
      </dsp:txXfrm>
    </dsp:sp>
    <dsp:sp modelId="{90D9820A-F172-3845-B784-964F6826C33A}">
      <dsp:nvSpPr>
        <dsp:cNvPr id="0" name=""/>
        <dsp:cNvSpPr/>
      </dsp:nvSpPr>
      <dsp:spPr>
        <a:xfrm>
          <a:off x="5161118" y="722216"/>
          <a:ext cx="2963282" cy="2963282"/>
        </a:xfrm>
        <a:prstGeom prst="circularArrow">
          <a:avLst>
            <a:gd name="adj1" fmla="val 4687"/>
            <a:gd name="adj2" fmla="val 299029"/>
            <a:gd name="adj3" fmla="val 2540295"/>
            <a:gd name="adj4" fmla="val 1581024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A1201-8884-CE4C-8336-174B4129327D}">
      <dsp:nvSpPr>
        <dsp:cNvPr id="0" name=""/>
        <dsp:cNvSpPr/>
      </dsp:nvSpPr>
      <dsp:spPr>
        <a:xfrm>
          <a:off x="1818939" y="1383595"/>
          <a:ext cx="2806102" cy="28061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2351C-54EC-8F40-B165-BE49A70BF41B}">
      <dsp:nvSpPr>
        <dsp:cNvPr id="0" name=""/>
        <dsp:cNvSpPr/>
      </dsp:nvSpPr>
      <dsp:spPr>
        <a:xfrm>
          <a:off x="2939324" y="-115730"/>
          <a:ext cx="3025543" cy="30255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19F3D-14DF-2A46-BDD0-0A11BE478A2B}">
      <dsp:nvSpPr>
        <dsp:cNvPr id="0" name=""/>
        <dsp:cNvSpPr/>
      </dsp:nvSpPr>
      <dsp:spPr>
        <a:xfrm>
          <a:off x="731920" y="1783"/>
          <a:ext cx="2480825" cy="124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Faculty Mentors</a:t>
          </a:r>
          <a:endParaRPr lang="en-US" sz="28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68250" y="38113"/>
        <a:ext cx="2408165" cy="1167752"/>
      </dsp:txXfrm>
    </dsp:sp>
    <dsp:sp modelId="{C02B1577-C604-8143-903B-BA0551D69FB0}">
      <dsp:nvSpPr>
        <dsp:cNvPr id="0" name=""/>
        <dsp:cNvSpPr/>
      </dsp:nvSpPr>
      <dsp:spPr>
        <a:xfrm>
          <a:off x="980003" y="1242196"/>
          <a:ext cx="248082" cy="93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309"/>
              </a:lnTo>
              <a:lnTo>
                <a:pt x="248082" y="93030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A7611-9895-B540-A20A-59A69925CEB1}">
      <dsp:nvSpPr>
        <dsp:cNvPr id="0" name=""/>
        <dsp:cNvSpPr/>
      </dsp:nvSpPr>
      <dsp:spPr>
        <a:xfrm>
          <a:off x="1228085" y="1552299"/>
          <a:ext cx="1984660" cy="124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communication, relationship, eye contact, reliability, cooperation, motivation, persuasiveness, interpersonal </a:t>
          </a:r>
        </a:p>
      </dsp:txBody>
      <dsp:txXfrm>
        <a:off x="1264415" y="1588629"/>
        <a:ext cx="1912000" cy="1167752"/>
      </dsp:txXfrm>
    </dsp:sp>
    <dsp:sp modelId="{DD837736-22B5-C547-AC63-5B7FD5E13036}">
      <dsp:nvSpPr>
        <dsp:cNvPr id="0" name=""/>
        <dsp:cNvSpPr/>
      </dsp:nvSpPr>
      <dsp:spPr>
        <a:xfrm>
          <a:off x="980003" y="1242196"/>
          <a:ext cx="248082" cy="248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825"/>
              </a:lnTo>
              <a:lnTo>
                <a:pt x="248082" y="248082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9E33A-D7AE-3146-B028-9450B2A5136E}">
      <dsp:nvSpPr>
        <dsp:cNvPr id="0" name=""/>
        <dsp:cNvSpPr/>
      </dsp:nvSpPr>
      <dsp:spPr>
        <a:xfrm>
          <a:off x="1228085" y="3102815"/>
          <a:ext cx="1984660" cy="124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Ethics and Professionalism </a:t>
          </a:r>
        </a:p>
      </dsp:txBody>
      <dsp:txXfrm>
        <a:off x="1264415" y="3139145"/>
        <a:ext cx="1912000" cy="11677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FE565-70D5-4A18-9F84-548A8E234E7F}">
      <dsp:nvSpPr>
        <dsp:cNvPr id="0" name=""/>
        <dsp:cNvSpPr/>
      </dsp:nvSpPr>
      <dsp:spPr>
        <a:xfrm rot="5400000">
          <a:off x="281981" y="1932070"/>
          <a:ext cx="836509" cy="139193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E12CF-3A96-4C77-B5C6-9916F688C7D0}">
      <dsp:nvSpPr>
        <dsp:cNvPr id="0" name=""/>
        <dsp:cNvSpPr/>
      </dsp:nvSpPr>
      <dsp:spPr>
        <a:xfrm>
          <a:off x="142347" y="2347959"/>
          <a:ext cx="1256645" cy="110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Improve Assessment: Faculty Calibration</a:t>
          </a:r>
          <a:endParaRPr lang="en-US" sz="1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2347" y="2347959"/>
        <a:ext cx="1256645" cy="1101523"/>
      </dsp:txXfrm>
    </dsp:sp>
    <dsp:sp modelId="{9D89997F-272A-48D7-9A37-955473AEB0E9}">
      <dsp:nvSpPr>
        <dsp:cNvPr id="0" name=""/>
        <dsp:cNvSpPr/>
      </dsp:nvSpPr>
      <dsp:spPr>
        <a:xfrm>
          <a:off x="1161890" y="1829595"/>
          <a:ext cx="237102" cy="23710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56462"/>
            <a:satOff val="-3208"/>
            <a:lumOff val="3850"/>
            <a:alphaOff val="0"/>
          </a:schemeClr>
        </a:solidFill>
        <a:ln w="15875" cap="flat" cmpd="sng" algn="ctr">
          <a:solidFill>
            <a:schemeClr val="accent1">
              <a:shade val="80000"/>
              <a:hueOff val="-56462"/>
              <a:satOff val="-3208"/>
              <a:lumOff val="3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F84BF-60D2-44C9-8EAA-7FF72D2EA92D}">
      <dsp:nvSpPr>
        <dsp:cNvPr id="0" name=""/>
        <dsp:cNvSpPr/>
      </dsp:nvSpPr>
      <dsp:spPr>
        <a:xfrm rot="5400000">
          <a:off x="1820361" y="1551397"/>
          <a:ext cx="836509" cy="139193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112925"/>
            <a:satOff val="-6417"/>
            <a:lumOff val="7701"/>
            <a:alphaOff val="0"/>
          </a:schemeClr>
        </a:solidFill>
        <a:ln w="15875" cap="flat" cmpd="sng" algn="ctr">
          <a:solidFill>
            <a:schemeClr val="accent1">
              <a:shade val="80000"/>
              <a:hueOff val="-112925"/>
              <a:satOff val="-6417"/>
              <a:lumOff val="7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0728-4ABB-450D-B0C6-B7FC2215D189}">
      <dsp:nvSpPr>
        <dsp:cNvPr id="0" name=""/>
        <dsp:cNvSpPr/>
      </dsp:nvSpPr>
      <dsp:spPr>
        <a:xfrm>
          <a:off x="1680727" y="1967285"/>
          <a:ext cx="1256645" cy="110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Enhance training and preparation for teamwork activity</a:t>
          </a:r>
          <a:endParaRPr lang="en-US" sz="1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680727" y="1967285"/>
        <a:ext cx="1256645" cy="1101523"/>
      </dsp:txXfrm>
    </dsp:sp>
    <dsp:sp modelId="{9E235B8A-3B2F-4624-BAAB-1B16A4DBE302}">
      <dsp:nvSpPr>
        <dsp:cNvPr id="0" name=""/>
        <dsp:cNvSpPr/>
      </dsp:nvSpPr>
      <dsp:spPr>
        <a:xfrm>
          <a:off x="2700269" y="1448921"/>
          <a:ext cx="237102" cy="23710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169387"/>
            <a:satOff val="-9625"/>
            <a:lumOff val="11551"/>
            <a:alphaOff val="0"/>
          </a:schemeClr>
        </a:solidFill>
        <a:ln w="15875" cap="flat" cmpd="sng" algn="ctr">
          <a:solidFill>
            <a:schemeClr val="accent1">
              <a:shade val="80000"/>
              <a:hueOff val="-169387"/>
              <a:satOff val="-9625"/>
              <a:lumOff val="115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E252-4F89-4990-808A-0BDCBDFAA2B3}">
      <dsp:nvSpPr>
        <dsp:cNvPr id="0" name=""/>
        <dsp:cNvSpPr/>
      </dsp:nvSpPr>
      <dsp:spPr>
        <a:xfrm rot="5400000">
          <a:off x="3358741" y="1170723"/>
          <a:ext cx="836509" cy="139193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225849"/>
            <a:satOff val="-12833"/>
            <a:lumOff val="15402"/>
            <a:alphaOff val="0"/>
          </a:schemeClr>
        </a:solidFill>
        <a:ln w="15875" cap="flat" cmpd="sng" algn="ctr">
          <a:solidFill>
            <a:schemeClr val="accent1">
              <a:shade val="80000"/>
              <a:hueOff val="-225849"/>
              <a:satOff val="-12833"/>
              <a:lumOff val="15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36013-1C76-4BA8-9982-48CDA88EB4D5}">
      <dsp:nvSpPr>
        <dsp:cNvPr id="0" name=""/>
        <dsp:cNvSpPr/>
      </dsp:nvSpPr>
      <dsp:spPr>
        <a:xfrm>
          <a:off x="3219106" y="1586611"/>
          <a:ext cx="1256645" cy="110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Define critical thinking competency</a:t>
          </a:r>
          <a:endParaRPr lang="en-US" sz="1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219106" y="1586611"/>
        <a:ext cx="1256645" cy="1101523"/>
      </dsp:txXfrm>
    </dsp:sp>
    <dsp:sp modelId="{3E8E9FA8-7E33-4B96-BC21-1E5BFB5F1B32}">
      <dsp:nvSpPr>
        <dsp:cNvPr id="0" name=""/>
        <dsp:cNvSpPr/>
      </dsp:nvSpPr>
      <dsp:spPr>
        <a:xfrm>
          <a:off x="4238649" y="1068247"/>
          <a:ext cx="237102" cy="23710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282311"/>
            <a:satOff val="-16042"/>
            <a:lumOff val="19252"/>
            <a:alphaOff val="0"/>
          </a:schemeClr>
        </a:solidFill>
        <a:ln w="15875" cap="flat" cmpd="sng" algn="ctr">
          <a:solidFill>
            <a:schemeClr val="accent1">
              <a:shade val="80000"/>
              <a:hueOff val="-282311"/>
              <a:satOff val="-16042"/>
              <a:lumOff val="19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4106A-007E-42A3-AABA-E5D95DEF3960}">
      <dsp:nvSpPr>
        <dsp:cNvPr id="0" name=""/>
        <dsp:cNvSpPr/>
      </dsp:nvSpPr>
      <dsp:spPr>
        <a:xfrm rot="5400000">
          <a:off x="4897121" y="790049"/>
          <a:ext cx="836509" cy="139193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338773"/>
            <a:satOff val="-19250"/>
            <a:lumOff val="23102"/>
            <a:alphaOff val="0"/>
          </a:schemeClr>
        </a:solidFill>
        <a:ln w="15875" cap="flat" cmpd="sng" algn="ctr">
          <a:solidFill>
            <a:schemeClr val="accent1">
              <a:shade val="80000"/>
              <a:hueOff val="-338773"/>
              <a:satOff val="-19250"/>
              <a:lumOff val="231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DEC0E-25EB-4BB8-AAB0-BCF2D13FF5B7}">
      <dsp:nvSpPr>
        <dsp:cNvPr id="0" name=""/>
        <dsp:cNvSpPr/>
      </dsp:nvSpPr>
      <dsp:spPr>
        <a:xfrm>
          <a:off x="4757486" y="1205938"/>
          <a:ext cx="1256645" cy="110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rPr>
            <a:t>Develop rubric for self-assessment</a:t>
          </a:r>
          <a:endParaRPr lang="en-US" sz="1300" b="1" kern="1200" dirty="0"/>
        </a:p>
      </dsp:txBody>
      <dsp:txXfrm>
        <a:off x="4757486" y="1205938"/>
        <a:ext cx="1256645" cy="1101523"/>
      </dsp:txXfrm>
    </dsp:sp>
    <dsp:sp modelId="{09C02F83-18D6-4A6B-B919-5FB0DFB6612F}">
      <dsp:nvSpPr>
        <dsp:cNvPr id="0" name=""/>
        <dsp:cNvSpPr/>
      </dsp:nvSpPr>
      <dsp:spPr>
        <a:xfrm>
          <a:off x="5777029" y="687574"/>
          <a:ext cx="237102" cy="23710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395236"/>
            <a:satOff val="-22459"/>
            <a:lumOff val="26953"/>
            <a:alphaOff val="0"/>
          </a:schemeClr>
        </a:solidFill>
        <a:ln w="15875" cap="flat" cmpd="sng" algn="ctr">
          <a:solidFill>
            <a:schemeClr val="accent1">
              <a:shade val="80000"/>
              <a:hueOff val="-395236"/>
              <a:satOff val="-22459"/>
              <a:lumOff val="269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3CE0D-A556-7D46-9290-62BED22F71AF}">
      <dsp:nvSpPr>
        <dsp:cNvPr id="0" name=""/>
        <dsp:cNvSpPr/>
      </dsp:nvSpPr>
      <dsp:spPr>
        <a:xfrm rot="5400000">
          <a:off x="6435500" y="409376"/>
          <a:ext cx="836509" cy="139193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451698"/>
            <a:satOff val="-25667"/>
            <a:lumOff val="30803"/>
            <a:alphaOff val="0"/>
          </a:schemeClr>
        </a:solidFill>
        <a:ln w="15875" cap="flat" cmpd="sng" algn="ctr">
          <a:solidFill>
            <a:schemeClr val="accent1">
              <a:shade val="80000"/>
              <a:hueOff val="-451698"/>
              <a:satOff val="-25667"/>
              <a:lumOff val="30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60975-3FCE-DD4B-9425-3DCD522D0CF7}">
      <dsp:nvSpPr>
        <dsp:cNvPr id="0" name=""/>
        <dsp:cNvSpPr/>
      </dsp:nvSpPr>
      <dsp:spPr>
        <a:xfrm>
          <a:off x="6295866" y="825264"/>
          <a:ext cx="1256645" cy="110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Train faculty on facilitation techniques</a:t>
          </a:r>
          <a:endParaRPr lang="en-US" sz="1300" b="1" kern="1200" dirty="0"/>
        </a:p>
      </dsp:txBody>
      <dsp:txXfrm>
        <a:off x="6295866" y="825264"/>
        <a:ext cx="1256645" cy="11015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365E0-36D5-4A30-9A42-3E4E1B59F182}">
      <dsp:nvSpPr>
        <dsp:cNvPr id="0" name=""/>
        <dsp:cNvSpPr/>
      </dsp:nvSpPr>
      <dsp:spPr>
        <a:xfrm>
          <a:off x="704369" y="0"/>
          <a:ext cx="677309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E68D7-3CF9-4408-A5E4-702FFA61076A}">
      <dsp:nvSpPr>
        <dsp:cNvPr id="0" name=""/>
        <dsp:cNvSpPr/>
      </dsp:nvSpPr>
      <dsp:spPr>
        <a:xfrm>
          <a:off x="1132" y="1219199"/>
          <a:ext cx="1145444" cy="1625600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Choose Curriculum/ Course</a:t>
          </a:r>
          <a:r>
            <a:rPr lang="en-US" sz="900" b="1" kern="1200" dirty="0" smtClean="0"/>
            <a:t>	</a:t>
          </a:r>
          <a:endParaRPr lang="en-US" sz="900" b="1" kern="1200" dirty="0"/>
        </a:p>
      </dsp:txBody>
      <dsp:txXfrm>
        <a:off x="57048" y="1275115"/>
        <a:ext cx="1033612" cy="1513768"/>
      </dsp:txXfrm>
    </dsp:sp>
    <dsp:sp modelId="{F9DF48ED-2EEC-4BCF-A237-320524FF9667}">
      <dsp:nvSpPr>
        <dsp:cNvPr id="0" name=""/>
        <dsp:cNvSpPr/>
      </dsp:nvSpPr>
      <dsp:spPr>
        <a:xfrm>
          <a:off x="1307655" y="1219199"/>
          <a:ext cx="1194995" cy="1625600"/>
        </a:xfrm>
        <a:prstGeom prst="roundRect">
          <a:avLst/>
        </a:prstGeom>
        <a:solidFill>
          <a:schemeClr val="accent2">
            <a:shade val="80000"/>
            <a:hueOff val="74538"/>
            <a:satOff val="-5770"/>
            <a:lumOff val="6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Decide on </a:t>
          </a:r>
          <a:r>
            <a:rPr lang="en-US" sz="1200" b="1" kern="1200" smtClean="0"/>
            <a:t>Cognitive Skills</a:t>
          </a:r>
          <a:r>
            <a:rPr lang="en-US" sz="900" b="1" kern="1200" dirty="0" smtClean="0"/>
            <a:t>	</a:t>
          </a:r>
          <a:endParaRPr lang="en-US" sz="900" b="1" kern="1200" dirty="0"/>
        </a:p>
      </dsp:txBody>
      <dsp:txXfrm>
        <a:off x="1365990" y="1277534"/>
        <a:ext cx="1078325" cy="1508930"/>
      </dsp:txXfrm>
    </dsp:sp>
    <dsp:sp modelId="{76F1BCDE-4E4A-4ABA-97BF-E46B33B733F0}">
      <dsp:nvSpPr>
        <dsp:cNvPr id="0" name=""/>
        <dsp:cNvSpPr/>
      </dsp:nvSpPr>
      <dsp:spPr>
        <a:xfrm>
          <a:off x="2639606" y="1214965"/>
          <a:ext cx="1158346" cy="165039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Choose Pedagogical Approach/ Active Learning Strategy</a:t>
          </a:r>
          <a:endParaRPr lang="en-US" sz="1200" b="1" kern="1200" dirty="0"/>
        </a:p>
      </dsp:txBody>
      <dsp:txXfrm>
        <a:off x="2696152" y="1271511"/>
        <a:ext cx="1045254" cy="1537298"/>
      </dsp:txXfrm>
    </dsp:sp>
    <dsp:sp modelId="{B5451D53-45A9-44B4-8D31-8923CD3892B1}">
      <dsp:nvSpPr>
        <dsp:cNvPr id="0" name=""/>
        <dsp:cNvSpPr/>
      </dsp:nvSpPr>
      <dsp:spPr>
        <a:xfrm>
          <a:off x="4018426" y="1227360"/>
          <a:ext cx="1335703" cy="162560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Design Activity for Integration</a:t>
          </a:r>
          <a:endParaRPr lang="en-US" sz="1200" b="1" kern="1200" dirty="0"/>
        </a:p>
      </dsp:txBody>
      <dsp:txXfrm>
        <a:off x="4083630" y="1292564"/>
        <a:ext cx="1205295" cy="1495192"/>
      </dsp:txXfrm>
    </dsp:sp>
    <dsp:sp modelId="{FA5D0A8C-42F4-4EBC-9CEC-D5A7651A5E01}">
      <dsp:nvSpPr>
        <dsp:cNvPr id="0" name=""/>
        <dsp:cNvSpPr/>
      </dsp:nvSpPr>
      <dsp:spPr>
        <a:xfrm>
          <a:off x="5490823" y="1219199"/>
          <a:ext cx="1359720" cy="162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How will it be implemented?</a:t>
          </a:r>
          <a:endParaRPr lang="en-US" sz="1200" b="1" kern="1200" dirty="0"/>
        </a:p>
      </dsp:txBody>
      <dsp:txXfrm>
        <a:off x="5557199" y="1285575"/>
        <a:ext cx="1226968" cy="1492848"/>
      </dsp:txXfrm>
    </dsp:sp>
    <dsp:sp modelId="{7D5A6B19-F6AA-4C32-BF29-CE406C80580D}">
      <dsp:nvSpPr>
        <dsp:cNvPr id="0" name=""/>
        <dsp:cNvSpPr/>
      </dsp:nvSpPr>
      <dsp:spPr>
        <a:xfrm>
          <a:off x="7000736" y="1219199"/>
          <a:ext cx="966472" cy="1625600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How will the standard be assessed?</a:t>
          </a:r>
          <a:endParaRPr lang="en-US" sz="1200" b="1" kern="1200" dirty="0"/>
        </a:p>
      </dsp:txBody>
      <dsp:txXfrm>
        <a:off x="7047915" y="1266378"/>
        <a:ext cx="872114" cy="1531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FB14E-A5ED-FB45-9236-65C07160C2DD}">
      <dsp:nvSpPr>
        <dsp:cNvPr id="0" name=""/>
        <dsp:cNvSpPr/>
      </dsp:nvSpPr>
      <dsp:spPr>
        <a:xfrm>
          <a:off x="4666351" y="1108554"/>
          <a:ext cx="1990688" cy="1990688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eorgia" charset="0"/>
              <a:ea typeface="Georgia" charset="0"/>
              <a:cs typeface="Georgia" charset="0"/>
            </a:rPr>
            <a:t>Teamwork</a:t>
          </a:r>
          <a:endParaRPr lang="en-US" sz="1600" b="1" kern="1200" dirty="0">
            <a:latin typeface="Georgia" charset="0"/>
            <a:ea typeface="Georgia" charset="0"/>
            <a:cs typeface="Georgia" charset="0"/>
          </a:endParaRPr>
        </a:p>
      </dsp:txBody>
      <dsp:txXfrm>
        <a:off x="5066568" y="1574863"/>
        <a:ext cx="1190254" cy="1023255"/>
      </dsp:txXfrm>
    </dsp:sp>
    <dsp:sp modelId="{592D5838-58A8-C641-A753-5151D48A6CAA}">
      <dsp:nvSpPr>
        <dsp:cNvPr id="0" name=""/>
        <dsp:cNvSpPr/>
      </dsp:nvSpPr>
      <dsp:spPr>
        <a:xfrm>
          <a:off x="6527803" y="890282"/>
          <a:ext cx="2054891" cy="2054891"/>
        </a:xfrm>
        <a:prstGeom prst="gear6">
          <a:avLst/>
        </a:prstGeom>
        <a:gradFill rotWithShape="0">
          <a:gsLst>
            <a:gs pos="0">
              <a:schemeClr val="accent5">
                <a:hueOff val="18487392"/>
                <a:satOff val="-37193"/>
                <a:lumOff val="-8236"/>
                <a:alphaOff val="0"/>
                <a:shade val="85000"/>
                <a:satMod val="130000"/>
              </a:schemeClr>
            </a:gs>
            <a:gs pos="34000">
              <a:schemeClr val="accent5">
                <a:hueOff val="18487392"/>
                <a:satOff val="-37193"/>
                <a:lumOff val="-8236"/>
                <a:alphaOff val="0"/>
                <a:shade val="87000"/>
                <a:satMod val="125000"/>
              </a:schemeClr>
            </a:gs>
            <a:gs pos="70000">
              <a:schemeClr val="accent5">
                <a:hueOff val="18487392"/>
                <a:satOff val="-37193"/>
                <a:lumOff val="-823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487392"/>
                <a:satOff val="-37193"/>
                <a:lumOff val="-823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Georgia" charset="0"/>
              <a:ea typeface="Georgia" charset="0"/>
              <a:cs typeface="Georgia" charset="0"/>
            </a:rPr>
            <a:t>Self-assessment </a:t>
          </a:r>
          <a:endParaRPr lang="en-US" sz="1300" b="1" kern="1200" dirty="0">
            <a:latin typeface="Georgia" charset="0"/>
            <a:ea typeface="Georgia" charset="0"/>
            <a:cs typeface="Georgia" charset="0"/>
          </a:endParaRPr>
        </a:p>
      </dsp:txBody>
      <dsp:txXfrm>
        <a:off x="7045128" y="1410734"/>
        <a:ext cx="1020241" cy="1013987"/>
      </dsp:txXfrm>
    </dsp:sp>
    <dsp:sp modelId="{BDA82F5D-6DB3-E341-9AF0-92C80EB2E1B6}">
      <dsp:nvSpPr>
        <dsp:cNvPr id="0" name=""/>
        <dsp:cNvSpPr/>
      </dsp:nvSpPr>
      <dsp:spPr>
        <a:xfrm rot="16877563" flipH="1">
          <a:off x="4396711" y="1482079"/>
          <a:ext cx="1971696" cy="2022644"/>
        </a:xfrm>
        <a:prstGeom prst="circularArrow">
          <a:avLst>
            <a:gd name="adj1" fmla="val 4878"/>
            <a:gd name="adj2" fmla="val 312630"/>
            <a:gd name="adj3" fmla="val 3207462"/>
            <a:gd name="adj4" fmla="val 15135369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7455F-2864-CE4C-B2F3-CC8EB0D4672A}">
      <dsp:nvSpPr>
        <dsp:cNvPr id="0" name=""/>
        <dsp:cNvSpPr/>
      </dsp:nvSpPr>
      <dsp:spPr>
        <a:xfrm rot="3294095" flipH="1">
          <a:off x="6453811" y="663894"/>
          <a:ext cx="2627692" cy="26276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8487392"/>
            <a:satOff val="-37193"/>
            <a:lumOff val="-823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809D-E733-9440-BF8F-96B5FB6FF409}">
      <dsp:nvSpPr>
        <dsp:cNvPr id="0" name=""/>
        <dsp:cNvSpPr/>
      </dsp:nvSpPr>
      <dsp:spPr>
        <a:xfrm>
          <a:off x="2656222" y="895684"/>
          <a:ext cx="2231355" cy="22313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 Clinicians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 Basic Scientists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 Librarian</a:t>
          </a:r>
          <a:endParaRPr lang="en-US" sz="1400" b="1" kern="1200" dirty="0"/>
        </a:p>
      </dsp:txBody>
      <dsp:txXfrm>
        <a:off x="2982996" y="1222458"/>
        <a:ext cx="1577807" cy="1577807"/>
      </dsp:txXfrm>
    </dsp:sp>
    <dsp:sp modelId="{02FD4284-84E7-614C-93E4-1E0AC55FCE75}">
      <dsp:nvSpPr>
        <dsp:cNvPr id="0" name=""/>
        <dsp:cNvSpPr/>
      </dsp:nvSpPr>
      <dsp:spPr>
        <a:xfrm>
          <a:off x="3214061" y="398"/>
          <a:ext cx="1115677" cy="11156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1</a:t>
          </a:r>
          <a:endParaRPr lang="en-US" sz="1700" kern="1200" dirty="0"/>
        </a:p>
      </dsp:txBody>
      <dsp:txXfrm>
        <a:off x="3377448" y="163785"/>
        <a:ext cx="788903" cy="788903"/>
      </dsp:txXfrm>
    </dsp:sp>
    <dsp:sp modelId="{9F4ABA52-2C25-FB47-ABB1-ECEFD5097EF5}">
      <dsp:nvSpPr>
        <dsp:cNvPr id="0" name=""/>
        <dsp:cNvSpPr/>
      </dsp:nvSpPr>
      <dsp:spPr>
        <a:xfrm>
          <a:off x="4241576" y="426008"/>
          <a:ext cx="1115677" cy="11156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2</a:t>
          </a:r>
          <a:endParaRPr lang="en-US" sz="1700" kern="1200" dirty="0"/>
        </a:p>
      </dsp:txBody>
      <dsp:txXfrm>
        <a:off x="4404963" y="589395"/>
        <a:ext cx="788903" cy="788903"/>
      </dsp:txXfrm>
    </dsp:sp>
    <dsp:sp modelId="{2739A59B-C2E6-1443-B705-E34A05DB19AA}">
      <dsp:nvSpPr>
        <dsp:cNvPr id="0" name=""/>
        <dsp:cNvSpPr/>
      </dsp:nvSpPr>
      <dsp:spPr>
        <a:xfrm>
          <a:off x="4667186" y="1453523"/>
          <a:ext cx="1115677" cy="11156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3</a:t>
          </a:r>
          <a:endParaRPr lang="en-US" sz="1700" kern="1200" dirty="0"/>
        </a:p>
      </dsp:txBody>
      <dsp:txXfrm>
        <a:off x="4830573" y="1616910"/>
        <a:ext cx="788903" cy="788903"/>
      </dsp:txXfrm>
    </dsp:sp>
    <dsp:sp modelId="{2B9CEF7D-D77B-3946-ADA8-740E667F13C2}">
      <dsp:nvSpPr>
        <dsp:cNvPr id="0" name=""/>
        <dsp:cNvSpPr/>
      </dsp:nvSpPr>
      <dsp:spPr>
        <a:xfrm>
          <a:off x="4241576" y="2481038"/>
          <a:ext cx="1115677" cy="11156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4</a:t>
          </a:r>
          <a:endParaRPr lang="en-US" sz="1700" kern="1200" dirty="0"/>
        </a:p>
      </dsp:txBody>
      <dsp:txXfrm>
        <a:off x="4404963" y="2644425"/>
        <a:ext cx="788903" cy="788903"/>
      </dsp:txXfrm>
    </dsp:sp>
    <dsp:sp modelId="{01EFA8DE-9B5C-A041-AA2D-861AFFB4BB0F}">
      <dsp:nvSpPr>
        <dsp:cNvPr id="0" name=""/>
        <dsp:cNvSpPr/>
      </dsp:nvSpPr>
      <dsp:spPr>
        <a:xfrm>
          <a:off x="3214061" y="2906649"/>
          <a:ext cx="1115677" cy="11156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5</a:t>
          </a:r>
          <a:endParaRPr lang="en-US" sz="1700" kern="1200" dirty="0"/>
        </a:p>
      </dsp:txBody>
      <dsp:txXfrm>
        <a:off x="3377448" y="3070036"/>
        <a:ext cx="788903" cy="788903"/>
      </dsp:txXfrm>
    </dsp:sp>
    <dsp:sp modelId="{D2A38CDF-D04B-2D41-9483-E5491316055E}">
      <dsp:nvSpPr>
        <dsp:cNvPr id="0" name=""/>
        <dsp:cNvSpPr/>
      </dsp:nvSpPr>
      <dsp:spPr>
        <a:xfrm>
          <a:off x="2186546" y="2481038"/>
          <a:ext cx="1115677" cy="11156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6</a:t>
          </a:r>
          <a:endParaRPr lang="en-US" sz="1700" kern="1200" dirty="0"/>
        </a:p>
      </dsp:txBody>
      <dsp:txXfrm>
        <a:off x="2349933" y="2644425"/>
        <a:ext cx="788903" cy="788903"/>
      </dsp:txXfrm>
    </dsp:sp>
    <dsp:sp modelId="{71205F71-43C7-BD45-9BCA-98C488EE39D3}">
      <dsp:nvSpPr>
        <dsp:cNvPr id="0" name=""/>
        <dsp:cNvSpPr/>
      </dsp:nvSpPr>
      <dsp:spPr>
        <a:xfrm>
          <a:off x="1760935" y="1453523"/>
          <a:ext cx="1115677" cy="11156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7</a:t>
          </a:r>
          <a:endParaRPr lang="en-US" sz="1700" kern="1200" dirty="0"/>
        </a:p>
      </dsp:txBody>
      <dsp:txXfrm>
        <a:off x="1924322" y="1616910"/>
        <a:ext cx="788903" cy="788903"/>
      </dsp:txXfrm>
    </dsp:sp>
    <dsp:sp modelId="{CA3BFC9E-88E2-B349-9E77-9729A251D20D}">
      <dsp:nvSpPr>
        <dsp:cNvPr id="0" name=""/>
        <dsp:cNvSpPr/>
      </dsp:nvSpPr>
      <dsp:spPr>
        <a:xfrm>
          <a:off x="2186546" y="426008"/>
          <a:ext cx="1115677" cy="11156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Pod 8</a:t>
          </a:r>
          <a:endParaRPr lang="en-US" sz="1700" kern="1200" dirty="0"/>
        </a:p>
      </dsp:txBody>
      <dsp:txXfrm>
        <a:off x="2349933" y="589395"/>
        <a:ext cx="788903" cy="788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0D33D-2F33-A244-B882-2A9DB4002BD9}">
      <dsp:nvSpPr>
        <dsp:cNvPr id="0" name=""/>
        <dsp:cNvSpPr/>
      </dsp:nvSpPr>
      <dsp:spPr>
        <a:xfrm rot="5400000">
          <a:off x="5650455" y="-2418197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Allows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 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faculty and librarian to stay connected and give feedback to team before the final presentation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107686"/>
        <a:ext cx="5578212" cy="556553"/>
      </dsp:txXfrm>
    </dsp:sp>
    <dsp:sp modelId="{CDC5F871-C4BB-7146-9CFA-9CE31A57E616}">
      <dsp:nvSpPr>
        <dsp:cNvPr id="0" name=""/>
        <dsp:cNvSpPr/>
      </dsp:nvSpPr>
      <dsp:spPr>
        <a:xfrm>
          <a:off x="0" y="480"/>
          <a:ext cx="3154680" cy="77096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Online Collaboration Space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38115"/>
        <a:ext cx="3079410" cy="695692"/>
      </dsp:txXfrm>
    </dsp:sp>
    <dsp:sp modelId="{4A88284A-00F3-B449-8B83-9ED35C91FFD3}">
      <dsp:nvSpPr>
        <dsp:cNvPr id="0" name=""/>
        <dsp:cNvSpPr/>
      </dsp:nvSpPr>
      <dsp:spPr>
        <a:xfrm rot="5400000">
          <a:off x="5650455" y="-1608687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Students define roles and responsibilities, expectations, conflict prevention, communication plan and timeline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917196"/>
        <a:ext cx="5578212" cy="556553"/>
      </dsp:txXfrm>
    </dsp:sp>
    <dsp:sp modelId="{38E52A0A-B8B9-1243-B7E1-604112E8A476}">
      <dsp:nvSpPr>
        <dsp:cNvPr id="0" name=""/>
        <dsp:cNvSpPr/>
      </dsp:nvSpPr>
      <dsp:spPr>
        <a:xfrm>
          <a:off x="0" y="809991"/>
          <a:ext cx="3154680" cy="770962"/>
        </a:xfrm>
        <a:prstGeom prst="roundRect">
          <a:avLst/>
        </a:prstGeom>
        <a:solidFill>
          <a:schemeClr val="accent2">
            <a:shade val="80000"/>
            <a:hueOff val="62115"/>
            <a:satOff val="-4808"/>
            <a:lumOff val="55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Teamwork Action Plan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847626"/>
        <a:ext cx="3079410" cy="695692"/>
      </dsp:txXfrm>
    </dsp:sp>
    <dsp:sp modelId="{D195192E-7174-9446-BB3F-B2FABEA1F187}">
      <dsp:nvSpPr>
        <dsp:cNvPr id="0" name=""/>
        <dsp:cNvSpPr/>
      </dsp:nvSpPr>
      <dsp:spPr>
        <a:xfrm rot="5400000">
          <a:off x="5650455" y="-799176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Dynamic, constructivist, supports the SPIRAL pedagogy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1726707"/>
        <a:ext cx="5578212" cy="556553"/>
      </dsp:txXfrm>
    </dsp:sp>
    <dsp:sp modelId="{EB05C653-0B59-9544-B3CC-8D0D15CB358A}">
      <dsp:nvSpPr>
        <dsp:cNvPr id="0" name=""/>
        <dsp:cNvSpPr/>
      </dsp:nvSpPr>
      <dsp:spPr>
        <a:xfrm>
          <a:off x="0" y="1619501"/>
          <a:ext cx="3154680" cy="770962"/>
        </a:xfrm>
        <a:prstGeom prst="roundRect">
          <a:avLst/>
        </a:prstGeom>
        <a:solidFill>
          <a:schemeClr val="accent2">
            <a:shade val="80000"/>
            <a:hueOff val="124230"/>
            <a:satOff val="-9617"/>
            <a:lumOff val="111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Team Structure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1657136"/>
        <a:ext cx="3079410" cy="695692"/>
      </dsp:txXfrm>
    </dsp:sp>
    <dsp:sp modelId="{FEBE6136-A892-FE42-A77E-C890F60BC75D}">
      <dsp:nvSpPr>
        <dsp:cNvPr id="0" name=""/>
        <dsp:cNvSpPr/>
      </dsp:nvSpPr>
      <dsp:spPr>
        <a:xfrm rot="5400000">
          <a:off x="5650455" y="10333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Reflection, constructive feedback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2536216"/>
        <a:ext cx="5578212" cy="556553"/>
      </dsp:txXfrm>
    </dsp:sp>
    <dsp:sp modelId="{FFFEC148-D3C3-3E47-830C-12B410763ED3}">
      <dsp:nvSpPr>
        <dsp:cNvPr id="0" name=""/>
        <dsp:cNvSpPr/>
      </dsp:nvSpPr>
      <dsp:spPr>
        <a:xfrm>
          <a:off x="0" y="2429012"/>
          <a:ext cx="3154680" cy="770962"/>
        </a:xfrm>
        <a:prstGeom prst="roundRect">
          <a:avLst/>
        </a:prstGeom>
        <a:solidFill>
          <a:schemeClr val="accent2">
            <a:shade val="80000"/>
            <a:hueOff val="186345"/>
            <a:satOff val="-14425"/>
            <a:lumOff val="16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Peer Review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2466647"/>
        <a:ext cx="3079410" cy="695692"/>
      </dsp:txXfrm>
    </dsp:sp>
    <dsp:sp modelId="{BAF63DDE-3F87-BE41-90D2-11929925B331}">
      <dsp:nvSpPr>
        <dsp:cNvPr id="0" name=""/>
        <dsp:cNvSpPr/>
      </dsp:nvSpPr>
      <dsp:spPr>
        <a:xfrm rot="5400000">
          <a:off x="5650455" y="819843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Reflection, leadership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3345726"/>
        <a:ext cx="5578212" cy="556553"/>
      </dsp:txXfrm>
    </dsp:sp>
    <dsp:sp modelId="{354EC7EC-BA02-C34B-834B-6C051FA37458}">
      <dsp:nvSpPr>
        <dsp:cNvPr id="0" name=""/>
        <dsp:cNvSpPr/>
      </dsp:nvSpPr>
      <dsp:spPr>
        <a:xfrm>
          <a:off x="0" y="3238522"/>
          <a:ext cx="3154680" cy="770962"/>
        </a:xfrm>
        <a:prstGeom prst="roundRect">
          <a:avLst/>
        </a:prstGeom>
        <a:solidFill>
          <a:schemeClr val="accent2">
            <a:shade val="80000"/>
            <a:hueOff val="248460"/>
            <a:satOff val="-19234"/>
            <a:lumOff val="223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Team Leader Self-Assessment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3276157"/>
        <a:ext cx="3079410" cy="695692"/>
      </dsp:txXfrm>
    </dsp:sp>
    <dsp:sp modelId="{C4314FC0-9913-8447-B1C2-D448B90BEBA0}">
      <dsp:nvSpPr>
        <dsp:cNvPr id="0" name=""/>
        <dsp:cNvSpPr/>
      </dsp:nvSpPr>
      <dsp:spPr>
        <a:xfrm rot="5400000">
          <a:off x="5650455" y="1629354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Critically investigate research with support from librarian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4155237"/>
        <a:ext cx="5578212" cy="556553"/>
      </dsp:txXfrm>
    </dsp:sp>
    <dsp:sp modelId="{E65EAEA5-7C70-1C40-8398-DFE8BF82C007}">
      <dsp:nvSpPr>
        <dsp:cNvPr id="0" name=""/>
        <dsp:cNvSpPr/>
      </dsp:nvSpPr>
      <dsp:spPr>
        <a:xfrm>
          <a:off x="0" y="4048033"/>
          <a:ext cx="3154680" cy="770962"/>
        </a:xfrm>
        <a:prstGeom prst="roundRect">
          <a:avLst/>
        </a:prstGeom>
        <a:solidFill>
          <a:schemeClr val="accent2">
            <a:shade val="80000"/>
            <a:hueOff val="310575"/>
            <a:satOff val="-24042"/>
            <a:lumOff val="279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Evidence Based Dentistry Form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4085668"/>
        <a:ext cx="3079410" cy="695692"/>
      </dsp:txXfrm>
    </dsp:sp>
    <dsp:sp modelId="{25669F71-9BBB-A343-96D2-55C6880F7915}">
      <dsp:nvSpPr>
        <dsp:cNvPr id="0" name=""/>
        <dsp:cNvSpPr/>
      </dsp:nvSpPr>
      <dsp:spPr>
        <a:xfrm rot="5400000">
          <a:off x="5650455" y="2438864"/>
          <a:ext cx="616769" cy="56083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rPr>
            <a:t>Team presents case study and Q &amp; A with peers (other teams) and faculty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154680" y="4964747"/>
        <a:ext cx="5578212" cy="556553"/>
      </dsp:txXfrm>
    </dsp:sp>
    <dsp:sp modelId="{B815C334-0DE0-F946-AD8A-196200E38F44}">
      <dsp:nvSpPr>
        <dsp:cNvPr id="0" name=""/>
        <dsp:cNvSpPr/>
      </dsp:nvSpPr>
      <dsp:spPr>
        <a:xfrm>
          <a:off x="0" y="4857543"/>
          <a:ext cx="3154680" cy="770962"/>
        </a:xfrm>
        <a:prstGeom prst="roundRect">
          <a:avLst/>
        </a:prstGeom>
        <a:solidFill>
          <a:schemeClr val="accent2">
            <a:shade val="80000"/>
            <a:hueOff val="372690"/>
            <a:satOff val="-28851"/>
            <a:lumOff val="334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charset="0"/>
              <a:ea typeface="Georgia" charset="0"/>
              <a:cs typeface="Georgia" charset="0"/>
            </a:rPr>
            <a:t>Case Study Presentation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7635" y="4895178"/>
        <a:ext cx="3079410" cy="695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F959A-A904-3549-BAA8-5BDDFA848BDB}">
      <dsp:nvSpPr>
        <dsp:cNvPr id="0" name=""/>
        <dsp:cNvSpPr/>
      </dsp:nvSpPr>
      <dsp:spPr>
        <a:xfrm>
          <a:off x="858164" y="1640"/>
          <a:ext cx="2468244" cy="12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Patient Case Study and Presentation</a:t>
          </a:r>
          <a:endParaRPr lang="en-US" sz="26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894310" y="37786"/>
        <a:ext cx="2395952" cy="1161830"/>
      </dsp:txXfrm>
    </dsp:sp>
    <dsp:sp modelId="{CA86AD04-F5CD-CC42-B5F0-5BCBF195375E}">
      <dsp:nvSpPr>
        <dsp:cNvPr id="0" name=""/>
        <dsp:cNvSpPr/>
      </dsp:nvSpPr>
      <dsp:spPr>
        <a:xfrm>
          <a:off x="1104988" y="1235762"/>
          <a:ext cx="246824" cy="92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591"/>
              </a:lnTo>
              <a:lnTo>
                <a:pt x="246824" y="925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4CCFE-7DE9-D548-A6C0-5592A23A406A}">
      <dsp:nvSpPr>
        <dsp:cNvPr id="0" name=""/>
        <dsp:cNvSpPr/>
      </dsp:nvSpPr>
      <dsp:spPr>
        <a:xfrm>
          <a:off x="1351813" y="1544293"/>
          <a:ext cx="1974595" cy="1234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teamwork, eye contact, cooperation, critical thinking, persuasiveness, time management, interpersonal, cultural sensitivity</a:t>
          </a:r>
        </a:p>
      </dsp:txBody>
      <dsp:txXfrm>
        <a:off x="1387959" y="1580439"/>
        <a:ext cx="1902303" cy="1161830"/>
      </dsp:txXfrm>
    </dsp:sp>
    <dsp:sp modelId="{A80A7C10-5D4A-5A4D-8EEC-281025797043}">
      <dsp:nvSpPr>
        <dsp:cNvPr id="0" name=""/>
        <dsp:cNvSpPr/>
      </dsp:nvSpPr>
      <dsp:spPr>
        <a:xfrm>
          <a:off x="1104988" y="1235762"/>
          <a:ext cx="246824" cy="246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244"/>
              </a:lnTo>
              <a:lnTo>
                <a:pt x="246824" y="2468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905B5-7FD9-C643-A901-6E08D4652760}">
      <dsp:nvSpPr>
        <dsp:cNvPr id="0" name=""/>
        <dsp:cNvSpPr/>
      </dsp:nvSpPr>
      <dsp:spPr>
        <a:xfrm>
          <a:off x="1351813" y="3086946"/>
          <a:ext cx="1974595" cy="1234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Biomedical Sciences, Behavioral Sciences, Clinical Sciences, Practice Management, Ethics and Professionalism</a:t>
          </a:r>
        </a:p>
      </dsp:txBody>
      <dsp:txXfrm>
        <a:off x="1387959" y="3123092"/>
        <a:ext cx="1902303" cy="1161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19F3D-14DF-2A46-BDD0-0A11BE478A2B}">
      <dsp:nvSpPr>
        <dsp:cNvPr id="0" name=""/>
        <dsp:cNvSpPr/>
      </dsp:nvSpPr>
      <dsp:spPr>
        <a:xfrm>
          <a:off x="731920" y="1783"/>
          <a:ext cx="2480825" cy="124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Peer Review</a:t>
          </a:r>
          <a:endParaRPr lang="en-US" sz="28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68250" y="38113"/>
        <a:ext cx="2408165" cy="1167752"/>
      </dsp:txXfrm>
    </dsp:sp>
    <dsp:sp modelId="{5BBB48A4-3E2A-924C-8A00-BF4BCC755AB6}">
      <dsp:nvSpPr>
        <dsp:cNvPr id="0" name=""/>
        <dsp:cNvSpPr/>
      </dsp:nvSpPr>
      <dsp:spPr>
        <a:xfrm>
          <a:off x="980003" y="1242196"/>
          <a:ext cx="248082" cy="93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309"/>
              </a:lnTo>
              <a:lnTo>
                <a:pt x="248082" y="93030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4F805-0D75-374B-8B8A-9387518B4795}">
      <dsp:nvSpPr>
        <dsp:cNvPr id="0" name=""/>
        <dsp:cNvSpPr/>
      </dsp:nvSpPr>
      <dsp:spPr>
        <a:xfrm>
          <a:off x="1228085" y="1552299"/>
          <a:ext cx="1984660" cy="124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Softs Skills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critical thinking, interpersonal, cultural sensitivity, self-directed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reliability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, relationship, communication</a:t>
          </a:r>
        </a:p>
      </dsp:txBody>
      <dsp:txXfrm>
        <a:off x="1264415" y="1588629"/>
        <a:ext cx="1912000" cy="1167752"/>
      </dsp:txXfrm>
    </dsp:sp>
    <dsp:sp modelId="{B2E95C92-95E5-F142-A253-31B0B27D608B}">
      <dsp:nvSpPr>
        <dsp:cNvPr id="0" name=""/>
        <dsp:cNvSpPr/>
      </dsp:nvSpPr>
      <dsp:spPr>
        <a:xfrm>
          <a:off x="980003" y="1242196"/>
          <a:ext cx="248757" cy="248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09"/>
              </a:lnTo>
              <a:lnTo>
                <a:pt x="248757" y="248260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8EFB0-E98E-2F49-8BAC-CF3E9C960FF8}">
      <dsp:nvSpPr>
        <dsp:cNvPr id="0" name=""/>
        <dsp:cNvSpPr/>
      </dsp:nvSpPr>
      <dsp:spPr>
        <a:xfrm>
          <a:off x="1228760" y="3104599"/>
          <a:ext cx="1984660" cy="124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Self Assessment, Ethics and Professionalism</a:t>
          </a:r>
        </a:p>
      </dsp:txBody>
      <dsp:txXfrm>
        <a:off x="1265090" y="3140929"/>
        <a:ext cx="1912000" cy="1167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F959A-A904-3549-BAA8-5BDDFA848BDB}">
      <dsp:nvSpPr>
        <dsp:cNvPr id="0" name=""/>
        <dsp:cNvSpPr/>
      </dsp:nvSpPr>
      <dsp:spPr>
        <a:xfrm>
          <a:off x="865689" y="3318"/>
          <a:ext cx="2321130" cy="116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Self Assessment</a:t>
          </a:r>
          <a:endParaRPr lang="en-US" sz="3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899681" y="37310"/>
        <a:ext cx="2253146" cy="1092581"/>
      </dsp:txXfrm>
    </dsp:sp>
    <dsp:sp modelId="{7FABB4F6-8E48-5543-A9C1-BAED2C385C62}">
      <dsp:nvSpPr>
        <dsp:cNvPr id="0" name=""/>
        <dsp:cNvSpPr/>
      </dsp:nvSpPr>
      <dsp:spPr>
        <a:xfrm>
          <a:off x="1097802" y="1163883"/>
          <a:ext cx="232113" cy="99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470"/>
              </a:lnTo>
              <a:lnTo>
                <a:pt x="232113" y="9974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48109-D25D-694F-81F4-9C768ECEF075}">
      <dsp:nvSpPr>
        <dsp:cNvPr id="0" name=""/>
        <dsp:cNvSpPr/>
      </dsp:nvSpPr>
      <dsp:spPr>
        <a:xfrm>
          <a:off x="1329915" y="1454024"/>
          <a:ext cx="1988967" cy="1414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communication, relationship, cooperation, reliability, self-directed, critical thinking, motivation, time management, interpersonal skills, cultural sensitivity</a:t>
          </a:r>
        </a:p>
      </dsp:txBody>
      <dsp:txXfrm>
        <a:off x="1371349" y="1495458"/>
        <a:ext cx="1906099" cy="1331791"/>
      </dsp:txXfrm>
    </dsp:sp>
    <dsp:sp modelId="{0A4C5BCD-BF7C-764E-AB35-2799AAAB9D2D}">
      <dsp:nvSpPr>
        <dsp:cNvPr id="0" name=""/>
        <dsp:cNvSpPr/>
      </dsp:nvSpPr>
      <dsp:spPr>
        <a:xfrm>
          <a:off x="1097802" y="1163883"/>
          <a:ext cx="232113" cy="257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224"/>
              </a:lnTo>
              <a:lnTo>
                <a:pt x="232113" y="2575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12D34-66BF-AB4B-BC69-B0C9FC937098}">
      <dsp:nvSpPr>
        <dsp:cNvPr id="0" name=""/>
        <dsp:cNvSpPr/>
      </dsp:nvSpPr>
      <dsp:spPr>
        <a:xfrm>
          <a:off x="1329915" y="3158825"/>
          <a:ext cx="1856904" cy="1160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 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Self Assessment, Ethics and Professionalism</a:t>
          </a:r>
        </a:p>
      </dsp:txBody>
      <dsp:txXfrm>
        <a:off x="1363907" y="3192817"/>
        <a:ext cx="1788920" cy="10925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19F3D-14DF-2A46-BDD0-0A11BE478A2B}">
      <dsp:nvSpPr>
        <dsp:cNvPr id="0" name=""/>
        <dsp:cNvSpPr/>
      </dsp:nvSpPr>
      <dsp:spPr>
        <a:xfrm>
          <a:off x="731920" y="1783"/>
          <a:ext cx="2480825" cy="124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Teamwork Action Plan</a:t>
          </a:r>
          <a:endParaRPr lang="en-US" sz="28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68250" y="38113"/>
        <a:ext cx="2408165" cy="1167752"/>
      </dsp:txXfrm>
    </dsp:sp>
    <dsp:sp modelId="{AAE644DF-DE66-FB4F-8672-8A921300EFF6}">
      <dsp:nvSpPr>
        <dsp:cNvPr id="0" name=""/>
        <dsp:cNvSpPr/>
      </dsp:nvSpPr>
      <dsp:spPr>
        <a:xfrm>
          <a:off x="980003" y="1242196"/>
          <a:ext cx="228454" cy="93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309"/>
              </a:lnTo>
              <a:lnTo>
                <a:pt x="228454" y="93030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5C4D3-A061-5E48-AA67-A7AF70425015}">
      <dsp:nvSpPr>
        <dsp:cNvPr id="0" name=""/>
        <dsp:cNvSpPr/>
      </dsp:nvSpPr>
      <dsp:spPr>
        <a:xfrm>
          <a:off x="1208457" y="1552299"/>
          <a:ext cx="1984660" cy="124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communication, teamwork, cooperation, motivation, persuasiveness, time management, interpersonal  </a:t>
          </a:r>
        </a:p>
      </dsp:txBody>
      <dsp:txXfrm>
        <a:off x="1244787" y="1588629"/>
        <a:ext cx="1912000" cy="1167752"/>
      </dsp:txXfrm>
    </dsp:sp>
    <dsp:sp modelId="{0ECDAE0A-D01D-9E41-8275-253DF477CEEA}">
      <dsp:nvSpPr>
        <dsp:cNvPr id="0" name=""/>
        <dsp:cNvSpPr/>
      </dsp:nvSpPr>
      <dsp:spPr>
        <a:xfrm>
          <a:off x="980003" y="1242196"/>
          <a:ext cx="248082" cy="248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825"/>
              </a:lnTo>
              <a:lnTo>
                <a:pt x="248082" y="248082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3EB8-C057-B447-9502-E55F4200B647}">
      <dsp:nvSpPr>
        <dsp:cNvPr id="0" name=""/>
        <dsp:cNvSpPr/>
      </dsp:nvSpPr>
      <dsp:spPr>
        <a:xfrm>
          <a:off x="1228085" y="3102815"/>
          <a:ext cx="1984660" cy="1240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Practice Management and Health Care Systems, Ethics and Professionalism</a:t>
          </a:r>
        </a:p>
      </dsp:txBody>
      <dsp:txXfrm>
        <a:off x="1264415" y="3139145"/>
        <a:ext cx="1912000" cy="11677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F959A-A904-3549-BAA8-5BDDFA848BDB}">
      <dsp:nvSpPr>
        <dsp:cNvPr id="0" name=""/>
        <dsp:cNvSpPr/>
      </dsp:nvSpPr>
      <dsp:spPr>
        <a:xfrm>
          <a:off x="858164" y="1640"/>
          <a:ext cx="2468244" cy="12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Evidence-Based Dentistry Form (PICO)</a:t>
          </a:r>
          <a:endParaRPr lang="en-US" sz="25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894310" y="37786"/>
        <a:ext cx="2395952" cy="1161830"/>
      </dsp:txXfrm>
    </dsp:sp>
    <dsp:sp modelId="{CCA313A2-C48E-B844-8E71-19D780FE5383}">
      <dsp:nvSpPr>
        <dsp:cNvPr id="0" name=""/>
        <dsp:cNvSpPr/>
      </dsp:nvSpPr>
      <dsp:spPr>
        <a:xfrm>
          <a:off x="1104988" y="1235762"/>
          <a:ext cx="246824" cy="92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591"/>
              </a:lnTo>
              <a:lnTo>
                <a:pt x="246824" y="925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166E3-6559-9247-84FC-DEA02203774D}">
      <dsp:nvSpPr>
        <dsp:cNvPr id="0" name=""/>
        <dsp:cNvSpPr/>
      </dsp:nvSpPr>
      <dsp:spPr>
        <a:xfrm>
          <a:off x="1351813" y="1544293"/>
          <a:ext cx="1974595" cy="1234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Soft Skills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= grammar, self-directed, critical thinking, persuasiveness</a:t>
          </a:r>
        </a:p>
      </dsp:txBody>
      <dsp:txXfrm>
        <a:off x="1387959" y="1580439"/>
        <a:ext cx="1902303" cy="1161830"/>
      </dsp:txXfrm>
    </dsp:sp>
    <dsp:sp modelId="{43D5E1BD-8E9E-144C-9891-3B7C63C2FF02}">
      <dsp:nvSpPr>
        <dsp:cNvPr id="0" name=""/>
        <dsp:cNvSpPr/>
      </dsp:nvSpPr>
      <dsp:spPr>
        <a:xfrm>
          <a:off x="1104988" y="1235762"/>
          <a:ext cx="246824" cy="246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244"/>
              </a:lnTo>
              <a:lnTo>
                <a:pt x="246824" y="2468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250F1-A871-534A-9C3C-D5DCE5D885A6}">
      <dsp:nvSpPr>
        <dsp:cNvPr id="0" name=""/>
        <dsp:cNvSpPr/>
      </dsp:nvSpPr>
      <dsp:spPr>
        <a:xfrm>
          <a:off x="1351813" y="3086946"/>
          <a:ext cx="1974595" cy="1234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Higher Order Skills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= </a:t>
          </a: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Critical Thinking, Clinical Sciences</a:t>
          </a:r>
        </a:p>
      </dsp:txBody>
      <dsp:txXfrm>
        <a:off x="1387959" y="3123092"/>
        <a:ext cx="1902303" cy="116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46EA-7B07-B943-8D71-9BBA8B411447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58232-AE29-8C4B-B53F-6799C0B23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 introduction </a:t>
            </a:r>
          </a:p>
          <a:p>
            <a:r>
              <a:rPr lang="en-US" dirty="0" smtClean="0"/>
              <a:t>Workshop</a:t>
            </a:r>
            <a:r>
              <a:rPr lang="en-US" baseline="0" dirty="0" smtClean="0"/>
              <a:t> introduction: It will be composed of activities, presentation, assessment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r>
              <a:rPr lang="en-US" dirty="0" smtClean="0"/>
              <a:t> is a</a:t>
            </a:r>
            <a:r>
              <a:rPr lang="en-US" baseline="0" dirty="0" smtClean="0"/>
              <a:t> tool that we will use to collect pre- and post- discussions assessments. </a:t>
            </a:r>
            <a:r>
              <a:rPr lang="en-US" baseline="0" smtClean="0"/>
              <a:t>To participate, follow the instructions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</a:p>
          <a:p>
            <a:r>
              <a:rPr lang="en-US" dirty="0" smtClean="0"/>
              <a:t>It aims to assess the</a:t>
            </a:r>
            <a:r>
              <a:rPr lang="en-US" baseline="0" dirty="0" smtClean="0"/>
              <a:t> group understanding of certain topics in this workshop: Teamwork, leadership, critical thinking assessment, and feedback (assessment). This will help us decide on how much information we need to provide about each of these topics. 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One word about teamwork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Leadership activities list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How to assess critical thinking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Rank feedbacks appropriateness 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4:08</a:t>
            </a:r>
            <a:r>
              <a:rPr lang="en-US" dirty="0" smtClean="0"/>
              <a:t>  </a:t>
            </a:r>
            <a:r>
              <a:rPr lang="en-US" dirty="0" err="1" smtClean="0"/>
              <a:t>Tofool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It seems that we</a:t>
            </a:r>
            <a:r>
              <a:rPr lang="en-US" baseline="0" dirty="0" smtClean="0"/>
              <a:t> in general know something about one or more of the terms used in the assessment, so we will not discuss them further and rather try to apply them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9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purpose</a:t>
            </a:r>
            <a:r>
              <a:rPr lang="en-US" baseline="0" dirty="0" smtClean="0"/>
              <a:t> of this presentation, we chose 5 standards to work with. The reason for choosing these standards is that they are the standards we focused on in our course. For example: a team will require a leader, to have the work done, you need communication which will stimulate critical thinking and assessment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2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 hangingPunct="0"/>
            <a:r>
              <a:rPr lang="en-US" b="1" dirty="0" smtClean="0">
                <a:latin typeface="Georgia" charset="0"/>
                <a:ea typeface="Georgia" charset="0"/>
                <a:cs typeface="Georgia" charset="0"/>
              </a:rPr>
              <a:t>Roles:</a:t>
            </a:r>
          </a:p>
          <a:p>
            <a:pPr latinLnBrk="1" hangingPunct="0"/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4</a:t>
            </a:r>
            <a:r>
              <a:rPr lang="en-US" baseline="30000" dirty="0" smtClean="0">
                <a:latin typeface="Georgia" charset="0"/>
                <a:ea typeface="Georgia" charset="0"/>
                <a:cs typeface="Georgia" charset="0"/>
              </a:rPr>
              <a:t>th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 Year: Select case and coordinate team</a:t>
            </a:r>
          </a:p>
          <a:p>
            <a:pPr latinLnBrk="1" hangingPunct="0"/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3</a:t>
            </a:r>
            <a:r>
              <a:rPr lang="en-US" baseline="30000" dirty="0" smtClean="0">
                <a:latin typeface="Georgia" charset="0"/>
                <a:ea typeface="Georgia" charset="0"/>
                <a:cs typeface="Georgia" charset="0"/>
              </a:rPr>
              <a:t>rd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 Year: Evidence-based dentistry (EBD)</a:t>
            </a:r>
          </a:p>
          <a:p>
            <a:pPr latinLnBrk="1" hangingPunct="0"/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2</a:t>
            </a:r>
            <a:r>
              <a:rPr lang="en-US" baseline="30000" dirty="0" smtClean="0">
                <a:latin typeface="Georgia" charset="0"/>
                <a:ea typeface="Georgia" charset="0"/>
                <a:cs typeface="Georgia" charset="0"/>
              </a:rPr>
              <a:t>nd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 Year: Info pertinent to case i.e. medications, risk factors, pathology of dental issues</a:t>
            </a:r>
          </a:p>
          <a:p>
            <a:pPr latinLnBrk="1" hangingPunct="0"/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1</a:t>
            </a:r>
            <a:r>
              <a:rPr lang="en-US" baseline="30000" dirty="0" smtClean="0">
                <a:latin typeface="Georgia" charset="0"/>
                <a:ea typeface="Georgia" charset="0"/>
                <a:cs typeface="Georgia" charset="0"/>
              </a:rPr>
              <a:t>st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 Year: Info pertinent to case i.e. biology, physiology, anatomy etc..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Tofool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Jennipher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differences are we seeing?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8232-AE29-8C4B-B53F-6799C0B233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2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0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6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2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0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jennipher.murphy@tufts.edu" TargetMode="External"/><Relationship Id="rId5" Type="http://schemas.openxmlformats.org/officeDocument/2006/relationships/hyperlink" Target="mailto:tofool.alghanem@tufts.edu" TargetMode="Externa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diagramData" Target="../diagrams/data10.xml"/><Relationship Id="rId8" Type="http://schemas.openxmlformats.org/officeDocument/2006/relationships/diagramLayout" Target="../diagrams/layout10.xml"/><Relationship Id="rId9" Type="http://schemas.openxmlformats.org/officeDocument/2006/relationships/diagramQuickStyle" Target="../diagrams/quickStyle10.xml"/><Relationship Id="rId10" Type="http://schemas.openxmlformats.org/officeDocument/2006/relationships/diagramColors" Target="../diagrams/colors10.xml"/><Relationship Id="rId11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catalytics.com/demo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5038" y="2074126"/>
            <a:ext cx="7543800" cy="1938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 smtClean="0">
                <a:solidFill>
                  <a:schemeClr val="accent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 charset="0"/>
                <a:ea typeface="Georgia" charset="0"/>
                <a:cs typeface="Georgia" charset="0"/>
              </a:rPr>
              <a:t>Course Design:</a:t>
            </a:r>
            <a:r>
              <a:rPr lang="en-US" sz="6600" dirty="0" smtClean="0"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6600" dirty="0" smtClean="0">
                <a:latin typeface="Georgia" charset="0"/>
                <a:ea typeface="Georgia" charset="0"/>
                <a:cs typeface="Georgia" charset="0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Pedagogical Approaches  to Assessing Higher Order Cognitive Skills  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7" y="469792"/>
            <a:ext cx="4424330" cy="884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627" y="5010848"/>
            <a:ext cx="3657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Jennipher Murphy,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M.S. Ed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Education Technology Senior Administrator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Academic Affairs 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  <a:hlinkClick r:id="rId4"/>
              </a:rPr>
              <a:t>jennipher.murphy@tufts.edu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4410" y="5010848"/>
            <a:ext cx="4800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Tofool Alghanem,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BDS, MS, DMD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Assistant Professor, Public Health and Community Service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Assistant Director of Advanced and Graduate Education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  <a:hlinkClick r:id="rId5"/>
              </a:rPr>
              <a:t>tofool.alghanem@tufts.edu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2529" y="5021999"/>
            <a:ext cx="0" cy="9429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84613"/>
            <a:ext cx="2800781" cy="1413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13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045340" y="1941253"/>
            <a:ext cx="5004330" cy="4853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-21671"/>
            <a:ext cx="9144000" cy="18845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half" idx="2"/>
          </p:nvPr>
        </p:nvSpPr>
        <p:spPr>
          <a:xfrm>
            <a:off x="234176" y="926801"/>
            <a:ext cx="8670531" cy="95672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8000" dirty="0">
                <a:latin typeface="Georgia" charset="0"/>
                <a:ea typeface="Georgia" charset="0"/>
                <a:cs typeface="Georgia" charset="0"/>
              </a:rPr>
              <a:t>Student-driven Pedagogy of Integrated, Reinforced and Active Learning (SPIRAL</a:t>
            </a:r>
            <a:r>
              <a:rPr lang="en-US" sz="8000" dirty="0" smtClean="0">
                <a:latin typeface="Georgia" charset="0"/>
                <a:ea typeface="Georgia" charset="0"/>
                <a:cs typeface="Georgia" charset="0"/>
              </a:rPr>
              <a:t>)</a:t>
            </a:r>
            <a:endParaRPr lang="en-US" sz="8000" dirty="0">
              <a:latin typeface="Georgia" charset="0"/>
              <a:ea typeface="Georgia" charset="0"/>
              <a:cs typeface="Georgia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2439" y="2634009"/>
            <a:ext cx="31626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4200" latinLnBrk="1" hangingPunct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The SPIRAL approach offers  learning that is not linear but provides opportunities for       “deeper” learning and can be          achieved through the spiral   process. Ideas are repeatedly revisited and built upon.</a:t>
            </a:r>
          </a:p>
          <a:p>
            <a:pPr defTabSz="584200" latinLnBrk="1" hangingPunct="0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  <a:sym typeface="Palatino"/>
            </a:endParaRPr>
          </a:p>
          <a:p>
            <a:pPr defTabSz="584200" latinLnBrk="1" hangingPunct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Revisiting requires students   to develop their ability to        reflect on their ideas and          experiences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045340" y="1941253"/>
            <a:ext cx="5004330" cy="4756843"/>
            <a:chOff x="4045340" y="1941253"/>
            <a:chExt cx="5004330" cy="4756843"/>
          </a:xfrm>
        </p:grpSpPr>
        <p:grpSp>
          <p:nvGrpSpPr>
            <p:cNvPr id="5" name="Group 4"/>
            <p:cNvGrpSpPr/>
            <p:nvPr/>
          </p:nvGrpSpPr>
          <p:grpSpPr>
            <a:xfrm>
              <a:off x="4877155" y="1941253"/>
              <a:ext cx="3350016" cy="4756843"/>
              <a:chOff x="4877155" y="1941253"/>
              <a:chExt cx="3350016" cy="475684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308732" y="1941253"/>
                <a:ext cx="2496993" cy="4756843"/>
                <a:chOff x="5308732" y="1941253"/>
                <a:chExt cx="2496993" cy="4756843"/>
              </a:xfrm>
            </p:grpSpPr>
            <p:sp>
              <p:nvSpPr>
                <p:cNvPr id="23" name="Up Arrow 22"/>
                <p:cNvSpPr/>
                <p:nvPr/>
              </p:nvSpPr>
              <p:spPr>
                <a:xfrm>
                  <a:off x="6449463" y="2215245"/>
                  <a:ext cx="219775" cy="4482851"/>
                </a:xfrm>
                <a:prstGeom prst="up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Up Arrow 23"/>
                <p:cNvSpPr/>
                <p:nvPr/>
              </p:nvSpPr>
              <p:spPr>
                <a:xfrm>
                  <a:off x="7434322" y="2396693"/>
                  <a:ext cx="208104" cy="4244792"/>
                </a:xfrm>
                <a:prstGeom prst="upArrow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Up Arrow 24"/>
                <p:cNvSpPr/>
                <p:nvPr/>
              </p:nvSpPr>
              <p:spPr>
                <a:xfrm>
                  <a:off x="5531103" y="2396693"/>
                  <a:ext cx="208104" cy="4244792"/>
                </a:xfrm>
                <a:prstGeom prst="upArrow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308732" y="2168973"/>
                  <a:ext cx="6521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EBD</a:t>
                  </a:r>
                  <a:endParaRPr lang="en-US" sz="1200" b="1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282829" y="2151780"/>
                  <a:ext cx="5228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IPE</a:t>
                  </a:r>
                  <a:endParaRPr lang="en-US" sz="1600" b="1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574886" y="1941253"/>
                  <a:ext cx="19279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Practice Management</a:t>
                  </a:r>
                  <a:endParaRPr lang="en-US" sz="1200" b="1" dirty="0"/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468AB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7155" y="2436912"/>
                <a:ext cx="3350016" cy="4022475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045340" y="2618522"/>
              <a:ext cx="5004330" cy="3418694"/>
              <a:chOff x="1014527" y="1048147"/>
              <a:chExt cx="6274085" cy="454865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14527" y="1934715"/>
                <a:ext cx="4042144" cy="3662090"/>
                <a:chOff x="1014527" y="1934715"/>
                <a:chExt cx="4042144" cy="366209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014527" y="1981200"/>
                  <a:ext cx="2109673" cy="3615605"/>
                  <a:chOff x="1014527" y="1981200"/>
                  <a:chExt cx="2109673" cy="3615605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54095" y="5105400"/>
                    <a:ext cx="2070105" cy="491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30000" dirty="0" smtClean="0"/>
                      <a:t>st</a:t>
                    </a:r>
                    <a:r>
                      <a:rPr lang="en-US" dirty="0" smtClean="0"/>
                      <a:t> Year</a:t>
                    </a:r>
                    <a:endParaRPr lang="en-US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054095" y="4172996"/>
                    <a:ext cx="1917704" cy="491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30000" dirty="0" smtClean="0"/>
                      <a:t>nd</a:t>
                    </a:r>
                    <a:r>
                      <a:rPr lang="en-US" dirty="0" smtClean="0"/>
                      <a:t> Year</a:t>
                    </a:r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14527" y="3160694"/>
                    <a:ext cx="1676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30000" dirty="0" smtClean="0"/>
                      <a:t>rd</a:t>
                    </a:r>
                    <a:r>
                      <a:rPr lang="en-US" dirty="0" smtClean="0"/>
                      <a:t> Year</a:t>
                    </a:r>
                    <a:endParaRPr lang="en-US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14527" y="1981200"/>
                    <a:ext cx="1500072" cy="491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baseline="30000" dirty="0" smtClean="0"/>
                      <a:t>th</a:t>
                    </a:r>
                    <a:r>
                      <a:rPr lang="en-US" dirty="0" smtClean="0"/>
                      <a:t> Year</a:t>
                    </a:r>
                    <a:endParaRPr lang="en-US" dirty="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3264001" y="1934715"/>
                  <a:ext cx="1792670" cy="3649864"/>
                  <a:chOff x="3264001" y="1934715"/>
                  <a:chExt cx="1792670" cy="3649864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581600" y="5175074"/>
                    <a:ext cx="1157473" cy="40950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Normal</a:t>
                    </a:r>
                    <a:endParaRPr lang="en-US" b="1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448994" y="4274367"/>
                    <a:ext cx="1422685" cy="40950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Abnormal</a:t>
                    </a:r>
                    <a:endParaRPr lang="en-US" b="1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320042" y="3202899"/>
                    <a:ext cx="1680586" cy="40950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Clinical EBD</a:t>
                    </a:r>
                    <a:endParaRPr lang="en-US" sz="1400" b="1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264001" y="1934715"/>
                    <a:ext cx="1792670" cy="49140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Clinical</a:t>
                    </a:r>
                    <a:r>
                      <a:rPr lang="en-US" b="1" dirty="0" smtClean="0"/>
                      <a:t> </a:t>
                    </a:r>
                    <a:r>
                      <a:rPr lang="en-US" sz="1400" b="1" dirty="0" smtClean="0"/>
                      <a:t>Case</a:t>
                    </a:r>
                    <a:endParaRPr lang="en-US" b="1" dirty="0"/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5702886" y="1048147"/>
                <a:ext cx="1585726" cy="4507707"/>
                <a:chOff x="5702886" y="1048147"/>
                <a:chExt cx="1585726" cy="450770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702886" y="5146349"/>
                  <a:ext cx="1295400" cy="409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Entry </a:t>
                  </a:r>
                  <a:endParaRPr lang="en-US" sz="14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723566" y="1048147"/>
                  <a:ext cx="1565046" cy="409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Graduation </a:t>
                  </a:r>
                  <a:endParaRPr lang="en-US" sz="1400" b="1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81" y="124430"/>
            <a:ext cx="7589520" cy="67845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SPIRAL Pedagogical Approach </a:t>
            </a:r>
            <a:endParaRPr lang="en-US" sz="4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1855384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5679" y="6127876"/>
            <a:ext cx="336694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Mark Wolff &amp; Dr. Andrew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Spielman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New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York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(NY U) School of Dental Medicine </a:t>
            </a:r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6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31570"/>
            <a:ext cx="7543800" cy="10910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Georgia" charset="0"/>
                <a:ea typeface="Georgia" charset="0"/>
                <a:cs typeface="Georgia" charset="0"/>
              </a:rPr>
              <a:t>Basic Science/Clinical Science Spiral Seminar Series (</a:t>
            </a:r>
            <a:r>
              <a:rPr lang="en-US" sz="3200" b="1" dirty="0" err="1">
                <a:latin typeface="Georgia" charset="0"/>
                <a:ea typeface="Georgia" charset="0"/>
                <a:cs typeface="Georgia" charset="0"/>
              </a:rPr>
              <a:t>BaSiCSsss</a:t>
            </a:r>
            <a:r>
              <a:rPr lang="en-US" sz="3200" b="1" dirty="0">
                <a:latin typeface="Georgia" charset="0"/>
                <a:ea typeface="Georgia" charset="0"/>
                <a:cs typeface="Georgia" charset="0"/>
              </a:rPr>
              <a:t>)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482574"/>
              </p:ext>
            </p:extLst>
          </p:nvPr>
        </p:nvGraphicFramePr>
        <p:xfrm>
          <a:off x="2397919" y="1916574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22960" y="3238824"/>
            <a:ext cx="3835400" cy="13782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Course Framework:</a:t>
            </a:r>
          </a:p>
          <a:p>
            <a:pPr marL="274320" indent="-182880"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190 pods (800 students)</a:t>
            </a:r>
          </a:p>
          <a:p>
            <a:pPr marL="274320" indent="-182880"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23 Faculty groups (72 faculty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)</a:t>
            </a:r>
            <a:endParaRPr lang="en-US" sz="1500" dirty="0" smtClean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1560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Active Learning &amp; Assessment Strategies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2192715"/>
              </p:ext>
            </p:extLst>
          </p:nvPr>
        </p:nvGraphicFramePr>
        <p:xfrm>
          <a:off x="202580" y="1084046"/>
          <a:ext cx="8763000" cy="562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0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3613" y="50916"/>
            <a:ext cx="7543800" cy="1450757"/>
          </a:xfrm>
        </p:spPr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Assessment Breakdown	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0429311"/>
              </p:ext>
            </p:extLst>
          </p:nvPr>
        </p:nvGraphicFramePr>
        <p:xfrm>
          <a:off x="677358" y="1846263"/>
          <a:ext cx="4184573" cy="432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4064022"/>
              </p:ext>
            </p:extLst>
          </p:nvPr>
        </p:nvGraphicFramePr>
        <p:xfrm>
          <a:off x="4362991" y="1823960"/>
          <a:ext cx="3944667" cy="43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475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3613" y="50916"/>
            <a:ext cx="7543800" cy="1450757"/>
          </a:xfrm>
        </p:spPr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Assessment Breakdown	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4884189"/>
              </p:ext>
            </p:extLst>
          </p:nvPr>
        </p:nvGraphicFramePr>
        <p:xfrm>
          <a:off x="677358" y="1846263"/>
          <a:ext cx="4184573" cy="432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9217594"/>
              </p:ext>
            </p:extLst>
          </p:nvPr>
        </p:nvGraphicFramePr>
        <p:xfrm>
          <a:off x="4362991" y="1823960"/>
          <a:ext cx="3944667" cy="43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733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3613" y="50916"/>
            <a:ext cx="7543800" cy="1450757"/>
          </a:xfrm>
        </p:spPr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Assessment Breakdown	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366323"/>
              </p:ext>
            </p:extLst>
          </p:nvPr>
        </p:nvGraphicFramePr>
        <p:xfrm>
          <a:off x="677358" y="1846263"/>
          <a:ext cx="4184573" cy="432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8208465"/>
              </p:ext>
            </p:extLst>
          </p:nvPr>
        </p:nvGraphicFramePr>
        <p:xfrm>
          <a:off x="4362991" y="1823960"/>
          <a:ext cx="3944667" cy="43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800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55" y="219701"/>
            <a:ext cx="7543800" cy="657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033828"/>
              </p:ext>
            </p:extLst>
          </p:nvPr>
        </p:nvGraphicFramePr>
        <p:xfrm>
          <a:off x="321155" y="3999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5863"/>
              </p:ext>
            </p:extLst>
          </p:nvPr>
        </p:nvGraphicFramePr>
        <p:xfrm>
          <a:off x="321155" y="10671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4893155" y="363402"/>
            <a:ext cx="2661531" cy="834027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“I </a:t>
            </a:r>
            <a:r>
              <a:rPr lang="en-US" sz="1200" dirty="0">
                <a:solidFill>
                  <a:schemeClr val="tx2"/>
                </a:solidFill>
              </a:rPr>
              <a:t>didn't feel as though this seminar series helped me in any way, I have such a large course load that it was almost an inconvenience</a:t>
            </a:r>
            <a:r>
              <a:rPr lang="en-US" sz="1200" dirty="0" smtClean="0">
                <a:solidFill>
                  <a:schemeClr val="tx2"/>
                </a:solidFill>
              </a:rPr>
              <a:t>.”</a:t>
            </a:r>
            <a:endParaRPr lang="en-US" sz="1200" dirty="0">
              <a:solidFill>
                <a:schemeClr val="tx2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964152" y="3915406"/>
            <a:ext cx="3336472" cy="1102909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“I </a:t>
            </a:r>
            <a:r>
              <a:rPr lang="en-US" sz="1200" dirty="0">
                <a:solidFill>
                  <a:schemeClr val="tx2"/>
                </a:solidFill>
              </a:rPr>
              <a:t>never received any feedback or any comments for my presentation. That is unfair! We worked hard to put a presentation together I think we deserve some comments and feedback</a:t>
            </a:r>
            <a:r>
              <a:rPr lang="en-US" sz="1200" dirty="0" smtClean="0">
                <a:solidFill>
                  <a:schemeClr val="tx2"/>
                </a:solidFill>
              </a:rPr>
              <a:t>!”</a:t>
            </a:r>
            <a:endParaRPr lang="en-US" sz="1200" dirty="0">
              <a:solidFill>
                <a:schemeClr val="tx2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64152" y="1534887"/>
            <a:ext cx="3602905" cy="1063807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“as </a:t>
            </a:r>
            <a:r>
              <a:rPr lang="en-US" sz="1200" dirty="0">
                <a:solidFill>
                  <a:schemeClr val="tx2"/>
                </a:solidFill>
              </a:rPr>
              <a:t>a first year student </a:t>
            </a:r>
            <a:r>
              <a:rPr lang="en-US" sz="1200" dirty="0" err="1">
                <a:solidFill>
                  <a:schemeClr val="tx2"/>
                </a:solidFill>
              </a:rPr>
              <a:t>i</a:t>
            </a:r>
            <a:r>
              <a:rPr lang="en-US" sz="1200" dirty="0">
                <a:solidFill>
                  <a:schemeClr val="tx2"/>
                </a:solidFill>
              </a:rPr>
              <a:t> really appreciated having this opportunity to communicate with the upper classman in my basically line and get a nice overview of how the basic science classes and operative will bridge over to </a:t>
            </a:r>
            <a:r>
              <a:rPr lang="en-US" sz="1200" dirty="0" smtClean="0">
                <a:solidFill>
                  <a:schemeClr val="tx2"/>
                </a:solidFill>
              </a:rPr>
              <a:t>clinic”</a:t>
            </a:r>
            <a:endParaRPr lang="en-US" sz="1600" dirty="0"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64152" y="5444849"/>
            <a:ext cx="2764705" cy="1034144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</a:t>
            </a:r>
            <a:r>
              <a:rPr lang="en-US" sz="1200" dirty="0">
                <a:solidFill>
                  <a:schemeClr val="tx2"/>
                </a:solidFill>
              </a:rPr>
              <a:t>Basics was awesome!! I learned so so much! I'm really glad that I had the opportunity to participate in this before my 4th year - very helpful</a:t>
            </a:r>
            <a:r>
              <a:rPr lang="en-US" sz="1200" dirty="0" smtClean="0">
                <a:solidFill>
                  <a:schemeClr val="tx2"/>
                </a:solidFill>
              </a:rPr>
              <a:t>.” 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493454"/>
              </p:ext>
            </p:extLst>
          </p:nvPr>
        </p:nvGraphicFramePr>
        <p:xfrm>
          <a:off x="181989" y="6289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25266"/>
              </p:ext>
            </p:extLst>
          </p:nvPr>
        </p:nvGraphicFramePr>
        <p:xfrm>
          <a:off x="-2082" y="3502757"/>
          <a:ext cx="4906494" cy="308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5274526" y="819614"/>
            <a:ext cx="2029787" cy="508443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tx2"/>
                </a:solidFill>
              </a:rPr>
              <a:t>“It </a:t>
            </a:r>
            <a:r>
              <a:rPr lang="en-US" sz="1200" dirty="0">
                <a:solidFill>
                  <a:schemeClr val="tx2"/>
                </a:solidFill>
              </a:rPr>
              <a:t>has an awful </a:t>
            </a:r>
            <a:r>
              <a:rPr lang="en-US" sz="1200">
                <a:solidFill>
                  <a:schemeClr val="tx2"/>
                </a:solidFill>
              </a:rPr>
              <a:t>acronym</a:t>
            </a:r>
            <a:r>
              <a:rPr lang="en-US" sz="1200" smtClean="0">
                <a:solidFill>
                  <a:schemeClr val="tx2"/>
                </a:solidFill>
              </a:rPr>
              <a:t>.”</a:t>
            </a:r>
            <a:endParaRPr lang="en-US" sz="1200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84870" y="1480669"/>
            <a:ext cx="2029787" cy="772673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“By </a:t>
            </a:r>
            <a:r>
              <a:rPr lang="en-US" sz="1200" dirty="0">
                <a:solidFill>
                  <a:schemeClr val="tx2"/>
                </a:solidFill>
              </a:rPr>
              <a:t>far the most useful thing was coordinating group </a:t>
            </a:r>
            <a:r>
              <a:rPr lang="en-US" sz="1200">
                <a:solidFill>
                  <a:schemeClr val="tx2"/>
                </a:solidFill>
              </a:rPr>
              <a:t>activity/research</a:t>
            </a:r>
            <a:r>
              <a:rPr lang="en-US" sz="1200" smtClean="0">
                <a:solidFill>
                  <a:schemeClr val="tx2"/>
                </a:solidFill>
              </a:rPr>
              <a:t>;”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13271" y="3662060"/>
            <a:ext cx="3227215" cy="652930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“This </a:t>
            </a:r>
            <a:r>
              <a:rPr lang="en-US" sz="1200" dirty="0">
                <a:solidFill>
                  <a:schemeClr val="tx2"/>
                </a:solidFill>
              </a:rPr>
              <a:t>was actually pretty cool. I thought it would be a pain at first but I liked it. Good experience</a:t>
            </a:r>
            <a:r>
              <a:rPr lang="en-US" sz="1200" dirty="0" smtClean="0">
                <a:solidFill>
                  <a:schemeClr val="tx2"/>
                </a:solidFill>
              </a:rPr>
              <a:t>.” 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274526" y="4602690"/>
            <a:ext cx="3227215" cy="1510854"/>
          </a:xfrm>
          <a:prstGeom prst="wedgeRoundRectCallout">
            <a:avLst>
              <a:gd name="adj1" fmla="val -48544"/>
              <a:gd name="adj2" fmla="val 71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2"/>
                </a:solidFill>
              </a:rPr>
              <a:t>“</a:t>
            </a:r>
            <a:r>
              <a:rPr lang="en-US" sz="1200" dirty="0">
                <a:solidFill>
                  <a:schemeClr val="tx2"/>
                </a:solidFill>
              </a:rPr>
              <a:t>The seminar is great as-is. Strongly promotes learning and communication between the building bridges team. Makes the student reflect back on a patient case and get a better understanding for the decisions they made, why they made them, and things they might do differently in the future. Very valuable experience</a:t>
            </a:r>
            <a:r>
              <a:rPr lang="en-US" sz="1200" dirty="0" smtClean="0">
                <a:solidFill>
                  <a:schemeClr val="tx2"/>
                </a:solidFill>
              </a:rPr>
              <a:t>.”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187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68712"/>
            <a:ext cx="7543800" cy="1089828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29127"/>
            <a:ext cx="5212081" cy="3057180"/>
          </a:xfrm>
        </p:spPr>
        <p:txBody>
          <a:bodyPr>
            <a:normAutofit/>
          </a:bodyPr>
          <a:lstStyle/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Students are not prepared with the foundational skills for participation in effective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teamwork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Students do not have quality experience in peer review or in giving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feedback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Faculty are more comfortable being lecturers then facilitating the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learning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Condensed curriculum and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time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68A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1856102"/>
            <a:ext cx="2523729" cy="3130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378" y="5256894"/>
            <a:ext cx="723056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According to a literature review by a panel of dental educators, “ </a:t>
            </a:r>
            <a:r>
              <a:rPr lang="en-US" i="1" dirty="0" smtClean="0">
                <a:solidFill>
                  <a:schemeClr val="accent1"/>
                </a:solidFill>
              </a:rPr>
              <a:t>none of the articles found fulfilled all the criteria for critical thinking and none referenced a learning model</a:t>
            </a:r>
            <a:r>
              <a:rPr lang="en-US" dirty="0" smtClean="0">
                <a:solidFill>
                  <a:schemeClr val="accent1"/>
                </a:solidFill>
              </a:rPr>
              <a:t>”. –</a:t>
            </a:r>
            <a:r>
              <a:rPr lang="en-US" sz="1600" dirty="0" smtClean="0">
                <a:solidFill>
                  <a:schemeClr val="accent1"/>
                </a:solidFill>
              </a:rPr>
              <a:t>Johnsen D.C. et al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5226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Next Steps and Best Practices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57838"/>
              </p:ext>
            </p:extLst>
          </p:nvPr>
        </p:nvGraphicFramePr>
        <p:xfrm>
          <a:off x="822960" y="1360714"/>
          <a:ext cx="7556782" cy="413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642200" y="4460533"/>
            <a:ext cx="4895385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Start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simple then expand (one assessment not a whole course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Both Quantitative and Qualitative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Realize that interactive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teaching is hard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Being Open-minded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is a key for success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Model life-long learning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9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194" y="179452"/>
            <a:ext cx="3429708" cy="750459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362" y="1211118"/>
            <a:ext cx="8253329" cy="488408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Please login to: </a:t>
            </a:r>
            <a:r>
              <a:rPr lang="en-US" sz="2400" dirty="0" smtClean="0">
                <a:hlinkClick r:id="rId3"/>
              </a:rPr>
              <a:t>https://learningcatalytics.com/demo</a:t>
            </a:r>
            <a:endParaRPr lang="en-US" sz="2400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Fill in your name and email.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Check “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agree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”, then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“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Enter session ID </a:t>
            </a:r>
            <a:r>
              <a:rPr lang="en-US" sz="2400" b="1" dirty="0" smtClean="0"/>
              <a:t>14865860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 click “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7060" y="1927688"/>
            <a:ext cx="4688154" cy="2090859"/>
            <a:chOff x="3349428" y="2054703"/>
            <a:chExt cx="5372100" cy="23958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28" y="2054703"/>
              <a:ext cx="5372100" cy="23958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756094" y="3368984"/>
              <a:ext cx="583638" cy="369332"/>
            </a:xfrm>
            <a:prstGeom prst="rect">
              <a:avLst/>
            </a:prstGeom>
            <a:noFill/>
            <a:ln w="38100">
              <a:solidFill>
                <a:srgbClr val="3A87D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39404" y="4024878"/>
              <a:ext cx="583638" cy="369332"/>
            </a:xfrm>
            <a:prstGeom prst="rect">
              <a:avLst/>
            </a:prstGeom>
            <a:noFill/>
            <a:ln w="38100">
              <a:solidFill>
                <a:srgbClr val="3A87D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43040" y="4219422"/>
            <a:ext cx="4533900" cy="1838325"/>
            <a:chOff x="3349428" y="4814947"/>
            <a:chExt cx="4533900" cy="18383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9428" y="4814947"/>
              <a:ext cx="4533900" cy="18383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598596" y="5525066"/>
              <a:ext cx="1295400" cy="369332"/>
            </a:xfrm>
            <a:prstGeom prst="rect">
              <a:avLst/>
            </a:prstGeom>
            <a:noFill/>
            <a:ln w="38100">
              <a:solidFill>
                <a:srgbClr val="3A87D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2630" y="6442440"/>
            <a:ext cx="7554684" cy="3693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Wifi</a:t>
            </a:r>
            <a:r>
              <a:rPr lang="en-US" b="1" dirty="0" smtClean="0">
                <a:solidFill>
                  <a:schemeClr val="bg1"/>
                </a:solidFill>
              </a:rPr>
              <a:t> access: </a:t>
            </a:r>
            <a:r>
              <a:rPr lang="en-US" b="1" dirty="0" err="1" smtClean="0">
                <a:solidFill>
                  <a:schemeClr val="bg1"/>
                </a:solidFill>
              </a:rPr>
              <a:t>educauseair</a:t>
            </a:r>
            <a:r>
              <a:rPr lang="en-US" dirty="0" smtClean="0">
                <a:solidFill>
                  <a:schemeClr val="accent4"/>
                </a:solidFill>
              </a:rPr>
              <a:t>				 </a:t>
            </a:r>
            <a:r>
              <a:rPr lang="en-US" b="1" dirty="0" smtClean="0">
                <a:solidFill>
                  <a:schemeClr val="bg1"/>
                </a:solidFill>
              </a:rPr>
              <a:t>Password: </a:t>
            </a:r>
            <a:r>
              <a:rPr lang="en-US" b="1" dirty="0" err="1" smtClean="0">
                <a:solidFill>
                  <a:schemeClr val="bg1"/>
                </a:solidFill>
              </a:rPr>
              <a:t>educause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2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All Together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7353762"/>
              </p:ext>
            </p:extLst>
          </p:nvPr>
        </p:nvGraphicFramePr>
        <p:xfrm>
          <a:off x="610689" y="1979992"/>
          <a:ext cx="79683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37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18766"/>
            <a:ext cx="2400300" cy="861225"/>
          </a:xfrm>
        </p:spPr>
        <p:txBody>
          <a:bodyPr/>
          <a:lstStyle/>
          <a:p>
            <a:r>
              <a:rPr lang="en-US" dirty="0" smtClean="0"/>
              <a:t>Activity 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Part </a:t>
            </a:r>
            <a:r>
              <a:rPr lang="en-US" sz="1600" dirty="0" smtClean="0"/>
              <a:t>1: </a:t>
            </a:r>
            <a:r>
              <a:rPr lang="en-US" sz="1600" dirty="0"/>
              <a:t>Participants will work individually to create </a:t>
            </a:r>
            <a:r>
              <a:rPr lang="en-US" sz="1600" dirty="0" smtClean="0"/>
              <a:t>a learning </a:t>
            </a:r>
            <a:r>
              <a:rPr lang="en-US" sz="1600" dirty="0"/>
              <a:t>activity/assessment for their course </a:t>
            </a:r>
            <a:r>
              <a:rPr lang="en-US" sz="1600" dirty="0" smtClean="0"/>
              <a:t>or institution </a:t>
            </a:r>
            <a:r>
              <a:rPr lang="en-US" sz="1600" dirty="0"/>
              <a:t>that addresses a </a:t>
            </a:r>
            <a:r>
              <a:rPr lang="en-US" sz="1600" dirty="0" smtClean="0"/>
              <a:t>Higher Order Skill. </a:t>
            </a:r>
            <a:r>
              <a:rPr lang="en-US" sz="1600" dirty="0"/>
              <a:t> </a:t>
            </a:r>
            <a:r>
              <a:rPr lang="en-US" sz="1600" dirty="0" smtClean="0"/>
              <a:t>        (</a:t>
            </a:r>
            <a:r>
              <a:rPr lang="en-US" sz="1600" dirty="0"/>
              <a:t>10 min)</a:t>
            </a:r>
          </a:p>
          <a:p>
            <a:pPr marL="0" indent="0">
              <a:buNone/>
            </a:pPr>
            <a:r>
              <a:rPr lang="en-US" sz="1600" dirty="0" smtClean="0"/>
              <a:t>Part 2: </a:t>
            </a:r>
            <a:r>
              <a:rPr lang="en-US" sz="1600" dirty="0"/>
              <a:t>Participants will </a:t>
            </a:r>
            <a:r>
              <a:rPr lang="en-US" sz="1600" dirty="0" smtClean="0"/>
              <a:t>then enter their assessment into Learning </a:t>
            </a:r>
            <a:r>
              <a:rPr lang="en-US" sz="1600" dirty="0" err="1" smtClean="0"/>
              <a:t>Catalytics</a:t>
            </a:r>
            <a:r>
              <a:rPr lang="en-US" sz="1600" dirty="0" smtClean="0"/>
              <a:t> for review with the group.       (5 </a:t>
            </a:r>
            <a:r>
              <a:rPr lang="en-US" sz="1600" dirty="0"/>
              <a:t>min)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42900" y="2231324"/>
            <a:ext cx="2400300" cy="33791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Click on “Join another session” </a:t>
            </a:r>
          </a:p>
          <a:p>
            <a:r>
              <a:rPr lang="en-US" sz="2000" dirty="0" smtClean="0"/>
              <a:t>Enter session ID#</a:t>
            </a:r>
          </a:p>
          <a:p>
            <a:r>
              <a:rPr lang="en-US" sz="2400" b="1" dirty="0"/>
              <a:t>47882832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2753546"/>
            <a:ext cx="3494994" cy="32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0241" y="621341"/>
            <a:ext cx="7543800" cy="1118450"/>
          </a:xfrm>
        </p:spPr>
        <p:txBody>
          <a:bodyPr>
            <a:normAutofit/>
          </a:bodyPr>
          <a:lstStyle/>
          <a:p>
            <a:r>
              <a:rPr lang="en-US" dirty="0" smtClean="0"/>
              <a:t>Results &amp; Discussion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0" y="2058731"/>
            <a:ext cx="3201418" cy="4022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" y="2058731"/>
            <a:ext cx="4660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595959"/>
                </a:solidFill>
              </a:rPr>
              <a:t>Pre</a:t>
            </a:r>
            <a:r>
              <a:rPr lang="en-US" sz="2400" dirty="0">
                <a:solidFill>
                  <a:srgbClr val="595959"/>
                </a:solidFill>
              </a:rPr>
              <a:t>-Presentation Check </a:t>
            </a:r>
            <a:r>
              <a:rPr lang="en-US" sz="2400" dirty="0" smtClean="0">
                <a:solidFill>
                  <a:srgbClr val="595959"/>
                </a:solidFill>
              </a:rPr>
              <a:t>Point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595959"/>
                </a:solidFill>
              </a:rPr>
              <a:t>Assessment Activity</a:t>
            </a:r>
            <a:endParaRPr lang="en-US" sz="2400" dirty="0">
              <a:solidFill>
                <a:srgbClr val="59595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0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Accreditation standards for dental education programs.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 on Dental Accreditation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Retrieved from: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Berk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N.W. (2001)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 ethics in dental schools: Trends, techniques, and targets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Journal of Dental Education Vol 65 N.(8).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Emerson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&amp; Williams, G.J.  (2012) An innovative approach to encouraging spiral learning for third year undergraduates. Psychology Teaching Review Vol. 18 N(2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Johnsen, D.C. et al (2015).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dental accreditation standard on critical thinking: A call for learning models, outcomes, assessments.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Journal of Dental Education, Vol. 79 N(10).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Lam, B.H. (2011) Chapter 2 Constructivist perspectives of learning.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and Teaching in the Chinese Classroom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Hong Kong: HKU Press.</a:t>
            </a:r>
          </a:p>
          <a:p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Quieng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M.C., Lim, P.P. &amp; Lucas, M.R. (2015)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r>
            <a:r>
              <a:rPr lang="en-US" sz="18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century-based soft skills: Spotlight on non-cognitive skills in a cognitive-laden dentistry program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European Journal of Contemporary Education Vol. 11 N (1) pp. 72-81.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Tsay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M. &amp; Brady, M. (2010)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case study of cooperative learning and communication pedagogy: Does working in teams make a difference?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Journal of the Scholarship of Teaching and Learning, Vol. 10 N(2), pp. 78-89.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Yorke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 (2003). Formative assessment in higher education: Moves towards theory and the enhancement of pedagogic practice.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Education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Vol. 45: p.477-501.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3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24" y="362033"/>
            <a:ext cx="2713451" cy="1533674"/>
          </a:xfr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Pre-Presentation Check Point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182" y="306942"/>
            <a:ext cx="5474768" cy="1458735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answer the 4 questions and submit.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review the results at the end of our session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82" y="1987468"/>
            <a:ext cx="5631617" cy="365380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9663" y="3091997"/>
            <a:ext cx="303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Session ID: </a:t>
            </a:r>
            <a:r>
              <a:rPr lang="en-US" sz="2400" b="1" dirty="0">
                <a:solidFill>
                  <a:schemeClr val="bg1"/>
                </a:solidFill>
              </a:rPr>
              <a:t>30433411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Jeopardy-theme-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0288" y="5768274"/>
            <a:ext cx="477404" cy="4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9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98876"/>
            <a:ext cx="7543800" cy="117420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73" y="1830194"/>
            <a:ext cx="5276757" cy="4616605"/>
          </a:xfrm>
        </p:spPr>
        <p:txBody>
          <a:bodyPr>
            <a:normAutofit fontScale="92500" lnSpcReduction="20000"/>
          </a:bodyPr>
          <a:lstStyle/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Activity #1- Check Point</a:t>
            </a: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Introduction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Cognitive skills review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Pedagogical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Approaches Taken</a:t>
            </a: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Course Framework</a:t>
            </a: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Assessment Strategies Implemented</a:t>
            </a: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Course Outcomes</a:t>
            </a: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Activity #2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Results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indent="-27432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Discussion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1373" y="6450022"/>
            <a:ext cx="8131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Learning </a:t>
            </a:r>
            <a:r>
              <a:rPr lang="en-US" sz="1400" b="1" dirty="0" err="1" smtClean="0">
                <a:solidFill>
                  <a:schemeClr val="bg1"/>
                </a:solidFill>
              </a:rPr>
              <a:t>Catalytics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accent5"/>
                </a:solidFill>
              </a:rPr>
              <a:t>https://</a:t>
            </a:r>
            <a:r>
              <a:rPr lang="en-US" sz="1400" dirty="0" smtClean="0">
                <a:solidFill>
                  <a:schemeClr val="accent5"/>
                </a:solidFill>
              </a:rPr>
              <a:t>learningcatalytics.com/demo        </a:t>
            </a:r>
            <a:r>
              <a:rPr lang="en-US" sz="1400" b="1" dirty="0" smtClean="0">
                <a:solidFill>
                  <a:schemeClr val="bg1"/>
                </a:solidFill>
              </a:rPr>
              <a:t>Session ID: 30433411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45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78" y="197754"/>
            <a:ext cx="8739336" cy="740530"/>
          </a:xfrm>
        </p:spPr>
        <p:txBody>
          <a:bodyPr>
            <a:noAutofit/>
          </a:bodyPr>
          <a:lstStyle/>
          <a:p>
            <a:r>
              <a:rPr lang="en-US" dirty="0" smtClean="0"/>
              <a:t>Higher Order Cognitive Skills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6297654"/>
              </p:ext>
            </p:extLst>
          </p:nvPr>
        </p:nvGraphicFramePr>
        <p:xfrm>
          <a:off x="-278454" y="938284"/>
          <a:ext cx="8365069" cy="548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861118"/>
              </p:ext>
            </p:extLst>
          </p:nvPr>
        </p:nvGraphicFramePr>
        <p:xfrm>
          <a:off x="-1385168" y="3325055"/>
          <a:ext cx="9804400" cy="513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7121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01645"/>
            <a:ext cx="7543800" cy="1035232"/>
          </a:xfrm>
        </p:spPr>
        <p:txBody>
          <a:bodyPr/>
          <a:lstStyle/>
          <a:p>
            <a:r>
              <a:rPr lang="en-US" dirty="0" smtClean="0"/>
              <a:t>Higher Order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66" y="2009020"/>
            <a:ext cx="7643405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Teamwork and Leadership 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Foster ability to interact face-to-face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 interpersonal and small group skills 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Create individual and group accountability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Learn that your success is dependent on the contributions, inclusions, and success of others in your group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Communicate effectively with others while reasoning through problems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Communicate in multi-cultural environment</a:t>
            </a:r>
          </a:p>
          <a:p>
            <a:pPr marL="27432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Effective provider-patient communication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9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264" y="905794"/>
            <a:ext cx="6103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Higher Order Skills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264" y="1878306"/>
            <a:ext cx="7984672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Thinking</a:t>
            </a:r>
          </a:p>
          <a:p>
            <a:pPr marL="274320" marR="0" lvl="0" indent="-18288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tabLst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problems and formulate questions clearly and precisely</a:t>
            </a:r>
          </a:p>
          <a:p>
            <a:pPr marL="274320" marR="0" lvl="0" indent="-18288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tabLst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Gather and assess relevant information, weighing it against extant knowledge and ideas, to interpret information accurately and arrive at well-reasoned conclusions</a:t>
            </a:r>
          </a:p>
          <a:p>
            <a:pPr marL="274320" marR="0" lvl="0" indent="-18288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tabLst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emerging hypotheses against evidence, criteria, 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standards</a:t>
            </a:r>
          </a:p>
          <a:p>
            <a:pPr marL="91440" marR="0" lvl="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sz="1600" dirty="0"/>
          </a:p>
          <a:p>
            <a:pPr lvl="0" defTabSz="914400"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Self-Assessment</a:t>
            </a:r>
          </a:p>
          <a:p>
            <a:pPr marL="274320" indent="-18288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learners in developing the knowledge, skills, attitudes, and values considered important at their stage of learning (formative assessment)</a:t>
            </a:r>
          </a:p>
          <a:p>
            <a:pPr marL="274320" indent="-18288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Self-assessment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indicative of the extent to which students take responsibility for their own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59" y="4918803"/>
            <a:ext cx="7589520" cy="8229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Traditional Pedagogical Approach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6379" y="5987144"/>
            <a:ext cx="8311242" cy="555170"/>
          </a:xfr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“Sage-on-the-Stage</a:t>
            </a:r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4" y="-219308"/>
            <a:ext cx="8699809" cy="53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Constructivist Pedagogical Approach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075314"/>
              </p:ext>
            </p:extLst>
          </p:nvPr>
        </p:nvGraphicFramePr>
        <p:xfrm>
          <a:off x="562261" y="2165400"/>
          <a:ext cx="8065197" cy="333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143"/>
                <a:gridCol w="2899317"/>
                <a:gridCol w="307773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Constructivism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Traditional</a:t>
                      </a:r>
                      <a:endParaRPr lang="en-US" sz="1800" b="1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  <a:tr h="44644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Responsibility for Learning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Resides with the learner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Rests with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the faculty member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Learning Motivation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Intrinsic- authentic experiences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Extrinsic- conform to standards and expected achievements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Role of Faculty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Facilitator- active learning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Lecturer- passive recipients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Interaction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Learn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from each other and an awareness of each other’s values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Objective-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faculty is the expert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Collaboration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Arrive at a shared understanding of the truth- “scaffolding”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Achieve the content set in the curriculum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Assessment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2-way process between faculty and student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Process carried out by faculty member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677" y="6477517"/>
            <a:ext cx="802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Modified from: Lam, B.H. (2011) Chapter 2 Constructivist perspectives of learning. </a:t>
            </a:r>
            <a:r>
              <a:rPr lang="en-US" sz="900" b="1" i="1" dirty="0" smtClean="0">
                <a:solidFill>
                  <a:schemeClr val="bg1"/>
                </a:solidFill>
              </a:rPr>
              <a:t>Learning and Teaching in the Chinese Classroom</a:t>
            </a:r>
            <a:r>
              <a:rPr lang="en-US" sz="900" b="1" dirty="0" smtClean="0">
                <a:solidFill>
                  <a:schemeClr val="bg1"/>
                </a:solidFill>
              </a:rPr>
              <a:t>. Hong Kong: HKU Press.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6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B35A2D"/>
      </a:accent1>
      <a:accent2>
        <a:srgbClr val="345782"/>
      </a:accent2>
      <a:accent3>
        <a:srgbClr val="61812C"/>
      </a:accent3>
      <a:accent4>
        <a:srgbClr val="3C4044"/>
      </a:accent4>
      <a:accent5>
        <a:srgbClr val="F8C522"/>
      </a:accent5>
      <a:accent6>
        <a:srgbClr val="BC3442"/>
      </a:accent6>
      <a:hlink>
        <a:srgbClr val="3D214F"/>
      </a:hlink>
      <a:folHlink>
        <a:srgbClr val="57321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754</TotalTime>
  <Words>2002</Words>
  <Application>Microsoft Macintosh PowerPoint</Application>
  <PresentationFormat>On-screen Show (4:3)</PresentationFormat>
  <Paragraphs>247</Paragraphs>
  <Slides>24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Course Design: Pedagogical Approaches  to Assessing Higher Order Cognitive Skills  </vt:lpstr>
      <vt:lpstr>Welcome!</vt:lpstr>
      <vt:lpstr>Pre-Presentation Check Point </vt:lpstr>
      <vt:lpstr>Agenda</vt:lpstr>
      <vt:lpstr>Higher Order Cognitive Skills</vt:lpstr>
      <vt:lpstr>Higher Order Skills</vt:lpstr>
      <vt:lpstr>PowerPoint Presentation</vt:lpstr>
      <vt:lpstr>Traditional Pedagogical Approach </vt:lpstr>
      <vt:lpstr>Constructivist Pedagogical Approach </vt:lpstr>
      <vt:lpstr>SPIRAL Pedagogical Approach </vt:lpstr>
      <vt:lpstr>Basic Science/Clinical Science Spiral Seminar Series (BaSiCSsss) </vt:lpstr>
      <vt:lpstr>Active Learning &amp; Assessment Strategies</vt:lpstr>
      <vt:lpstr>Assessment Breakdown </vt:lpstr>
      <vt:lpstr>Assessment Breakdown </vt:lpstr>
      <vt:lpstr>Assessment Breakdown </vt:lpstr>
      <vt:lpstr>Outcomes</vt:lpstr>
      <vt:lpstr>PowerPoint Presentation</vt:lpstr>
      <vt:lpstr>Challenges</vt:lpstr>
      <vt:lpstr>Next Steps and Best Practices</vt:lpstr>
      <vt:lpstr>Putting All Together </vt:lpstr>
      <vt:lpstr>Activity #2</vt:lpstr>
      <vt:lpstr>Results &amp; Discussion</vt:lpstr>
      <vt:lpstr>Resources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creator>Tofool Alghanem</dc:creator>
  <cp:lastModifiedBy>Murphy Jennipher</cp:lastModifiedBy>
  <cp:revision>122</cp:revision>
  <dcterms:created xsi:type="dcterms:W3CDTF">2016-02-26T21:54:43Z</dcterms:created>
  <dcterms:modified xsi:type="dcterms:W3CDTF">2016-03-22T20:28:02Z</dcterms:modified>
</cp:coreProperties>
</file>