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5" r:id="rId4"/>
    <p:sldId id="266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75" r:id="rId15"/>
    <p:sldId id="273" r:id="rId16"/>
    <p:sldId id="274" r:id="rId17"/>
    <p:sldId id="264" r:id="rId18"/>
    <p:sldId id="276" r:id="rId19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2BA"/>
    <a:srgbClr val="2C4ACF"/>
    <a:srgbClr val="2C7ACA"/>
    <a:srgbClr val="468CCF"/>
    <a:srgbClr val="DC6224"/>
    <a:srgbClr val="132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6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4F8DC-1A51-485C-A0DA-9B4CE534957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C37BD-398D-48C7-A642-AA6FD8095A24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2009</a:t>
          </a:r>
          <a:endParaRPr lang="en-US" dirty="0">
            <a:solidFill>
              <a:schemeClr val="bg1"/>
            </a:solidFill>
          </a:endParaRPr>
        </a:p>
      </dgm:t>
    </dgm:pt>
    <dgm:pt modelId="{29966768-5351-4CCA-9209-18FA8DD09A48}" type="parTrans" cxnId="{2D39CDA2-9C1D-4C78-8C92-19611CF5C635}">
      <dgm:prSet/>
      <dgm:spPr/>
      <dgm:t>
        <a:bodyPr/>
        <a:lstStyle/>
        <a:p>
          <a:endParaRPr lang="en-US"/>
        </a:p>
      </dgm:t>
    </dgm:pt>
    <dgm:pt modelId="{F5560055-4198-41C3-BA9F-4047162EA396}" type="sibTrans" cxnId="{2D39CDA2-9C1D-4C78-8C92-19611CF5C635}">
      <dgm:prSet/>
      <dgm:spPr/>
      <dgm:t>
        <a:bodyPr/>
        <a:lstStyle/>
        <a:p>
          <a:endParaRPr lang="en-US"/>
        </a:p>
      </dgm:t>
    </dgm:pt>
    <dgm:pt modelId="{43CAF6AA-7D36-4EF8-85C6-5BD8BD5D5107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Deputy CIO</a:t>
          </a:r>
          <a:endParaRPr lang="en-US" dirty="0">
            <a:solidFill>
              <a:srgbClr val="2742BA"/>
            </a:solidFill>
          </a:endParaRPr>
        </a:p>
      </dgm:t>
    </dgm:pt>
    <dgm:pt modelId="{96659A38-4569-416A-8966-783A86CC66A6}" type="parTrans" cxnId="{74231786-DF86-4A55-81AB-722240507737}">
      <dgm:prSet/>
      <dgm:spPr/>
      <dgm:t>
        <a:bodyPr/>
        <a:lstStyle/>
        <a:p>
          <a:endParaRPr lang="en-US"/>
        </a:p>
      </dgm:t>
    </dgm:pt>
    <dgm:pt modelId="{4F1260FA-A7B5-4813-8F38-73D603CDA7C3}" type="sibTrans" cxnId="{74231786-DF86-4A55-81AB-722240507737}">
      <dgm:prSet/>
      <dgm:spPr/>
      <dgm:t>
        <a:bodyPr/>
        <a:lstStyle/>
        <a:p>
          <a:endParaRPr lang="en-US"/>
        </a:p>
      </dgm:t>
    </dgm:pt>
    <dgm:pt modelId="{79013526-59B9-4338-A7CC-601DE8B3C7F9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Financial Auditor</a:t>
          </a:r>
          <a:endParaRPr lang="en-US" dirty="0">
            <a:solidFill>
              <a:srgbClr val="2742BA"/>
            </a:solidFill>
          </a:endParaRPr>
        </a:p>
      </dgm:t>
    </dgm:pt>
    <dgm:pt modelId="{E92C9DEE-6580-4E0D-903B-6DB961783D58}" type="parTrans" cxnId="{7A35D2D7-E4E9-44D3-807A-816895170546}">
      <dgm:prSet/>
      <dgm:spPr/>
      <dgm:t>
        <a:bodyPr/>
        <a:lstStyle/>
        <a:p>
          <a:endParaRPr lang="en-US"/>
        </a:p>
      </dgm:t>
    </dgm:pt>
    <dgm:pt modelId="{E2668EEF-15DC-41C8-A806-2A80C4A13FC9}" type="sibTrans" cxnId="{7A35D2D7-E4E9-44D3-807A-816895170546}">
      <dgm:prSet/>
      <dgm:spPr/>
      <dgm:t>
        <a:bodyPr/>
        <a:lstStyle/>
        <a:p>
          <a:endParaRPr lang="en-US"/>
        </a:p>
      </dgm:t>
    </dgm:pt>
    <dgm:pt modelId="{548A5A94-C552-438E-B11A-6A9DBBD8AC36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2010</a:t>
          </a:r>
          <a:endParaRPr lang="en-US" dirty="0">
            <a:solidFill>
              <a:schemeClr val="bg1"/>
            </a:solidFill>
          </a:endParaRPr>
        </a:p>
      </dgm:t>
    </dgm:pt>
    <dgm:pt modelId="{023AC3CB-5427-49D4-8A66-BE87FCFEC5AA}" type="parTrans" cxnId="{84E57D0A-24B0-441B-A10A-7060E997E31E}">
      <dgm:prSet/>
      <dgm:spPr/>
      <dgm:t>
        <a:bodyPr/>
        <a:lstStyle/>
        <a:p>
          <a:endParaRPr lang="en-US"/>
        </a:p>
      </dgm:t>
    </dgm:pt>
    <dgm:pt modelId="{127D50A5-49E4-4C26-AFC3-D86259685C8A}" type="sibTrans" cxnId="{84E57D0A-24B0-441B-A10A-7060E997E31E}">
      <dgm:prSet/>
      <dgm:spPr/>
      <dgm:t>
        <a:bodyPr/>
        <a:lstStyle/>
        <a:p>
          <a:endParaRPr lang="en-US"/>
        </a:p>
      </dgm:t>
    </dgm:pt>
    <dgm:pt modelId="{3B35AFBB-187C-4A65-A702-17F51FF4080F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UISO</a:t>
          </a:r>
          <a:endParaRPr lang="en-US" dirty="0">
            <a:solidFill>
              <a:srgbClr val="2742BA"/>
            </a:solidFill>
          </a:endParaRPr>
        </a:p>
      </dgm:t>
    </dgm:pt>
    <dgm:pt modelId="{75AF7BC3-3BA8-4968-9282-2296E780AD2C}" type="parTrans" cxnId="{9B69054E-E490-42E4-934C-A6000913F23D}">
      <dgm:prSet/>
      <dgm:spPr/>
      <dgm:t>
        <a:bodyPr/>
        <a:lstStyle/>
        <a:p>
          <a:endParaRPr lang="en-US"/>
        </a:p>
      </dgm:t>
    </dgm:pt>
    <dgm:pt modelId="{F3F98E49-0553-4ABC-A49C-2302E8BF750C}" type="sibTrans" cxnId="{9B69054E-E490-42E4-934C-A6000913F23D}">
      <dgm:prSet/>
      <dgm:spPr/>
      <dgm:t>
        <a:bodyPr/>
        <a:lstStyle/>
        <a:p>
          <a:endParaRPr lang="en-US"/>
        </a:p>
      </dgm:t>
    </dgm:pt>
    <dgm:pt modelId="{501810E4-6714-4673-95CB-E6C72007EC3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PeopleSoft HR</a:t>
          </a:r>
          <a:endParaRPr lang="en-US" dirty="0">
            <a:solidFill>
              <a:srgbClr val="2742BA"/>
            </a:solidFill>
          </a:endParaRPr>
        </a:p>
      </dgm:t>
    </dgm:pt>
    <dgm:pt modelId="{DA1FB2AE-CEDC-45A7-8F59-711B7B3D0E6E}" type="parTrans" cxnId="{9234B6D1-BE13-4233-BAE0-F8CB2FFA1047}">
      <dgm:prSet/>
      <dgm:spPr/>
      <dgm:t>
        <a:bodyPr/>
        <a:lstStyle/>
        <a:p>
          <a:endParaRPr lang="en-US"/>
        </a:p>
      </dgm:t>
    </dgm:pt>
    <dgm:pt modelId="{A4B16189-CE78-49CB-B594-93E3CAF02C89}" type="sibTrans" cxnId="{9234B6D1-BE13-4233-BAE0-F8CB2FFA1047}">
      <dgm:prSet/>
      <dgm:spPr/>
      <dgm:t>
        <a:bodyPr/>
        <a:lstStyle/>
        <a:p>
          <a:endParaRPr lang="en-US"/>
        </a:p>
      </dgm:t>
    </dgm:pt>
    <dgm:pt modelId="{F635B30F-CB00-47E1-85E3-60B6B2940C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Legacy System</a:t>
          </a:r>
          <a:endParaRPr lang="en-US" dirty="0">
            <a:solidFill>
              <a:srgbClr val="2742BA"/>
            </a:solidFill>
          </a:endParaRPr>
        </a:p>
      </dgm:t>
    </dgm:pt>
    <dgm:pt modelId="{B7818B39-353D-4120-B6FB-1C9A7C50A4BF}" type="parTrans" cxnId="{F4667748-2ABD-44A5-927D-E94B2E16BA48}">
      <dgm:prSet/>
      <dgm:spPr/>
      <dgm:t>
        <a:bodyPr/>
        <a:lstStyle/>
        <a:p>
          <a:endParaRPr lang="en-US"/>
        </a:p>
      </dgm:t>
    </dgm:pt>
    <dgm:pt modelId="{31B7DF5A-F455-49F7-84B3-84427FB80959}" type="sibTrans" cxnId="{F4667748-2ABD-44A5-927D-E94B2E16BA48}">
      <dgm:prSet/>
      <dgm:spPr/>
      <dgm:t>
        <a:bodyPr/>
        <a:lstStyle/>
        <a:p>
          <a:endParaRPr lang="en-US"/>
        </a:p>
      </dgm:t>
    </dgm:pt>
    <dgm:pt modelId="{E79774EE-341D-4531-BBA3-0B8F7D49337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Ad hoc preparation</a:t>
          </a:r>
          <a:endParaRPr lang="en-US" dirty="0">
            <a:solidFill>
              <a:srgbClr val="2742BA"/>
            </a:solidFill>
          </a:endParaRPr>
        </a:p>
      </dgm:t>
    </dgm:pt>
    <dgm:pt modelId="{716797B8-6199-4E29-B667-2BEFDD1A87E2}" type="parTrans" cxnId="{68917B08-F9DE-4B9D-9677-F85C49D7FACB}">
      <dgm:prSet/>
      <dgm:spPr>
        <a:ln>
          <a:solidFill>
            <a:srgbClr val="2C4ACF"/>
          </a:solidFill>
        </a:ln>
      </dgm:spPr>
      <dgm:t>
        <a:bodyPr/>
        <a:lstStyle/>
        <a:p>
          <a:endParaRPr lang="en-US"/>
        </a:p>
      </dgm:t>
    </dgm:pt>
    <dgm:pt modelId="{D6E07B92-FA69-483E-A9FF-BE637679AC1A}" type="sibTrans" cxnId="{68917B08-F9DE-4B9D-9677-F85C49D7FACB}">
      <dgm:prSet/>
      <dgm:spPr/>
      <dgm:t>
        <a:bodyPr/>
        <a:lstStyle/>
        <a:p>
          <a:endParaRPr lang="en-US"/>
        </a:p>
      </dgm:t>
    </dgm:pt>
    <dgm:pt modelId="{80B7FAD5-E476-4EAB-A00E-B2943A5D7882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IT Auditor</a:t>
          </a:r>
          <a:endParaRPr lang="en-US" dirty="0">
            <a:solidFill>
              <a:srgbClr val="2742BA"/>
            </a:solidFill>
          </a:endParaRPr>
        </a:p>
      </dgm:t>
    </dgm:pt>
    <dgm:pt modelId="{98B54010-1563-423F-8AD1-12916B2CC788}" type="parTrans" cxnId="{6661A6E7-F975-4DD2-807B-5A3F0049F9E3}">
      <dgm:prSet/>
      <dgm:spPr/>
      <dgm:t>
        <a:bodyPr/>
        <a:lstStyle/>
        <a:p>
          <a:endParaRPr lang="en-US"/>
        </a:p>
      </dgm:t>
    </dgm:pt>
    <dgm:pt modelId="{F9B9CD9A-CD58-447F-B7B4-E12678F9A81B}" type="sibTrans" cxnId="{6661A6E7-F975-4DD2-807B-5A3F0049F9E3}">
      <dgm:prSet/>
      <dgm:spPr/>
      <dgm:t>
        <a:bodyPr/>
        <a:lstStyle/>
        <a:p>
          <a:endParaRPr lang="en-US"/>
        </a:p>
      </dgm:t>
    </dgm:pt>
    <dgm:pt modelId="{804ED211-B2A4-4991-B30A-D11783543903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rgbClr val="2742BA"/>
              </a:solidFill>
            </a:rPr>
            <a:t>Pre-validation and binder</a:t>
          </a:r>
          <a:endParaRPr lang="en-US" dirty="0">
            <a:solidFill>
              <a:srgbClr val="2742BA"/>
            </a:solidFill>
          </a:endParaRPr>
        </a:p>
      </dgm:t>
    </dgm:pt>
    <dgm:pt modelId="{012F212D-5A8F-4402-9002-C96DE2B92A64}" type="parTrans" cxnId="{A465E732-D109-484A-B588-986EE23A20B2}">
      <dgm:prSet/>
      <dgm:spPr>
        <a:ln>
          <a:solidFill>
            <a:srgbClr val="2C4ACF"/>
          </a:solidFill>
        </a:ln>
      </dgm:spPr>
      <dgm:t>
        <a:bodyPr/>
        <a:lstStyle/>
        <a:p>
          <a:endParaRPr lang="en-US"/>
        </a:p>
      </dgm:t>
    </dgm:pt>
    <dgm:pt modelId="{D43F4EEE-3CA6-4E61-B785-DE753ADD8EEE}" type="sibTrans" cxnId="{A465E732-D109-484A-B588-986EE23A20B2}">
      <dgm:prSet/>
      <dgm:spPr/>
      <dgm:t>
        <a:bodyPr/>
        <a:lstStyle/>
        <a:p>
          <a:endParaRPr lang="en-US"/>
        </a:p>
      </dgm:t>
    </dgm:pt>
    <dgm:pt modelId="{95391D7F-B3C1-4825-A58B-80FC4A64A731}" type="pres">
      <dgm:prSet presAssocID="{C134F8DC-1A51-485C-A0DA-9B4CE53495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F723F9-5E1A-4C3E-940D-19EC52494471}" type="pres">
      <dgm:prSet presAssocID="{B78C37BD-398D-48C7-A642-AA6FD8095A24}" presName="root" presStyleCnt="0"/>
      <dgm:spPr/>
    </dgm:pt>
    <dgm:pt modelId="{AC04AF99-BCB7-4434-9602-FF002C9E1F66}" type="pres">
      <dgm:prSet presAssocID="{B78C37BD-398D-48C7-A642-AA6FD8095A24}" presName="rootComposite" presStyleCnt="0"/>
      <dgm:spPr/>
    </dgm:pt>
    <dgm:pt modelId="{D9AB2E08-F03B-4226-A42F-15CA57B18F66}" type="pres">
      <dgm:prSet presAssocID="{B78C37BD-398D-48C7-A642-AA6FD8095A24}" presName="rootText" presStyleLbl="node1" presStyleIdx="0" presStyleCnt="2" custScaleX="81581" custLinFactNeighborX="-18553" custLinFactNeighborY="-130"/>
      <dgm:spPr/>
      <dgm:t>
        <a:bodyPr/>
        <a:lstStyle/>
        <a:p>
          <a:endParaRPr lang="en-US"/>
        </a:p>
      </dgm:t>
    </dgm:pt>
    <dgm:pt modelId="{14B6DFA3-C4C0-448C-AAD0-32DC68CBE457}" type="pres">
      <dgm:prSet presAssocID="{B78C37BD-398D-48C7-A642-AA6FD8095A24}" presName="rootConnector" presStyleLbl="node1" presStyleIdx="0" presStyleCnt="2"/>
      <dgm:spPr/>
      <dgm:t>
        <a:bodyPr/>
        <a:lstStyle/>
        <a:p>
          <a:endParaRPr lang="en-US"/>
        </a:p>
      </dgm:t>
    </dgm:pt>
    <dgm:pt modelId="{72E897D1-654D-4309-A5D4-A4AE171EA7A2}" type="pres">
      <dgm:prSet presAssocID="{B78C37BD-398D-48C7-A642-AA6FD8095A24}" presName="childShape" presStyleCnt="0"/>
      <dgm:spPr/>
    </dgm:pt>
    <dgm:pt modelId="{04566996-E882-4DA3-9E35-BFD74A0C2334}" type="pres">
      <dgm:prSet presAssocID="{96659A38-4569-416A-8966-783A86CC66A6}" presName="Name13" presStyleLbl="parChTrans1D2" presStyleIdx="0" presStyleCnt="8"/>
      <dgm:spPr/>
      <dgm:t>
        <a:bodyPr/>
        <a:lstStyle/>
        <a:p>
          <a:endParaRPr lang="en-US"/>
        </a:p>
      </dgm:t>
    </dgm:pt>
    <dgm:pt modelId="{01F45C6E-8CB5-406C-A666-FB13F38664E3}" type="pres">
      <dgm:prSet presAssocID="{43CAF6AA-7D36-4EF8-85C6-5BD8BD5D5107}" presName="childText" presStyleLbl="bgAcc1" presStyleIdx="0" presStyleCnt="8" custScaleX="124346" custLinFactNeighborX="-26326" custLinFactNeighborY="-1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5D275-E7C0-4A36-BD99-2F73CD2C90D4}" type="pres">
      <dgm:prSet presAssocID="{B7818B39-353D-4120-B6FB-1C9A7C50A4BF}" presName="Name13" presStyleLbl="parChTrans1D2" presStyleIdx="1" presStyleCnt="8"/>
      <dgm:spPr/>
      <dgm:t>
        <a:bodyPr/>
        <a:lstStyle/>
        <a:p>
          <a:endParaRPr lang="en-US"/>
        </a:p>
      </dgm:t>
    </dgm:pt>
    <dgm:pt modelId="{40F8289E-E99F-46F2-9284-4E9DDC15C963}" type="pres">
      <dgm:prSet presAssocID="{F635B30F-CB00-47E1-85E3-60B6B2940CAD}" presName="childText" presStyleLbl="bgAcc1" presStyleIdx="1" presStyleCnt="8" custScaleX="138471" custLinFactNeighborX="-2517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4067E-77C7-4D62-AD7A-A4BB70A9F11D}" type="pres">
      <dgm:prSet presAssocID="{E92C9DEE-6580-4E0D-903B-6DB961783D5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5975AACC-DD11-4CF2-8371-C1CA97D4787B}" type="pres">
      <dgm:prSet presAssocID="{79013526-59B9-4338-A7CC-601DE8B3C7F9}" presName="childText" presStyleLbl="bgAcc1" presStyleIdx="2" presStyleCnt="8" custScaleX="179901" custLinFactNeighborX="-24024" custLinFactNeighborY="9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FE699-39B9-4B2B-9FCF-AAA59ADC9E7F}" type="pres">
      <dgm:prSet presAssocID="{716797B8-6199-4E29-B667-2BEFDD1A87E2}" presName="Name13" presStyleLbl="parChTrans1D2" presStyleIdx="3" presStyleCnt="8"/>
      <dgm:spPr/>
      <dgm:t>
        <a:bodyPr/>
        <a:lstStyle/>
        <a:p>
          <a:endParaRPr lang="en-US"/>
        </a:p>
      </dgm:t>
    </dgm:pt>
    <dgm:pt modelId="{2E5CEBB7-6FAA-48FA-8E57-F3D0F8A4FCC6}" type="pres">
      <dgm:prSet presAssocID="{E79774EE-341D-4531-BBA3-0B8F7D49337A}" presName="childText" presStyleLbl="bgAcc1" presStyleIdx="3" presStyleCnt="8" custScaleX="255855" custLinFactNeighborX="-24024" custLinFactNeighborY="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5E3F5-85CB-4AA8-B05B-7B2CA2D0E10A}" type="pres">
      <dgm:prSet presAssocID="{548A5A94-C552-438E-B11A-6A9DBBD8AC36}" presName="root" presStyleCnt="0"/>
      <dgm:spPr/>
    </dgm:pt>
    <dgm:pt modelId="{F18437AD-4EE9-49DF-A9E5-1D00AEB09FD0}" type="pres">
      <dgm:prSet presAssocID="{548A5A94-C552-438E-B11A-6A9DBBD8AC36}" presName="rootComposite" presStyleCnt="0"/>
      <dgm:spPr/>
    </dgm:pt>
    <dgm:pt modelId="{374A0AE0-FC38-43AA-8854-D64415BE2A79}" type="pres">
      <dgm:prSet presAssocID="{548A5A94-C552-438E-B11A-6A9DBBD8AC36}" presName="rootText" presStyleLbl="node1" presStyleIdx="1" presStyleCnt="2" custScaleX="66554"/>
      <dgm:spPr/>
      <dgm:t>
        <a:bodyPr/>
        <a:lstStyle/>
        <a:p>
          <a:endParaRPr lang="en-US"/>
        </a:p>
      </dgm:t>
    </dgm:pt>
    <dgm:pt modelId="{7CC7DC1B-27F4-432B-A9C8-DDCB05CCD42F}" type="pres">
      <dgm:prSet presAssocID="{548A5A94-C552-438E-B11A-6A9DBBD8AC36}" presName="rootConnector" presStyleLbl="node1" presStyleIdx="1" presStyleCnt="2"/>
      <dgm:spPr/>
      <dgm:t>
        <a:bodyPr/>
        <a:lstStyle/>
        <a:p>
          <a:endParaRPr lang="en-US"/>
        </a:p>
      </dgm:t>
    </dgm:pt>
    <dgm:pt modelId="{3F42F265-F0FA-4C95-96FF-73C4004961D4}" type="pres">
      <dgm:prSet presAssocID="{548A5A94-C552-438E-B11A-6A9DBBD8AC36}" presName="childShape" presStyleCnt="0"/>
      <dgm:spPr/>
    </dgm:pt>
    <dgm:pt modelId="{F17FE596-B42D-43C8-8F5E-139CB2188C43}" type="pres">
      <dgm:prSet presAssocID="{75AF7BC3-3BA8-4968-9282-2296E780AD2C}" presName="Name13" presStyleLbl="parChTrans1D2" presStyleIdx="4" presStyleCnt="8"/>
      <dgm:spPr/>
      <dgm:t>
        <a:bodyPr/>
        <a:lstStyle/>
        <a:p>
          <a:endParaRPr lang="en-US"/>
        </a:p>
      </dgm:t>
    </dgm:pt>
    <dgm:pt modelId="{8F910E8A-6923-4073-A6A1-F7D2AF8796EB}" type="pres">
      <dgm:prSet presAssocID="{3B35AFBB-187C-4A65-A702-17F51FF4080F}" presName="childText" presStyleLbl="bgAcc1" presStyleIdx="4" presStyleCnt="8" custScaleX="12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6564-8A03-4DEB-8765-CD53E4CD5FCE}" type="pres">
      <dgm:prSet presAssocID="{DA1FB2AE-CEDC-45A7-8F59-711B7B3D0E6E}" presName="Name13" presStyleLbl="parChTrans1D2" presStyleIdx="5" presStyleCnt="8"/>
      <dgm:spPr/>
      <dgm:t>
        <a:bodyPr/>
        <a:lstStyle/>
        <a:p>
          <a:endParaRPr lang="en-US"/>
        </a:p>
      </dgm:t>
    </dgm:pt>
    <dgm:pt modelId="{85C87B60-3A6C-4ADA-A81C-1A0A89103BA1}" type="pres">
      <dgm:prSet presAssocID="{501810E4-6714-4673-95CB-E6C72007EC3B}" presName="childText" presStyleLbl="bgAcc1" presStyleIdx="5" presStyleCnt="8" custScaleX="145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0BC7-5B8F-4B35-B34A-92BB3B7F63F7}" type="pres">
      <dgm:prSet presAssocID="{98B54010-1563-423F-8AD1-12916B2CC788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4F206D6-5110-45AE-959A-95D5BA3B9E00}" type="pres">
      <dgm:prSet presAssocID="{80B7FAD5-E476-4EAB-A00E-B2943A5D7882}" presName="childText" presStyleLbl="bgAcc1" presStyleIdx="6" presStyleCnt="8" custScaleX="194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E2C04-63D7-4BAF-B16F-00521C2596EB}" type="pres">
      <dgm:prSet presAssocID="{012F212D-5A8F-4402-9002-C96DE2B92A64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89D3A09-61A0-4391-A4B7-10018922EDCE}" type="pres">
      <dgm:prSet presAssocID="{804ED211-B2A4-4991-B30A-D11783543903}" presName="childText" presStyleLbl="bgAcc1" presStyleIdx="7" presStyleCnt="8" custScaleX="23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EA7E0-8619-4AB0-A542-7854F49EDB4D}" type="presOf" srcId="{B78C37BD-398D-48C7-A642-AA6FD8095A24}" destId="{D9AB2E08-F03B-4226-A42F-15CA57B18F66}" srcOrd="0" destOrd="0" presId="urn:microsoft.com/office/officeart/2005/8/layout/hierarchy3"/>
    <dgm:cxn modelId="{4FE8560B-2C56-444E-A111-0C6241F55D6A}" type="presOf" srcId="{79013526-59B9-4338-A7CC-601DE8B3C7F9}" destId="{5975AACC-DD11-4CF2-8371-C1CA97D4787B}" srcOrd="0" destOrd="0" presId="urn:microsoft.com/office/officeart/2005/8/layout/hierarchy3"/>
    <dgm:cxn modelId="{FDE14907-9757-4DFA-9BB7-0812C2DACDCC}" type="presOf" srcId="{C134F8DC-1A51-485C-A0DA-9B4CE5349570}" destId="{95391D7F-B3C1-4825-A58B-80FC4A64A731}" srcOrd="0" destOrd="0" presId="urn:microsoft.com/office/officeart/2005/8/layout/hierarchy3"/>
    <dgm:cxn modelId="{EDEAE001-B9FA-4DD9-B7FC-A05BB3A1175F}" type="presOf" srcId="{F635B30F-CB00-47E1-85E3-60B6B2940CAD}" destId="{40F8289E-E99F-46F2-9284-4E9DDC15C963}" srcOrd="0" destOrd="0" presId="urn:microsoft.com/office/officeart/2005/8/layout/hierarchy3"/>
    <dgm:cxn modelId="{7EBCBDBE-BA52-4E03-B517-7EDDB85B9D1D}" type="presOf" srcId="{548A5A94-C552-438E-B11A-6A9DBBD8AC36}" destId="{374A0AE0-FC38-43AA-8854-D64415BE2A79}" srcOrd="0" destOrd="0" presId="urn:microsoft.com/office/officeart/2005/8/layout/hierarchy3"/>
    <dgm:cxn modelId="{ED925B70-E55C-4A67-B234-AB4F82CE277A}" type="presOf" srcId="{E79774EE-341D-4531-BBA3-0B8F7D49337A}" destId="{2E5CEBB7-6FAA-48FA-8E57-F3D0F8A4FCC6}" srcOrd="0" destOrd="0" presId="urn:microsoft.com/office/officeart/2005/8/layout/hierarchy3"/>
    <dgm:cxn modelId="{2947CD26-9DDE-40C1-92E7-259C6D3DA68F}" type="presOf" srcId="{716797B8-6199-4E29-B667-2BEFDD1A87E2}" destId="{C6AFE699-39B9-4B2B-9FCF-AAA59ADC9E7F}" srcOrd="0" destOrd="0" presId="urn:microsoft.com/office/officeart/2005/8/layout/hierarchy3"/>
    <dgm:cxn modelId="{2D39CDA2-9C1D-4C78-8C92-19611CF5C635}" srcId="{C134F8DC-1A51-485C-A0DA-9B4CE5349570}" destId="{B78C37BD-398D-48C7-A642-AA6FD8095A24}" srcOrd="0" destOrd="0" parTransId="{29966768-5351-4CCA-9209-18FA8DD09A48}" sibTransId="{F5560055-4198-41C3-BA9F-4047162EA396}"/>
    <dgm:cxn modelId="{28E83584-BD94-4744-8EA6-FE7696353FD6}" type="presOf" srcId="{75AF7BC3-3BA8-4968-9282-2296E780AD2C}" destId="{F17FE596-B42D-43C8-8F5E-139CB2188C43}" srcOrd="0" destOrd="0" presId="urn:microsoft.com/office/officeart/2005/8/layout/hierarchy3"/>
    <dgm:cxn modelId="{C3581788-B563-4C44-9884-CCFCE6F30A0E}" type="presOf" srcId="{E92C9DEE-6580-4E0D-903B-6DB961783D58}" destId="{3A34067E-77C7-4D62-AD7A-A4BB70A9F11D}" srcOrd="0" destOrd="0" presId="urn:microsoft.com/office/officeart/2005/8/layout/hierarchy3"/>
    <dgm:cxn modelId="{F4667748-2ABD-44A5-927D-E94B2E16BA48}" srcId="{B78C37BD-398D-48C7-A642-AA6FD8095A24}" destId="{F635B30F-CB00-47E1-85E3-60B6B2940CAD}" srcOrd="1" destOrd="0" parTransId="{B7818B39-353D-4120-B6FB-1C9A7C50A4BF}" sibTransId="{31B7DF5A-F455-49F7-84B3-84427FB80959}"/>
    <dgm:cxn modelId="{FE50E286-032A-43F9-91DA-0D06702038EE}" type="presOf" srcId="{DA1FB2AE-CEDC-45A7-8F59-711B7B3D0E6E}" destId="{73F26564-8A03-4DEB-8765-CD53E4CD5FCE}" srcOrd="0" destOrd="0" presId="urn:microsoft.com/office/officeart/2005/8/layout/hierarchy3"/>
    <dgm:cxn modelId="{7A35D2D7-E4E9-44D3-807A-816895170546}" srcId="{B78C37BD-398D-48C7-A642-AA6FD8095A24}" destId="{79013526-59B9-4338-A7CC-601DE8B3C7F9}" srcOrd="2" destOrd="0" parTransId="{E92C9DEE-6580-4E0D-903B-6DB961783D58}" sibTransId="{E2668EEF-15DC-41C8-A806-2A80C4A13FC9}"/>
    <dgm:cxn modelId="{6661A6E7-F975-4DD2-807B-5A3F0049F9E3}" srcId="{548A5A94-C552-438E-B11A-6A9DBBD8AC36}" destId="{80B7FAD5-E476-4EAB-A00E-B2943A5D7882}" srcOrd="2" destOrd="0" parTransId="{98B54010-1563-423F-8AD1-12916B2CC788}" sibTransId="{F9B9CD9A-CD58-447F-B7B4-E12678F9A81B}"/>
    <dgm:cxn modelId="{4500F5C9-FB8C-4199-A2A7-B4A4342C7983}" type="presOf" srcId="{804ED211-B2A4-4991-B30A-D11783543903}" destId="{489D3A09-61A0-4391-A4B7-10018922EDCE}" srcOrd="0" destOrd="0" presId="urn:microsoft.com/office/officeart/2005/8/layout/hierarchy3"/>
    <dgm:cxn modelId="{861B3D87-5678-455C-B63D-BD173CC4836E}" type="presOf" srcId="{3B35AFBB-187C-4A65-A702-17F51FF4080F}" destId="{8F910E8A-6923-4073-A6A1-F7D2AF8796EB}" srcOrd="0" destOrd="0" presId="urn:microsoft.com/office/officeart/2005/8/layout/hierarchy3"/>
    <dgm:cxn modelId="{7B785796-DB36-4C07-9150-694AEA58B824}" type="presOf" srcId="{548A5A94-C552-438E-B11A-6A9DBBD8AC36}" destId="{7CC7DC1B-27F4-432B-A9C8-DDCB05CCD42F}" srcOrd="1" destOrd="0" presId="urn:microsoft.com/office/officeart/2005/8/layout/hierarchy3"/>
    <dgm:cxn modelId="{9B69054E-E490-42E4-934C-A6000913F23D}" srcId="{548A5A94-C552-438E-B11A-6A9DBBD8AC36}" destId="{3B35AFBB-187C-4A65-A702-17F51FF4080F}" srcOrd="0" destOrd="0" parTransId="{75AF7BC3-3BA8-4968-9282-2296E780AD2C}" sibTransId="{F3F98E49-0553-4ABC-A49C-2302E8BF750C}"/>
    <dgm:cxn modelId="{68917B08-F9DE-4B9D-9677-F85C49D7FACB}" srcId="{B78C37BD-398D-48C7-A642-AA6FD8095A24}" destId="{E79774EE-341D-4531-BBA3-0B8F7D49337A}" srcOrd="3" destOrd="0" parTransId="{716797B8-6199-4E29-B667-2BEFDD1A87E2}" sibTransId="{D6E07B92-FA69-483E-A9FF-BE637679AC1A}"/>
    <dgm:cxn modelId="{2B3ECCB7-E633-4599-8730-5220C696ADE5}" type="presOf" srcId="{80B7FAD5-E476-4EAB-A00E-B2943A5D7882}" destId="{C4F206D6-5110-45AE-959A-95D5BA3B9E00}" srcOrd="0" destOrd="0" presId="urn:microsoft.com/office/officeart/2005/8/layout/hierarchy3"/>
    <dgm:cxn modelId="{D1A0F2D2-FEC2-4BD6-9854-D9395C037CB4}" type="presOf" srcId="{501810E4-6714-4673-95CB-E6C72007EC3B}" destId="{85C87B60-3A6C-4ADA-A81C-1A0A89103BA1}" srcOrd="0" destOrd="0" presId="urn:microsoft.com/office/officeart/2005/8/layout/hierarchy3"/>
    <dgm:cxn modelId="{A465E732-D109-484A-B588-986EE23A20B2}" srcId="{548A5A94-C552-438E-B11A-6A9DBBD8AC36}" destId="{804ED211-B2A4-4991-B30A-D11783543903}" srcOrd="3" destOrd="0" parTransId="{012F212D-5A8F-4402-9002-C96DE2B92A64}" sibTransId="{D43F4EEE-3CA6-4E61-B785-DE753ADD8EEE}"/>
    <dgm:cxn modelId="{0E23524F-E8BE-48AA-AD98-A4D290E3F998}" type="presOf" srcId="{012F212D-5A8F-4402-9002-C96DE2B92A64}" destId="{A68E2C04-63D7-4BAF-B16F-00521C2596EB}" srcOrd="0" destOrd="0" presId="urn:microsoft.com/office/officeart/2005/8/layout/hierarchy3"/>
    <dgm:cxn modelId="{9234B6D1-BE13-4233-BAE0-F8CB2FFA1047}" srcId="{548A5A94-C552-438E-B11A-6A9DBBD8AC36}" destId="{501810E4-6714-4673-95CB-E6C72007EC3B}" srcOrd="1" destOrd="0" parTransId="{DA1FB2AE-CEDC-45A7-8F59-711B7B3D0E6E}" sibTransId="{A4B16189-CE78-49CB-B594-93E3CAF02C89}"/>
    <dgm:cxn modelId="{84E57D0A-24B0-441B-A10A-7060E997E31E}" srcId="{C134F8DC-1A51-485C-A0DA-9B4CE5349570}" destId="{548A5A94-C552-438E-B11A-6A9DBBD8AC36}" srcOrd="1" destOrd="0" parTransId="{023AC3CB-5427-49D4-8A66-BE87FCFEC5AA}" sibTransId="{127D50A5-49E4-4C26-AFC3-D86259685C8A}"/>
    <dgm:cxn modelId="{8795F5BC-0786-498D-AC08-C52C06FD6A8E}" type="presOf" srcId="{B78C37BD-398D-48C7-A642-AA6FD8095A24}" destId="{14B6DFA3-C4C0-448C-AAD0-32DC68CBE457}" srcOrd="1" destOrd="0" presId="urn:microsoft.com/office/officeart/2005/8/layout/hierarchy3"/>
    <dgm:cxn modelId="{31DFA1E4-0550-4513-810F-9D41A410CF1A}" type="presOf" srcId="{43CAF6AA-7D36-4EF8-85C6-5BD8BD5D5107}" destId="{01F45C6E-8CB5-406C-A666-FB13F38664E3}" srcOrd="0" destOrd="0" presId="urn:microsoft.com/office/officeart/2005/8/layout/hierarchy3"/>
    <dgm:cxn modelId="{C0A152A0-D671-439A-B58F-384B261F2401}" type="presOf" srcId="{98B54010-1563-423F-8AD1-12916B2CC788}" destId="{3DFE0BC7-5B8F-4B35-B34A-92BB3B7F63F7}" srcOrd="0" destOrd="0" presId="urn:microsoft.com/office/officeart/2005/8/layout/hierarchy3"/>
    <dgm:cxn modelId="{FF74D004-6960-4952-81A2-6BD73C7CDD36}" type="presOf" srcId="{96659A38-4569-416A-8966-783A86CC66A6}" destId="{04566996-E882-4DA3-9E35-BFD74A0C2334}" srcOrd="0" destOrd="0" presId="urn:microsoft.com/office/officeart/2005/8/layout/hierarchy3"/>
    <dgm:cxn modelId="{3413CE30-2809-49A6-ABA3-ABF451C154D9}" type="presOf" srcId="{B7818B39-353D-4120-B6FB-1C9A7C50A4BF}" destId="{5355D275-E7C0-4A36-BD99-2F73CD2C90D4}" srcOrd="0" destOrd="0" presId="urn:microsoft.com/office/officeart/2005/8/layout/hierarchy3"/>
    <dgm:cxn modelId="{74231786-DF86-4A55-81AB-722240507737}" srcId="{B78C37BD-398D-48C7-A642-AA6FD8095A24}" destId="{43CAF6AA-7D36-4EF8-85C6-5BD8BD5D5107}" srcOrd="0" destOrd="0" parTransId="{96659A38-4569-416A-8966-783A86CC66A6}" sibTransId="{4F1260FA-A7B5-4813-8F38-73D603CDA7C3}"/>
    <dgm:cxn modelId="{41D61F2A-AB73-4372-8FFA-66B3A9DCC274}" type="presParOf" srcId="{95391D7F-B3C1-4825-A58B-80FC4A64A731}" destId="{36F723F9-5E1A-4C3E-940D-19EC52494471}" srcOrd="0" destOrd="0" presId="urn:microsoft.com/office/officeart/2005/8/layout/hierarchy3"/>
    <dgm:cxn modelId="{4E74BD77-FAF0-4AA8-BFC4-0A7EFF4DE301}" type="presParOf" srcId="{36F723F9-5E1A-4C3E-940D-19EC52494471}" destId="{AC04AF99-BCB7-4434-9602-FF002C9E1F66}" srcOrd="0" destOrd="0" presId="urn:microsoft.com/office/officeart/2005/8/layout/hierarchy3"/>
    <dgm:cxn modelId="{D16D630E-9EE5-4763-B689-C132DE31B09A}" type="presParOf" srcId="{AC04AF99-BCB7-4434-9602-FF002C9E1F66}" destId="{D9AB2E08-F03B-4226-A42F-15CA57B18F66}" srcOrd="0" destOrd="0" presId="urn:microsoft.com/office/officeart/2005/8/layout/hierarchy3"/>
    <dgm:cxn modelId="{25A24A85-6B8E-4A20-B973-DEFBB5C7BEB5}" type="presParOf" srcId="{AC04AF99-BCB7-4434-9602-FF002C9E1F66}" destId="{14B6DFA3-C4C0-448C-AAD0-32DC68CBE457}" srcOrd="1" destOrd="0" presId="urn:microsoft.com/office/officeart/2005/8/layout/hierarchy3"/>
    <dgm:cxn modelId="{EC2E5F9B-AF20-4310-B09F-E8F66D0D73C7}" type="presParOf" srcId="{36F723F9-5E1A-4C3E-940D-19EC52494471}" destId="{72E897D1-654D-4309-A5D4-A4AE171EA7A2}" srcOrd="1" destOrd="0" presId="urn:microsoft.com/office/officeart/2005/8/layout/hierarchy3"/>
    <dgm:cxn modelId="{E0968445-88CB-469B-A41C-68605E5EBAE2}" type="presParOf" srcId="{72E897D1-654D-4309-A5D4-A4AE171EA7A2}" destId="{04566996-E882-4DA3-9E35-BFD74A0C2334}" srcOrd="0" destOrd="0" presId="urn:microsoft.com/office/officeart/2005/8/layout/hierarchy3"/>
    <dgm:cxn modelId="{3B753D55-F787-47FF-9139-B9698933A0B1}" type="presParOf" srcId="{72E897D1-654D-4309-A5D4-A4AE171EA7A2}" destId="{01F45C6E-8CB5-406C-A666-FB13F38664E3}" srcOrd="1" destOrd="0" presId="urn:microsoft.com/office/officeart/2005/8/layout/hierarchy3"/>
    <dgm:cxn modelId="{251928FC-C998-4034-B6CE-41C8B7F5BF0D}" type="presParOf" srcId="{72E897D1-654D-4309-A5D4-A4AE171EA7A2}" destId="{5355D275-E7C0-4A36-BD99-2F73CD2C90D4}" srcOrd="2" destOrd="0" presId="urn:microsoft.com/office/officeart/2005/8/layout/hierarchy3"/>
    <dgm:cxn modelId="{AC50160A-69AB-46EC-B2B6-CB54BE8D13E8}" type="presParOf" srcId="{72E897D1-654D-4309-A5D4-A4AE171EA7A2}" destId="{40F8289E-E99F-46F2-9284-4E9DDC15C963}" srcOrd="3" destOrd="0" presId="urn:microsoft.com/office/officeart/2005/8/layout/hierarchy3"/>
    <dgm:cxn modelId="{C7A2F36D-4CB5-4CE2-9040-738E5E189BC5}" type="presParOf" srcId="{72E897D1-654D-4309-A5D4-A4AE171EA7A2}" destId="{3A34067E-77C7-4D62-AD7A-A4BB70A9F11D}" srcOrd="4" destOrd="0" presId="urn:microsoft.com/office/officeart/2005/8/layout/hierarchy3"/>
    <dgm:cxn modelId="{9CBB2C39-C8A0-4D40-9210-9B49DEAD9560}" type="presParOf" srcId="{72E897D1-654D-4309-A5D4-A4AE171EA7A2}" destId="{5975AACC-DD11-4CF2-8371-C1CA97D4787B}" srcOrd="5" destOrd="0" presId="urn:microsoft.com/office/officeart/2005/8/layout/hierarchy3"/>
    <dgm:cxn modelId="{F1F2B06E-6178-477E-802A-17D181045FD0}" type="presParOf" srcId="{72E897D1-654D-4309-A5D4-A4AE171EA7A2}" destId="{C6AFE699-39B9-4B2B-9FCF-AAA59ADC9E7F}" srcOrd="6" destOrd="0" presId="urn:microsoft.com/office/officeart/2005/8/layout/hierarchy3"/>
    <dgm:cxn modelId="{C78AA2BC-97A3-472A-81DA-654F9DCCF2F7}" type="presParOf" srcId="{72E897D1-654D-4309-A5D4-A4AE171EA7A2}" destId="{2E5CEBB7-6FAA-48FA-8E57-F3D0F8A4FCC6}" srcOrd="7" destOrd="0" presId="urn:microsoft.com/office/officeart/2005/8/layout/hierarchy3"/>
    <dgm:cxn modelId="{BB9C6B89-CA25-45E8-AFA2-355DAC637746}" type="presParOf" srcId="{95391D7F-B3C1-4825-A58B-80FC4A64A731}" destId="{02B5E3F5-85CB-4AA8-B05B-7B2CA2D0E10A}" srcOrd="1" destOrd="0" presId="urn:microsoft.com/office/officeart/2005/8/layout/hierarchy3"/>
    <dgm:cxn modelId="{F95C0BEC-FFCA-4153-A273-6124B6F92565}" type="presParOf" srcId="{02B5E3F5-85CB-4AA8-B05B-7B2CA2D0E10A}" destId="{F18437AD-4EE9-49DF-A9E5-1D00AEB09FD0}" srcOrd="0" destOrd="0" presId="urn:microsoft.com/office/officeart/2005/8/layout/hierarchy3"/>
    <dgm:cxn modelId="{903429B8-FDA1-48A8-AA9A-383A8CB8F3D4}" type="presParOf" srcId="{F18437AD-4EE9-49DF-A9E5-1D00AEB09FD0}" destId="{374A0AE0-FC38-43AA-8854-D64415BE2A79}" srcOrd="0" destOrd="0" presId="urn:microsoft.com/office/officeart/2005/8/layout/hierarchy3"/>
    <dgm:cxn modelId="{2EB9AB4E-EACA-43EB-87C8-6B0D9ACE4A59}" type="presParOf" srcId="{F18437AD-4EE9-49DF-A9E5-1D00AEB09FD0}" destId="{7CC7DC1B-27F4-432B-A9C8-DDCB05CCD42F}" srcOrd="1" destOrd="0" presId="urn:microsoft.com/office/officeart/2005/8/layout/hierarchy3"/>
    <dgm:cxn modelId="{6750B7BF-1BFE-4DC4-9DF4-7D298954B51E}" type="presParOf" srcId="{02B5E3F5-85CB-4AA8-B05B-7B2CA2D0E10A}" destId="{3F42F265-F0FA-4C95-96FF-73C4004961D4}" srcOrd="1" destOrd="0" presId="urn:microsoft.com/office/officeart/2005/8/layout/hierarchy3"/>
    <dgm:cxn modelId="{4382DDF7-3DB9-4C58-82B2-F69B3FC597D4}" type="presParOf" srcId="{3F42F265-F0FA-4C95-96FF-73C4004961D4}" destId="{F17FE596-B42D-43C8-8F5E-139CB2188C43}" srcOrd="0" destOrd="0" presId="urn:microsoft.com/office/officeart/2005/8/layout/hierarchy3"/>
    <dgm:cxn modelId="{95471E8E-A7A7-439D-A1F0-4FFF6EB47509}" type="presParOf" srcId="{3F42F265-F0FA-4C95-96FF-73C4004961D4}" destId="{8F910E8A-6923-4073-A6A1-F7D2AF8796EB}" srcOrd="1" destOrd="0" presId="urn:microsoft.com/office/officeart/2005/8/layout/hierarchy3"/>
    <dgm:cxn modelId="{82D5FC2B-3C41-4641-A310-E55146EE1125}" type="presParOf" srcId="{3F42F265-F0FA-4C95-96FF-73C4004961D4}" destId="{73F26564-8A03-4DEB-8765-CD53E4CD5FCE}" srcOrd="2" destOrd="0" presId="urn:microsoft.com/office/officeart/2005/8/layout/hierarchy3"/>
    <dgm:cxn modelId="{92A69E71-4997-4E0F-86D5-E44E64C8AACE}" type="presParOf" srcId="{3F42F265-F0FA-4C95-96FF-73C4004961D4}" destId="{85C87B60-3A6C-4ADA-A81C-1A0A89103BA1}" srcOrd="3" destOrd="0" presId="urn:microsoft.com/office/officeart/2005/8/layout/hierarchy3"/>
    <dgm:cxn modelId="{F1449EE2-D8DE-471F-A757-D679B52C6CEF}" type="presParOf" srcId="{3F42F265-F0FA-4C95-96FF-73C4004961D4}" destId="{3DFE0BC7-5B8F-4B35-B34A-92BB3B7F63F7}" srcOrd="4" destOrd="0" presId="urn:microsoft.com/office/officeart/2005/8/layout/hierarchy3"/>
    <dgm:cxn modelId="{3B8769D9-6BD3-46A1-A2AB-A869C148A118}" type="presParOf" srcId="{3F42F265-F0FA-4C95-96FF-73C4004961D4}" destId="{C4F206D6-5110-45AE-959A-95D5BA3B9E00}" srcOrd="5" destOrd="0" presId="urn:microsoft.com/office/officeart/2005/8/layout/hierarchy3"/>
    <dgm:cxn modelId="{0889C1A8-00BE-4883-A0BE-D3C5651A0C06}" type="presParOf" srcId="{3F42F265-F0FA-4C95-96FF-73C4004961D4}" destId="{A68E2C04-63D7-4BAF-B16F-00521C2596EB}" srcOrd="6" destOrd="0" presId="urn:microsoft.com/office/officeart/2005/8/layout/hierarchy3"/>
    <dgm:cxn modelId="{19DDA63A-F6EB-452B-88C8-E5B6409EB205}" type="presParOf" srcId="{3F42F265-F0FA-4C95-96FF-73C4004961D4}" destId="{489D3A09-61A0-4391-A4B7-10018922EDC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4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52BFD80-0F10-4107-A438-8CCB5337811E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University Information Security Officer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200" b="1" dirty="0" smtClean="0">
              <a:effectLst/>
            </a:rPr>
            <a:t>Enterprise Applications Security and HR Technical Teams</a:t>
          </a:r>
          <a:endParaRPr lang="en-US" sz="2200" b="1" dirty="0">
            <a:effectLst/>
          </a:endParaRPr>
        </a:p>
      </dgm:t>
    </dgm:pt>
    <dgm:pt modelId="{D280FBCD-F8F1-4D36-A914-733691CA04CA}" type="parTrans" cxnId="{6D3A2FA6-FED5-4935-AA59-8A617E9D6596}">
      <dgm:prSet/>
      <dgm:spPr>
        <a:solidFill>
          <a:srgbClr val="2C4ACF"/>
        </a:solidFill>
        <a:ln>
          <a:solidFill>
            <a:srgbClr val="2C4ACF"/>
          </a:solidFill>
        </a:ln>
      </dgm:spPr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Infrastructure</a:t>
          </a:r>
        </a:p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 Admin and Environment Teams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6965E3F-FFD4-4EC3-9822-58417902B2F7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400" b="1" dirty="0" smtClean="0">
              <a:effectLst/>
            </a:rPr>
            <a:t>Business Analysts </a:t>
          </a:r>
        </a:p>
        <a:p>
          <a:r>
            <a:rPr lang="en-US" sz="2400" b="1" dirty="0" smtClean="0">
              <a:effectLst/>
            </a:rPr>
            <a:t>Program Coordinators</a:t>
          </a:r>
          <a:endParaRPr lang="en-US" sz="2400" b="1" dirty="0">
            <a:effectLst/>
          </a:endParaRPr>
        </a:p>
      </dgm:t>
    </dgm:pt>
    <dgm:pt modelId="{DCEEA9D3-680A-4D56-8AE5-1E0021DD3E24}" type="parTrans" cxnId="{1C27D820-2C05-4D06-B241-785A796D9E6F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n-US"/>
        </a:p>
      </dgm:t>
    </dgm:pt>
    <dgm:pt modelId="{48D712FE-B522-475C-95B8-BF8BF54C77A4}">
      <dgm:prSet phldrT="[Text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sz="2400" b="1" dirty="0" smtClean="0">
              <a:effectLst/>
            </a:rPr>
            <a:t>Business Intelligence Team</a:t>
          </a:r>
          <a:endParaRPr lang="en-US" sz="2400" b="1" dirty="0">
            <a:effectLst/>
          </a:endParaRPr>
        </a:p>
      </dgm:t>
    </dgm:pt>
    <dgm:pt modelId="{ADC39AB8-82FF-49D6-9F9A-79C7E0C79579}" type="parTrans" cxnId="{857CFF5E-3F64-451B-9A87-6E4F682B3FBF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n-US"/>
        </a:p>
      </dgm:t>
    </dgm:pt>
    <dgm:pt modelId="{41546961-C40D-4BA5-BA4E-9211880001B6}">
      <dgm:prSet phldrT="[Text]"/>
      <dgm:spPr/>
      <dgm:t>
        <a:bodyPr/>
        <a:lstStyle/>
        <a:p>
          <a:endParaRPr lang="en-US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/>
      <dgm:t>
        <a:bodyPr/>
        <a:lstStyle/>
        <a:p>
          <a:endParaRPr lang="en-U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n-US"/>
        </a:p>
      </dgm:t>
    </dgm:pt>
    <dgm:pt modelId="{57971800-5CB0-4318-888A-963BAE702A72}" type="pres">
      <dgm:prSet presAssocID="{8B443772-342B-496B-B464-D16FA9AD65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A58710-61EE-4DC2-8901-A3C1AB5DCD9C}" type="pres">
      <dgm:prSet presAssocID="{652BFD80-0F10-4107-A438-8CCB5337811E}" presName="centerShape" presStyleLbl="node0" presStyleIdx="0" presStyleCnt="1" custScaleX="111306"/>
      <dgm:spPr/>
      <dgm:t>
        <a:bodyPr/>
        <a:lstStyle/>
        <a:p>
          <a:endParaRPr lang="en-US"/>
        </a:p>
      </dgm:t>
    </dgm:pt>
    <dgm:pt modelId="{4806A7C2-B2B0-4D3C-8939-BBA5E5F16C67}" type="pres">
      <dgm:prSet presAssocID="{D280FBCD-F8F1-4D36-A914-733691CA04C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242467C9-5A6F-45D1-A5F8-8CB0879BC575}" type="pres">
      <dgm:prSet presAssocID="{A9980A4D-799D-486B-AA3D-157C693C32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842A-B669-4D9B-BCDF-86C6FA727A39}" type="pres">
      <dgm:prSet presAssocID="{E01ABC4A-C57A-4D32-B9FE-86643EDDD8A4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DCA681B-25C7-488E-BCFC-ED123BA1DA56}" type="pres">
      <dgm:prSet presAssocID="{6DE4BB67-C3EF-4D6E-BD2A-92FBC8634B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53401-4D8A-4332-BDAA-C5D47028BE7D}" type="pres">
      <dgm:prSet presAssocID="{DCEEA9D3-680A-4D56-8AE5-1E0021DD3E2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F8F08BC-82C3-4EE2-A72D-840F9C2AE006}" type="pres">
      <dgm:prSet presAssocID="{46965E3F-FFD4-4EC3-9822-58417902B2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1AFBC-BA2C-4E19-84C4-653906F7DD41}" type="pres">
      <dgm:prSet presAssocID="{ADC39AB8-82FF-49D6-9F9A-79C7E0C7957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251980F4-DECA-4211-9B66-D34800949392}" type="pres">
      <dgm:prSet presAssocID="{48D712FE-B522-475C-95B8-BF8BF54C77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F3BFA3-2931-45C4-8BE8-8BAF2FA10B78}" type="presOf" srcId="{652BFD80-0F10-4107-A438-8CCB5337811E}" destId="{B7A58710-61EE-4DC2-8901-A3C1AB5DCD9C}" srcOrd="0" destOrd="0" presId="urn:microsoft.com/office/officeart/2005/8/layout/radial4"/>
    <dgm:cxn modelId="{5F637804-1C96-4319-9D3F-FA0148EB746D}" type="presOf" srcId="{46965E3F-FFD4-4EC3-9822-58417902B2F7}" destId="{5F8F08BC-82C3-4EE2-A72D-840F9C2AE006}" srcOrd="0" destOrd="0" presId="urn:microsoft.com/office/officeart/2005/8/layout/radial4"/>
    <dgm:cxn modelId="{DCD9D74E-1F45-44BE-A539-63E5E624AF86}" type="presOf" srcId="{A9980A4D-799D-486B-AA3D-157C693C32C5}" destId="{242467C9-5A6F-45D1-A5F8-8CB0879BC575}" srcOrd="0" destOrd="0" presId="urn:microsoft.com/office/officeart/2005/8/layout/radial4"/>
    <dgm:cxn modelId="{ACA8C572-C1B2-462F-A96B-BCAD4F786034}" type="presOf" srcId="{E01ABC4A-C57A-4D32-B9FE-86643EDDD8A4}" destId="{EFA5842A-B669-4D9B-BCDF-86C6FA727A39}" srcOrd="0" destOrd="0" presId="urn:microsoft.com/office/officeart/2005/8/layout/radial4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CB593381-50F7-49FD-8127-5D9ADCE11749}" type="presOf" srcId="{D280FBCD-F8F1-4D36-A914-733691CA04CA}" destId="{4806A7C2-B2B0-4D3C-8939-BBA5E5F16C67}" srcOrd="0" destOrd="0" presId="urn:microsoft.com/office/officeart/2005/8/layout/radial4"/>
    <dgm:cxn modelId="{CE860E4B-DCB5-4194-BCA7-4E0F44E29F20}" type="presOf" srcId="{DCEEA9D3-680A-4D56-8AE5-1E0021DD3E24}" destId="{00353401-4D8A-4332-BDAA-C5D47028BE7D}" srcOrd="0" destOrd="0" presId="urn:microsoft.com/office/officeart/2005/8/layout/radial4"/>
    <dgm:cxn modelId="{51028F23-B3CE-4D8D-9107-5F9876A00B79}" type="presOf" srcId="{8B443772-342B-496B-B464-D16FA9AD6505}" destId="{57971800-5CB0-4318-888A-963BAE702A72}" srcOrd="0" destOrd="0" presId="urn:microsoft.com/office/officeart/2005/8/layout/radial4"/>
    <dgm:cxn modelId="{6EA96096-F80E-46C8-A445-146DDE53B53E}" type="presOf" srcId="{ADC39AB8-82FF-49D6-9F9A-79C7E0C79579}" destId="{2601AFBC-BA2C-4E19-84C4-653906F7DD41}" srcOrd="0" destOrd="0" presId="urn:microsoft.com/office/officeart/2005/8/layout/radial4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EBED582F-54C8-4AB8-A4F2-5565E0B9A634}" srcId="{8B443772-342B-496B-B464-D16FA9AD6505}" destId="{41546961-C40D-4BA5-BA4E-9211880001B6}" srcOrd="1" destOrd="0" parTransId="{E4CC99DC-96EC-46F4-9F9A-A563ECD67920}" sibTransId="{E1BAA8E4-EA6A-430B-8D13-793582399CE3}"/>
    <dgm:cxn modelId="{694CA1E9-91DF-445A-885C-3E14312DAC57}" type="presOf" srcId="{48D712FE-B522-475C-95B8-BF8BF54C77A4}" destId="{251980F4-DECA-4211-9B66-D34800949392}" srcOrd="0" destOrd="0" presId="urn:microsoft.com/office/officeart/2005/8/layout/radial4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DDC460E1-5418-4672-98D0-ECF742F912D4}" type="presOf" srcId="{6DE4BB67-C3EF-4D6E-BD2A-92FBC8634B1D}" destId="{ADCA681B-25C7-488E-BCFC-ED123BA1DA56}" srcOrd="0" destOrd="0" presId="urn:microsoft.com/office/officeart/2005/8/layout/radial4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E6C5A509-78E3-47C4-A32C-021CA0DB5210}" type="presParOf" srcId="{57971800-5CB0-4318-888A-963BAE702A72}" destId="{B7A58710-61EE-4DC2-8901-A3C1AB5DCD9C}" srcOrd="0" destOrd="0" presId="urn:microsoft.com/office/officeart/2005/8/layout/radial4"/>
    <dgm:cxn modelId="{7AB2F81D-A11A-42FF-87F8-02D19D33074F}" type="presParOf" srcId="{57971800-5CB0-4318-888A-963BAE702A72}" destId="{4806A7C2-B2B0-4D3C-8939-BBA5E5F16C67}" srcOrd="1" destOrd="0" presId="urn:microsoft.com/office/officeart/2005/8/layout/radial4"/>
    <dgm:cxn modelId="{587889E2-15C8-48D3-A25D-28F9E45B2EA1}" type="presParOf" srcId="{57971800-5CB0-4318-888A-963BAE702A72}" destId="{242467C9-5A6F-45D1-A5F8-8CB0879BC575}" srcOrd="2" destOrd="0" presId="urn:microsoft.com/office/officeart/2005/8/layout/radial4"/>
    <dgm:cxn modelId="{4B893300-D02F-472D-B710-CE8597545250}" type="presParOf" srcId="{57971800-5CB0-4318-888A-963BAE702A72}" destId="{EFA5842A-B669-4D9B-BCDF-86C6FA727A39}" srcOrd="3" destOrd="0" presId="urn:microsoft.com/office/officeart/2005/8/layout/radial4"/>
    <dgm:cxn modelId="{94071CAA-D5D9-4100-8BB1-32ED0F44D296}" type="presParOf" srcId="{57971800-5CB0-4318-888A-963BAE702A72}" destId="{ADCA681B-25C7-488E-BCFC-ED123BA1DA56}" srcOrd="4" destOrd="0" presId="urn:microsoft.com/office/officeart/2005/8/layout/radial4"/>
    <dgm:cxn modelId="{815FAD82-2A93-450E-A9D2-25F7BE073BA4}" type="presParOf" srcId="{57971800-5CB0-4318-888A-963BAE702A72}" destId="{00353401-4D8A-4332-BDAA-C5D47028BE7D}" srcOrd="5" destOrd="0" presId="urn:microsoft.com/office/officeart/2005/8/layout/radial4"/>
    <dgm:cxn modelId="{B58082D9-B479-4C38-A5B8-DDDFBD88BE47}" type="presParOf" srcId="{57971800-5CB0-4318-888A-963BAE702A72}" destId="{5F8F08BC-82C3-4EE2-A72D-840F9C2AE006}" srcOrd="6" destOrd="0" presId="urn:microsoft.com/office/officeart/2005/8/layout/radial4"/>
    <dgm:cxn modelId="{B67E04D4-6728-4210-B87B-10AD9F0F0846}" type="presParOf" srcId="{57971800-5CB0-4318-888A-963BAE702A72}" destId="{2601AFBC-BA2C-4E19-84C4-653906F7DD41}" srcOrd="7" destOrd="0" presId="urn:microsoft.com/office/officeart/2005/8/layout/radial4"/>
    <dgm:cxn modelId="{565D9B8A-0456-44D8-A01D-766A0C1FF72E}" type="presParOf" srcId="{57971800-5CB0-4318-888A-963BAE702A72}" destId="{251980F4-DECA-4211-9B66-D3480094939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6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7E33610-67D5-41DD-9313-FBFE706D611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742BA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effectLst/>
            </a:rPr>
            <a:t>Auditor Access and Data</a:t>
          </a:r>
          <a:endParaRPr lang="en-US" b="0" dirty="0">
            <a:solidFill>
              <a:schemeClr val="bg1"/>
            </a:solidFill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en-US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en-US"/>
        </a:p>
      </dgm:t>
    </dgm:pt>
    <dgm:pt modelId="{17B5C78D-FDE8-4E2E-A34B-9678666B92A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NetID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11B76C51-61F1-4AD5-BC03-CFD4CEFF920B}" type="parTrans" cxnId="{2827A1A1-2350-4419-ACDE-A2D72B2384F2}">
      <dgm:prSet/>
      <dgm:spPr/>
      <dgm:t>
        <a:bodyPr/>
        <a:lstStyle/>
        <a:p>
          <a:endParaRPr lang="en-US"/>
        </a:p>
      </dgm:t>
    </dgm:pt>
    <dgm:pt modelId="{7EC28E33-DD03-4323-83E6-285A61FF7C69}" type="sibTrans" cxnId="{2827A1A1-2350-4419-ACDE-A2D72B2384F2}">
      <dgm:prSet/>
      <dgm:spPr/>
      <dgm:t>
        <a:bodyPr/>
        <a:lstStyle/>
        <a:p>
          <a:endParaRPr lang="en-US"/>
        </a:p>
      </dgm:t>
    </dgm:pt>
    <dgm:pt modelId="{E12B7344-A2AB-43E9-89E5-DF89600D168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742BA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effectLst/>
            </a:rPr>
            <a:t>Access Control</a:t>
          </a:r>
          <a:endParaRPr lang="en-US" b="0" dirty="0">
            <a:solidFill>
              <a:schemeClr val="bg1"/>
            </a:solidFill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en-US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en-US"/>
        </a:p>
      </dgm:t>
    </dgm:pt>
    <dgm:pt modelId="{3C0D6D7D-3A47-4555-9104-90BEECB39EA6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Roles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en-US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en-US"/>
        </a:p>
      </dgm:t>
    </dgm:pt>
    <dgm:pt modelId="{919DE07D-47AC-40B8-A377-4242969BD3A0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742BA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effectLst/>
            </a:rPr>
            <a:t>Change Control</a:t>
          </a:r>
          <a:endParaRPr lang="en-US" b="0" dirty="0">
            <a:solidFill>
              <a:schemeClr val="bg1"/>
            </a:solidFill>
            <a:effectLst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en-US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en-US"/>
        </a:p>
      </dgm:t>
    </dgm:pt>
    <dgm:pt modelId="{E0887AE2-8BAF-4C3A-8AF6-C6626929A408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Change Management System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BAACA1CA-EB6F-438E-AB4C-C4FB3D1A355D}" type="parTrans" cxnId="{D674848C-6E1C-43B9-B7F7-D6CE7F048CFC}">
      <dgm:prSet/>
      <dgm:spPr/>
      <dgm:t>
        <a:bodyPr/>
        <a:lstStyle/>
        <a:p>
          <a:endParaRPr lang="en-US"/>
        </a:p>
      </dgm:t>
    </dgm:pt>
    <dgm:pt modelId="{07199E6E-7066-4EBD-8D1F-949AA4432F8F}" type="sibTrans" cxnId="{D674848C-6E1C-43B9-B7F7-D6CE7F048CFC}">
      <dgm:prSet/>
      <dgm:spPr/>
      <dgm:t>
        <a:bodyPr/>
        <a:lstStyle/>
        <a:p>
          <a:endParaRPr lang="en-US"/>
        </a:p>
      </dgm:t>
    </dgm:pt>
    <dgm:pt modelId="{E3026286-AAFB-4EBA-8B09-728E7B32605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VPN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54E5A315-553F-47ED-B156-2B65895431F4}" type="parTrans" cxnId="{5BA718DF-60DE-4832-81FA-14C535408F2F}">
      <dgm:prSet/>
      <dgm:spPr/>
      <dgm:t>
        <a:bodyPr/>
        <a:lstStyle/>
        <a:p>
          <a:endParaRPr lang="en-US"/>
        </a:p>
      </dgm:t>
    </dgm:pt>
    <dgm:pt modelId="{B16E7AB3-F61C-4637-BE55-772C7462DAA2}" type="sibTrans" cxnId="{5BA718DF-60DE-4832-81FA-14C535408F2F}">
      <dgm:prSet/>
      <dgm:spPr/>
      <dgm:t>
        <a:bodyPr/>
        <a:lstStyle/>
        <a:p>
          <a:endParaRPr lang="en-US"/>
        </a:p>
      </dgm:t>
    </dgm:pt>
    <dgm:pt modelId="{963A7F9D-398F-45F2-8217-5860C7E62D5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PeopleSoft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24EE3C18-91F6-45B8-B589-70DB01624F3F}" type="parTrans" cxnId="{1EB3F2F2-8C39-4A48-B163-4C1061EA4DF8}">
      <dgm:prSet/>
      <dgm:spPr/>
      <dgm:t>
        <a:bodyPr/>
        <a:lstStyle/>
        <a:p>
          <a:endParaRPr lang="en-US"/>
        </a:p>
      </dgm:t>
    </dgm:pt>
    <dgm:pt modelId="{3BBB7AD2-0A94-4EBE-8D96-09774D6EBE87}" type="sibTrans" cxnId="{1EB3F2F2-8C39-4A48-B163-4C1061EA4DF8}">
      <dgm:prSet/>
      <dgm:spPr/>
      <dgm:t>
        <a:bodyPr/>
        <a:lstStyle/>
        <a:p>
          <a:endParaRPr lang="en-US"/>
        </a:p>
      </dgm:t>
    </dgm:pt>
    <dgm:pt modelId="{4F6B3464-D3BA-4012-976D-49A7075BFBB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Business Intelligence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2513A36F-AA94-40AA-AEB0-0622FC5577F3}" type="parTrans" cxnId="{1F0D871D-4F37-48F3-AA74-3C2CCED79184}">
      <dgm:prSet/>
      <dgm:spPr/>
      <dgm:t>
        <a:bodyPr/>
        <a:lstStyle/>
        <a:p>
          <a:endParaRPr lang="en-US"/>
        </a:p>
      </dgm:t>
    </dgm:pt>
    <dgm:pt modelId="{BEA62F47-B374-4E27-A4C6-7F4B72DDDF9D}" type="sibTrans" cxnId="{1F0D871D-4F37-48F3-AA74-3C2CCED79184}">
      <dgm:prSet/>
      <dgm:spPr/>
      <dgm:t>
        <a:bodyPr/>
        <a:lstStyle/>
        <a:p>
          <a:endParaRPr lang="en-US"/>
        </a:p>
      </dgm:t>
    </dgm:pt>
    <dgm:pt modelId="{B1E8E60F-CDCB-4A99-AD58-8C833D57DBB7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Initial Access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6C234625-CB9C-4603-A8AD-27555FD4F375}" type="parTrans" cxnId="{022FA297-7A7F-4ADB-AF64-212723EC52D2}">
      <dgm:prSet/>
      <dgm:spPr/>
      <dgm:t>
        <a:bodyPr/>
        <a:lstStyle/>
        <a:p>
          <a:endParaRPr lang="en-US"/>
        </a:p>
      </dgm:t>
    </dgm:pt>
    <dgm:pt modelId="{543B8109-E953-4799-A44D-8F38D567DFD3}" type="sibTrans" cxnId="{022FA297-7A7F-4ADB-AF64-212723EC52D2}">
      <dgm:prSet/>
      <dgm:spPr/>
      <dgm:t>
        <a:bodyPr/>
        <a:lstStyle/>
        <a:p>
          <a:endParaRPr lang="en-US"/>
        </a:p>
      </dgm:t>
    </dgm:pt>
    <dgm:pt modelId="{1237AEBB-C9BF-484A-B719-C4EC3A7B2CB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Access Provisioning Application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1A2DD234-3874-4457-A458-B66C53575BE0}" type="parTrans" cxnId="{02BA2389-5B35-48D8-BB38-F2A17710E2F1}">
      <dgm:prSet/>
      <dgm:spPr/>
      <dgm:t>
        <a:bodyPr/>
        <a:lstStyle/>
        <a:p>
          <a:endParaRPr lang="en-US"/>
        </a:p>
      </dgm:t>
    </dgm:pt>
    <dgm:pt modelId="{445E7305-CFAF-4A9E-B43E-0FAB185C67B4}" type="sibTrans" cxnId="{02BA2389-5B35-48D8-BB38-F2A17710E2F1}">
      <dgm:prSet/>
      <dgm:spPr/>
      <dgm:t>
        <a:bodyPr/>
        <a:lstStyle/>
        <a:p>
          <a:endParaRPr lang="en-US"/>
        </a:p>
      </dgm:t>
    </dgm:pt>
    <dgm:pt modelId="{3C08B3DD-646E-4269-A1F4-D3862CFA0BE6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Infrastructure Controls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FB08B140-B5F7-4BDB-B745-DE56ECA5E366}" type="parTrans" cxnId="{9D71D783-26B6-4BB9-B6BA-11ADCD3681FE}">
      <dgm:prSet/>
      <dgm:spPr/>
      <dgm:t>
        <a:bodyPr/>
        <a:lstStyle/>
        <a:p>
          <a:endParaRPr lang="en-US"/>
        </a:p>
      </dgm:t>
    </dgm:pt>
    <dgm:pt modelId="{716B78B1-C4FC-4BFC-8C72-056AA8366A01}" type="sibTrans" cxnId="{9D71D783-26B6-4BB9-B6BA-11ADCD3681FE}">
      <dgm:prSet/>
      <dgm:spPr/>
      <dgm:t>
        <a:bodyPr/>
        <a:lstStyle/>
        <a:p>
          <a:endParaRPr lang="en-US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EE4862B-5132-4750-A7BE-F0697F0EC5EF}" type="pres">
      <dgm:prSet presAssocID="{E7E33610-67D5-41DD-9313-FBFE706D6111}" presName="vertFlow" presStyleCnt="0"/>
      <dgm:spPr/>
      <dgm:t>
        <a:bodyPr/>
        <a:lstStyle/>
        <a:p>
          <a:endParaRPr lang="en-US"/>
        </a:p>
      </dgm:t>
    </dgm:pt>
    <dgm:pt modelId="{B5B365FC-1166-487E-94DA-1436639AACE6}" type="pres">
      <dgm:prSet presAssocID="{E7E33610-67D5-41DD-9313-FBFE706D6111}" presName="header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1571-BC55-4AF7-8D2E-259FFF397CBA}" type="pres">
      <dgm:prSet presAssocID="{E7E33610-67D5-41DD-9313-FBFE706D6111}" presName="child" presStyleLbl="alignAccFollowNode1" presStyleIdx="0" presStyleCnt="3" custLinFactNeighborX="-103" custLinFactNeighborY="341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40-EE11-4CC8-B3FD-1FBCD5F94125}" type="pres">
      <dgm:prSet presAssocID="{E7E33610-67D5-41DD-9313-FBFE706D6111}" presName="hSp" presStyleCnt="0"/>
      <dgm:spPr/>
      <dgm:t>
        <a:bodyPr/>
        <a:lstStyle/>
        <a:p>
          <a:endParaRPr lang="en-US"/>
        </a:p>
      </dgm:t>
    </dgm:pt>
    <dgm:pt modelId="{93677306-6E5D-4041-87CC-6F37D6858C82}" type="pres">
      <dgm:prSet presAssocID="{E12B7344-A2AB-43E9-89E5-DF89600D168C}" presName="vertFlow" presStyleCnt="0"/>
      <dgm:spPr/>
      <dgm:t>
        <a:bodyPr/>
        <a:lstStyle/>
        <a:p>
          <a:endParaRPr lang="en-US"/>
        </a:p>
      </dgm:t>
    </dgm:pt>
    <dgm:pt modelId="{2746C005-0552-405D-AFCF-F82F8762A9DA}" type="pres">
      <dgm:prSet presAssocID="{E12B7344-A2AB-43E9-89E5-DF89600D168C}" presName="header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1" presStyleCnt="3" custLinFactNeighborX="-553" custLinFactNeighborY="-471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77F4-2771-4A2E-825C-E55E7987FDF6}" type="pres">
      <dgm:prSet presAssocID="{E12B7344-A2AB-43E9-89E5-DF89600D168C}" presName="hSp" presStyleCnt="0"/>
      <dgm:spPr/>
      <dgm:t>
        <a:bodyPr/>
        <a:lstStyle/>
        <a:p>
          <a:endParaRPr lang="en-US"/>
        </a:p>
      </dgm:t>
    </dgm:pt>
    <dgm:pt modelId="{3722EEA9-20D9-4A84-AA2B-614167C098B8}" type="pres">
      <dgm:prSet presAssocID="{919DE07D-47AC-40B8-A377-4242969BD3A0}" presName="vertFlow" presStyleCnt="0"/>
      <dgm:spPr/>
      <dgm:t>
        <a:bodyPr/>
        <a:lstStyle/>
        <a:p>
          <a:endParaRPr lang="en-US"/>
        </a:p>
      </dgm:t>
    </dgm:pt>
    <dgm:pt modelId="{4E782E57-9F00-40E2-B1E9-5C0A149313F4}" type="pres">
      <dgm:prSet presAssocID="{919DE07D-47AC-40B8-A377-4242969BD3A0}" presName="header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3A46-9AA2-4E1F-9947-88113678410E}" type="pres">
      <dgm:prSet presAssocID="{919DE07D-47AC-40B8-A377-4242969BD3A0}" presName="child" presStyleLbl="alignAccFollowNode1" presStyleIdx="2" presStyleCnt="3" custLinFactNeighborX="103" custLinFactNeighborY="-471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26BD2-8A14-4C89-9A23-AEBF693479B8}" type="presOf" srcId="{1237AEBB-C9BF-484A-B719-C4EC3A7B2CBE}" destId="{04269632-F9A2-483A-8C2B-A47CE316A641}" srcOrd="0" destOrd="2" presId="urn:microsoft.com/office/officeart/2005/8/layout/hList1#1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4FF2FFED-5CFE-4FD1-BED4-E76063EE576D}" type="presOf" srcId="{B1E8E60F-CDCB-4A99-AD58-8C833D57DBB7}" destId="{04269632-F9A2-483A-8C2B-A47CE316A641}" srcOrd="0" destOrd="1" presId="urn:microsoft.com/office/officeart/2005/8/layout/hList1#1"/>
    <dgm:cxn modelId="{F1612E34-C3A6-4319-9C1A-BC51D3C0A22C}" type="presOf" srcId="{79EA5FBA-0CD4-45F7-95E6-053E51DC00F1}" destId="{0030C8E6-E320-4102-B245-BFF37710A608}" srcOrd="0" destOrd="0" presId="urn:microsoft.com/office/officeart/2005/8/layout/hList1#1"/>
    <dgm:cxn modelId="{022FA297-7A7F-4ADB-AF64-212723EC52D2}" srcId="{E12B7344-A2AB-43E9-89E5-DF89600D168C}" destId="{B1E8E60F-CDCB-4A99-AD58-8C833D57DBB7}" srcOrd="1" destOrd="0" parTransId="{6C234625-CB9C-4603-A8AD-27555FD4F375}" sibTransId="{543B8109-E953-4799-A44D-8F38D567DFD3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0541C6C9-6DCA-42CB-89D7-1E6B77137746}" type="presOf" srcId="{919DE07D-47AC-40B8-A377-4242969BD3A0}" destId="{4E782E57-9F00-40E2-B1E9-5C0A149313F4}" srcOrd="0" destOrd="0" presId="urn:microsoft.com/office/officeart/2005/8/layout/hList1#1"/>
    <dgm:cxn modelId="{ACCC3F22-5242-46C2-BBB6-3E517982F9AC}" type="presOf" srcId="{3C0D6D7D-3A47-4555-9104-90BEECB39EA6}" destId="{04269632-F9A2-483A-8C2B-A47CE316A641}" srcOrd="0" destOrd="0" presId="urn:microsoft.com/office/officeart/2005/8/layout/hList1#1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D2E45791-3E52-4E5C-AB6A-2E412FDA3CFE}" type="presOf" srcId="{E0887AE2-8BAF-4C3A-8AF6-C6626929A408}" destId="{96683A46-9AA2-4E1F-9947-88113678410E}" srcOrd="0" destOrd="0" presId="urn:microsoft.com/office/officeart/2005/8/layout/hList1#1"/>
    <dgm:cxn modelId="{428533F6-14C3-41EA-8DD0-B444639604FE}" type="presOf" srcId="{E12B7344-A2AB-43E9-89E5-DF89600D168C}" destId="{2746C005-0552-405D-AFCF-F82F8762A9DA}" srcOrd="0" destOrd="0" presId="urn:microsoft.com/office/officeart/2005/8/layout/hList1#1"/>
    <dgm:cxn modelId="{C64648BE-E976-41B5-9134-693844F9FF3D}" type="presOf" srcId="{17B5C78D-FDE8-4E2E-A34B-9678666B92AA}" destId="{2B481571-BC55-4AF7-8D2E-259FFF397CBA}" srcOrd="0" destOrd="0" presId="urn:microsoft.com/office/officeart/2005/8/layout/hList1#1"/>
    <dgm:cxn modelId="{5BA718DF-60DE-4832-81FA-14C535408F2F}" srcId="{E7E33610-67D5-41DD-9313-FBFE706D6111}" destId="{E3026286-AAFB-4EBA-8B09-728E7B326055}" srcOrd="1" destOrd="0" parTransId="{54E5A315-553F-47ED-B156-2B65895431F4}" sibTransId="{B16E7AB3-F61C-4637-BE55-772C7462DAA2}"/>
    <dgm:cxn modelId="{D674848C-6E1C-43B9-B7F7-D6CE7F048CFC}" srcId="{919DE07D-47AC-40B8-A377-4242969BD3A0}" destId="{E0887AE2-8BAF-4C3A-8AF6-C6626929A408}" srcOrd="0" destOrd="0" parTransId="{BAACA1CA-EB6F-438E-AB4C-C4FB3D1A355D}" sibTransId="{07199E6E-7066-4EBD-8D1F-949AA4432F8F}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942E6CDB-652B-4A5B-BCAB-3EAF57A47575}" type="presOf" srcId="{4F6B3464-D3BA-4012-976D-49A7075BFBBB}" destId="{2B481571-BC55-4AF7-8D2E-259FFF397CBA}" srcOrd="0" destOrd="3" presId="urn:microsoft.com/office/officeart/2005/8/layout/hList1#1"/>
    <dgm:cxn modelId="{1F0D871D-4F37-48F3-AA74-3C2CCED79184}" srcId="{E7E33610-67D5-41DD-9313-FBFE706D6111}" destId="{4F6B3464-D3BA-4012-976D-49A7075BFBBB}" srcOrd="3" destOrd="0" parTransId="{2513A36F-AA94-40AA-AEB0-0622FC5577F3}" sibTransId="{BEA62F47-B374-4E27-A4C6-7F4B72DDDF9D}"/>
    <dgm:cxn modelId="{02BA2389-5B35-48D8-BB38-F2A17710E2F1}" srcId="{E12B7344-A2AB-43E9-89E5-DF89600D168C}" destId="{1237AEBB-C9BF-484A-B719-C4EC3A7B2CBE}" srcOrd="2" destOrd="0" parTransId="{1A2DD234-3874-4457-A458-B66C53575BE0}" sibTransId="{445E7305-CFAF-4A9E-B43E-0FAB185C67B4}"/>
    <dgm:cxn modelId="{E8A6B85D-B517-4CE6-AE74-26DA6B7A0206}" type="presOf" srcId="{E3026286-AAFB-4EBA-8B09-728E7B326055}" destId="{2B481571-BC55-4AF7-8D2E-259FFF397CBA}" srcOrd="0" destOrd="1" presId="urn:microsoft.com/office/officeart/2005/8/layout/hList1#1"/>
    <dgm:cxn modelId="{2827A1A1-2350-4419-ACDE-A2D72B2384F2}" srcId="{E7E33610-67D5-41DD-9313-FBFE706D6111}" destId="{17B5C78D-FDE8-4E2E-A34B-9678666B92AA}" srcOrd="0" destOrd="0" parTransId="{11B76C51-61F1-4AD5-BC03-CFD4CEFF920B}" sibTransId="{7EC28E33-DD03-4323-83E6-285A61FF7C69}"/>
    <dgm:cxn modelId="{2E5F6936-AA54-4990-BEB5-CDAF8C75897C}" type="presOf" srcId="{3C08B3DD-646E-4269-A1F4-D3862CFA0BE6}" destId="{96683A46-9AA2-4E1F-9947-88113678410E}" srcOrd="0" destOrd="1" presId="urn:microsoft.com/office/officeart/2005/8/layout/hList1#1"/>
    <dgm:cxn modelId="{9D71D783-26B6-4BB9-B6BA-11ADCD3681FE}" srcId="{919DE07D-47AC-40B8-A377-4242969BD3A0}" destId="{3C08B3DD-646E-4269-A1F4-D3862CFA0BE6}" srcOrd="1" destOrd="0" parTransId="{FB08B140-B5F7-4BDB-B745-DE56ECA5E366}" sibTransId="{716B78B1-C4FC-4BFC-8C72-056AA8366A01}"/>
    <dgm:cxn modelId="{1EB3F2F2-8C39-4A48-B163-4C1061EA4DF8}" srcId="{E7E33610-67D5-41DD-9313-FBFE706D6111}" destId="{963A7F9D-398F-45F2-8217-5860C7E62D54}" srcOrd="2" destOrd="0" parTransId="{24EE3C18-91F6-45B8-B589-70DB01624F3F}" sibTransId="{3BBB7AD2-0A94-4EBE-8D96-09774D6EBE87}"/>
    <dgm:cxn modelId="{456780D5-B736-4825-853F-D6A00D03821F}" type="presOf" srcId="{E7E33610-67D5-41DD-9313-FBFE706D6111}" destId="{B5B365FC-1166-487E-94DA-1436639AACE6}" srcOrd="0" destOrd="0" presId="urn:microsoft.com/office/officeart/2005/8/layout/hList1#1"/>
    <dgm:cxn modelId="{65108E30-542D-43AE-BBB2-3CA090E12970}" type="presOf" srcId="{963A7F9D-398F-45F2-8217-5860C7E62D54}" destId="{2B481571-BC55-4AF7-8D2E-259FFF397CBA}" srcOrd="0" destOrd="2" presId="urn:microsoft.com/office/officeart/2005/8/layout/hList1#1"/>
    <dgm:cxn modelId="{00C661A3-F62A-4F8D-8250-E82389815749}" type="presParOf" srcId="{0030C8E6-E320-4102-B245-BFF37710A608}" destId="{BEE4862B-5132-4750-A7BE-F0697F0EC5EF}" srcOrd="0" destOrd="0" presId="urn:microsoft.com/office/officeart/2005/8/layout/hList1#1"/>
    <dgm:cxn modelId="{D35CEC48-5B7A-46CF-AD5A-F6843FE8BDEE}" type="presParOf" srcId="{BEE4862B-5132-4750-A7BE-F0697F0EC5EF}" destId="{B5B365FC-1166-487E-94DA-1436639AACE6}" srcOrd="0" destOrd="0" presId="urn:microsoft.com/office/officeart/2005/8/layout/hList1#1"/>
    <dgm:cxn modelId="{9C134B22-FDDE-4DF5-9D5D-BD677424260D}" type="presParOf" srcId="{BEE4862B-5132-4750-A7BE-F0697F0EC5EF}" destId="{2B481571-BC55-4AF7-8D2E-259FFF397CBA}" srcOrd="1" destOrd="0" presId="urn:microsoft.com/office/officeart/2005/8/layout/hList1#1"/>
    <dgm:cxn modelId="{D6DA8A0F-6681-4B41-8CED-7C1D3951A4C5}" type="presParOf" srcId="{0030C8E6-E320-4102-B245-BFF37710A608}" destId="{F96B1E40-EE11-4CC8-B3FD-1FBCD5F94125}" srcOrd="1" destOrd="0" presId="urn:microsoft.com/office/officeart/2005/8/layout/hList1#1"/>
    <dgm:cxn modelId="{B29EE80E-09D7-47CF-B3C2-532B81E78DEF}" type="presParOf" srcId="{0030C8E6-E320-4102-B245-BFF37710A608}" destId="{93677306-6E5D-4041-87CC-6F37D6858C82}" srcOrd="2" destOrd="0" presId="urn:microsoft.com/office/officeart/2005/8/layout/hList1#1"/>
    <dgm:cxn modelId="{B714D70E-01DD-482D-B97F-FFB5DAB84656}" type="presParOf" srcId="{93677306-6E5D-4041-87CC-6F37D6858C82}" destId="{2746C005-0552-405D-AFCF-F82F8762A9DA}" srcOrd="0" destOrd="0" presId="urn:microsoft.com/office/officeart/2005/8/layout/hList1#1"/>
    <dgm:cxn modelId="{585DE374-31B6-4C20-A74F-0F6643C0D561}" type="presParOf" srcId="{93677306-6E5D-4041-87CC-6F37D6858C82}" destId="{04269632-F9A2-483A-8C2B-A47CE316A641}" srcOrd="1" destOrd="0" presId="urn:microsoft.com/office/officeart/2005/8/layout/hList1#1"/>
    <dgm:cxn modelId="{E2E12CFC-BD36-4D25-ABED-FA7B6FEFA2FD}" type="presParOf" srcId="{0030C8E6-E320-4102-B245-BFF37710A608}" destId="{43F177F4-2771-4A2E-825C-E55E7987FDF6}" srcOrd="3" destOrd="0" presId="urn:microsoft.com/office/officeart/2005/8/layout/hList1#1"/>
    <dgm:cxn modelId="{9230002C-B3AE-4D09-8363-70C75B54014D}" type="presParOf" srcId="{0030C8E6-E320-4102-B245-BFF37710A608}" destId="{3722EEA9-20D9-4A84-AA2B-614167C098B8}" srcOrd="4" destOrd="0" presId="urn:microsoft.com/office/officeart/2005/8/layout/hList1#1"/>
    <dgm:cxn modelId="{D9EC7853-D253-484D-846F-4D690BD6FA3D}" type="presParOf" srcId="{3722EEA9-20D9-4A84-AA2B-614167C098B8}" destId="{4E782E57-9F00-40E2-B1E9-5C0A149313F4}" srcOrd="0" destOrd="0" presId="urn:microsoft.com/office/officeart/2005/8/layout/hList1#1"/>
    <dgm:cxn modelId="{075C228F-9799-42A7-8678-2BBD81B438FE}" type="presParOf" srcId="{3722EEA9-20D9-4A84-AA2B-614167C098B8}" destId="{96683A46-9AA2-4E1F-9947-88113678410E}" srcOrd="1" destOrd="0" presId="urn:microsoft.com/office/officeart/2005/8/layout/hList1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vList5" loCatId="list" qsTypeId="urn:microsoft.com/office/officeart/2005/8/quickstyle/simple2#8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E97D948-07D9-44D4-ADBF-AB60D0B5E9C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742BA"/>
              </a:solidFill>
              <a:effectLst/>
            </a:rPr>
            <a:t>NetID and VPN</a:t>
          </a:r>
          <a:endParaRPr lang="en-US" sz="2400" b="0" dirty="0">
            <a:solidFill>
              <a:srgbClr val="2742BA"/>
            </a:solidFill>
            <a:effectLst/>
          </a:endParaRP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endParaRPr lang="en-US"/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endParaRPr lang="en-US"/>
        </a:p>
      </dgm:t>
    </dgm:pt>
    <dgm:pt modelId="{128F47E2-D57D-4CC5-9631-BBD7DDC373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Secure access on a protected remote connection</a:t>
          </a:r>
          <a:endParaRPr lang="en-US" sz="2200" dirty="0">
            <a:effectLst/>
          </a:endParaRPr>
        </a:p>
      </dgm:t>
    </dgm:pt>
    <dgm:pt modelId="{8A3D5EB0-2B3A-475B-A6B4-87DDC665614A}" type="parTrans" cxnId="{53045CAD-49DF-4EFA-847F-96E8E5372C0D}">
      <dgm:prSet/>
      <dgm:spPr/>
      <dgm:t>
        <a:bodyPr/>
        <a:lstStyle/>
        <a:p>
          <a:endParaRPr lang="en-US"/>
        </a:p>
      </dgm:t>
    </dgm:pt>
    <dgm:pt modelId="{4F5884F6-14BA-448E-A862-399F2D69B056}" type="sibTrans" cxnId="{53045CAD-49DF-4EFA-847F-96E8E5372C0D}">
      <dgm:prSet/>
      <dgm:spPr/>
      <dgm:t>
        <a:bodyPr/>
        <a:lstStyle/>
        <a:p>
          <a:endParaRPr lang="en-US"/>
        </a:p>
      </dgm:t>
    </dgm:pt>
    <dgm:pt modelId="{A54CFAA4-E94C-4DA4-96FB-B0BDE19FFBE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C4ACF"/>
              </a:solidFill>
              <a:effectLst/>
            </a:rPr>
            <a:t>PeopleSoft HR</a:t>
          </a:r>
          <a:endParaRPr lang="en-US" sz="2400" b="0" dirty="0">
            <a:solidFill>
              <a:srgbClr val="2C4ACF"/>
            </a:solidFill>
            <a:effectLst/>
          </a:endParaRPr>
        </a:p>
      </dgm:t>
    </dgm:pt>
    <dgm:pt modelId="{FFB9F184-7F1D-45F2-BAE6-0089D652CFD4}" type="parTrans" cxnId="{CE91270E-1886-4821-AC83-400C7D163024}">
      <dgm:prSet/>
      <dgm:spPr/>
      <dgm:t>
        <a:bodyPr/>
        <a:lstStyle/>
        <a:p>
          <a:endParaRPr lang="en-US"/>
        </a:p>
      </dgm:t>
    </dgm:pt>
    <dgm:pt modelId="{B458CE11-1C90-49AD-B398-6BA7E5BEDA4C}" type="sibTrans" cxnId="{CE91270E-1886-4821-AC83-400C7D163024}">
      <dgm:prSet/>
      <dgm:spPr/>
      <dgm:t>
        <a:bodyPr/>
        <a:lstStyle/>
        <a:p>
          <a:endParaRPr lang="en-US"/>
        </a:p>
      </dgm:t>
    </dgm:pt>
    <dgm:pt modelId="{EDE90BE7-78D6-4B03-B40F-9B7B36E6413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Separate role, read only, restricted  to meet requirements</a:t>
          </a:r>
          <a:endParaRPr lang="en-US" sz="2200" dirty="0">
            <a:effectLst/>
          </a:endParaRPr>
        </a:p>
      </dgm:t>
    </dgm:pt>
    <dgm:pt modelId="{E4AF175E-1653-4746-B1CD-C6FD2B6C752A}" type="parTrans" cxnId="{C692DDB1-2140-4629-908F-6F3807705C4D}">
      <dgm:prSet/>
      <dgm:spPr/>
      <dgm:t>
        <a:bodyPr/>
        <a:lstStyle/>
        <a:p>
          <a:endParaRPr lang="en-US"/>
        </a:p>
      </dgm:t>
    </dgm:pt>
    <dgm:pt modelId="{0801CCD6-C5CE-41EE-8860-2E6CA3AABEF0}" type="sibTrans" cxnId="{C692DDB1-2140-4629-908F-6F3807705C4D}">
      <dgm:prSet/>
      <dgm:spPr/>
      <dgm:t>
        <a:bodyPr/>
        <a:lstStyle/>
        <a:p>
          <a:endParaRPr lang="en-US"/>
        </a:p>
      </dgm:t>
    </dgm:pt>
    <dgm:pt modelId="{5ED80EEF-4FA3-44B9-8108-A3D73BAB84B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C4ACF"/>
              </a:solidFill>
              <a:effectLst/>
            </a:rPr>
            <a:t>Business Intelligence</a:t>
          </a:r>
          <a:endParaRPr lang="en-US" sz="2400" b="0" dirty="0">
            <a:solidFill>
              <a:srgbClr val="2C4ACF"/>
            </a:solidFill>
            <a:effectLst/>
          </a:endParaRPr>
        </a:p>
      </dgm:t>
    </dgm:pt>
    <dgm:pt modelId="{1086319B-958D-4D7F-93C9-61A678BF2FA8}" type="parTrans" cxnId="{A192E070-497C-4FCB-851E-20C2E1872DE5}">
      <dgm:prSet/>
      <dgm:spPr/>
      <dgm:t>
        <a:bodyPr/>
        <a:lstStyle/>
        <a:p>
          <a:endParaRPr lang="en-US"/>
        </a:p>
      </dgm:t>
    </dgm:pt>
    <dgm:pt modelId="{07E0336E-255C-40F4-8FF6-6B6337F050C7}" type="sibTrans" cxnId="{A192E070-497C-4FCB-851E-20C2E1872DE5}">
      <dgm:prSet/>
      <dgm:spPr/>
      <dgm:t>
        <a:bodyPr/>
        <a:lstStyle/>
        <a:p>
          <a:endParaRPr lang="en-US"/>
        </a:p>
      </dgm:t>
    </dgm:pt>
    <dgm:pt modelId="{A0E75449-F06A-4AD2-AC77-EB3B56271AE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Reports limited to requirements and data files run by UA staff</a:t>
          </a:r>
          <a:endParaRPr lang="en-US" sz="2200" dirty="0">
            <a:effectLst/>
          </a:endParaRPr>
        </a:p>
      </dgm:t>
    </dgm:pt>
    <dgm:pt modelId="{C1FE7175-6FDA-4584-9D43-D908CDA734D2}" type="parTrans" cxnId="{573B005B-3713-411C-8DDC-F3B5C099D48D}">
      <dgm:prSet/>
      <dgm:spPr/>
      <dgm:t>
        <a:bodyPr/>
        <a:lstStyle/>
        <a:p>
          <a:endParaRPr lang="en-US"/>
        </a:p>
      </dgm:t>
    </dgm:pt>
    <dgm:pt modelId="{766A9246-AE45-42B8-A147-5B8849012354}" type="sibTrans" cxnId="{573B005B-3713-411C-8DDC-F3B5C099D48D}">
      <dgm:prSet/>
      <dgm:spPr/>
      <dgm:t>
        <a:bodyPr/>
        <a:lstStyle/>
        <a:p>
          <a:endParaRPr lang="en-US"/>
        </a:p>
      </dgm:t>
    </dgm:pt>
    <dgm:pt modelId="{F002E665-7974-4630-9CAB-44DFC6B4DD59}" type="pres">
      <dgm:prSet presAssocID="{6FEA9D7E-85B1-45DB-91C0-70429744D2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2AD46-C389-48A3-8138-E597C12696CB}" type="pres">
      <dgm:prSet presAssocID="{6E97D948-07D9-44D4-ADBF-AB60D0B5E9CA}" presName="linNode" presStyleCnt="0"/>
      <dgm:spPr/>
    </dgm:pt>
    <dgm:pt modelId="{EA2D6FB1-6233-4A62-ACCA-579739770B5C}" type="pres">
      <dgm:prSet presAssocID="{6E97D948-07D9-44D4-ADBF-AB60D0B5E9C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F85E2-EB6C-40AA-90AC-7C3637B96DAE}" type="pres">
      <dgm:prSet presAssocID="{6E97D948-07D9-44D4-ADBF-AB60D0B5E9C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0F59F-4653-46FE-BCA2-18CE344F5328}" type="pres">
      <dgm:prSet presAssocID="{C6545898-D05F-44EF-8128-C518A2B53EEF}" presName="sp" presStyleCnt="0"/>
      <dgm:spPr/>
    </dgm:pt>
    <dgm:pt modelId="{F5A4BB5B-1800-45F1-BE61-8993FEF13459}" type="pres">
      <dgm:prSet presAssocID="{A54CFAA4-E94C-4DA4-96FB-B0BDE19FFBE8}" presName="linNode" presStyleCnt="0"/>
      <dgm:spPr/>
    </dgm:pt>
    <dgm:pt modelId="{E849AFA0-9A12-4D1C-9118-9B65EAFD3BE0}" type="pres">
      <dgm:prSet presAssocID="{A54CFAA4-E94C-4DA4-96FB-B0BDE19FFB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79929-4319-49AF-B967-17D499E8B5EB}" type="pres">
      <dgm:prSet presAssocID="{A54CFAA4-E94C-4DA4-96FB-B0BDE19FFB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F90E-D50D-4C44-BFC5-4D8984FE8AEA}" type="pres">
      <dgm:prSet presAssocID="{B458CE11-1C90-49AD-B398-6BA7E5BEDA4C}" presName="sp" presStyleCnt="0"/>
      <dgm:spPr/>
    </dgm:pt>
    <dgm:pt modelId="{3E6A06EA-969F-44CD-A33F-78EC009543E7}" type="pres">
      <dgm:prSet presAssocID="{5ED80EEF-4FA3-44B9-8108-A3D73BAB84B4}" presName="linNode" presStyleCnt="0"/>
      <dgm:spPr/>
    </dgm:pt>
    <dgm:pt modelId="{05E83F1E-6DCC-424F-9E39-5FCE83A0731E}" type="pres">
      <dgm:prSet presAssocID="{5ED80EEF-4FA3-44B9-8108-A3D73BAB84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2BBE4-2A6A-4F0E-9DC9-964B9F6C6A4F}" type="pres">
      <dgm:prSet presAssocID="{5ED80EEF-4FA3-44B9-8108-A3D73BAB84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003D0-7682-4B3B-9ACE-456B55AF064C}" type="presOf" srcId="{5ED80EEF-4FA3-44B9-8108-A3D73BAB84B4}" destId="{05E83F1E-6DCC-424F-9E39-5FCE83A0731E}" srcOrd="0" destOrd="0" presId="urn:microsoft.com/office/officeart/2005/8/layout/vList5"/>
    <dgm:cxn modelId="{8D84F46C-84D9-425B-A1FF-C89CEFAAA6D8}" type="presOf" srcId="{128F47E2-D57D-4CC5-9631-BBD7DDC37343}" destId="{A3FF85E2-EB6C-40AA-90AC-7C3637B96DAE}" srcOrd="0" destOrd="0" presId="urn:microsoft.com/office/officeart/2005/8/layout/vList5"/>
    <dgm:cxn modelId="{F5245DCF-4799-47BF-94AE-907C3C6F8C50}" type="presOf" srcId="{EDE90BE7-78D6-4B03-B40F-9B7B36E64134}" destId="{D9F79929-4319-49AF-B967-17D499E8B5EB}" srcOrd="0" destOrd="0" presId="urn:microsoft.com/office/officeart/2005/8/layout/vList5"/>
    <dgm:cxn modelId="{EB7F1230-C933-4CEC-B3A7-0B27078780AE}" type="presOf" srcId="{A0E75449-F06A-4AD2-AC77-EB3B56271AE4}" destId="{4462BBE4-2A6A-4F0E-9DC9-964B9F6C6A4F}" srcOrd="0" destOrd="0" presId="urn:microsoft.com/office/officeart/2005/8/layout/vList5"/>
    <dgm:cxn modelId="{573B005B-3713-411C-8DDC-F3B5C099D48D}" srcId="{5ED80EEF-4FA3-44B9-8108-A3D73BAB84B4}" destId="{A0E75449-F06A-4AD2-AC77-EB3B56271AE4}" srcOrd="0" destOrd="0" parTransId="{C1FE7175-6FDA-4584-9D43-D908CDA734D2}" sibTransId="{766A9246-AE45-42B8-A147-5B8849012354}"/>
    <dgm:cxn modelId="{879DE7CB-3320-447B-9178-A54EBBAAE118}" type="presOf" srcId="{6E97D948-07D9-44D4-ADBF-AB60D0B5E9CA}" destId="{EA2D6FB1-6233-4A62-ACCA-579739770B5C}" srcOrd="0" destOrd="0" presId="urn:microsoft.com/office/officeart/2005/8/layout/vList5"/>
    <dgm:cxn modelId="{C692DDB1-2140-4629-908F-6F3807705C4D}" srcId="{A54CFAA4-E94C-4DA4-96FB-B0BDE19FFBE8}" destId="{EDE90BE7-78D6-4B03-B40F-9B7B36E64134}" srcOrd="0" destOrd="0" parTransId="{E4AF175E-1653-4746-B1CD-C6FD2B6C752A}" sibTransId="{0801CCD6-C5CE-41EE-8860-2E6CA3AABEF0}"/>
    <dgm:cxn modelId="{53045CAD-49DF-4EFA-847F-96E8E5372C0D}" srcId="{6E97D948-07D9-44D4-ADBF-AB60D0B5E9CA}" destId="{128F47E2-D57D-4CC5-9631-BBD7DDC37343}" srcOrd="0" destOrd="0" parTransId="{8A3D5EB0-2B3A-475B-A6B4-87DDC665614A}" sibTransId="{4F5884F6-14BA-448E-A862-399F2D69B056}"/>
    <dgm:cxn modelId="{CE91270E-1886-4821-AC83-400C7D163024}" srcId="{6FEA9D7E-85B1-45DB-91C0-70429744D23C}" destId="{A54CFAA4-E94C-4DA4-96FB-B0BDE19FFBE8}" srcOrd="1" destOrd="0" parTransId="{FFB9F184-7F1D-45F2-BAE6-0089D652CFD4}" sibTransId="{B458CE11-1C90-49AD-B398-6BA7E5BEDA4C}"/>
    <dgm:cxn modelId="{A192E070-497C-4FCB-851E-20C2E1872DE5}" srcId="{6FEA9D7E-85B1-45DB-91C0-70429744D23C}" destId="{5ED80EEF-4FA3-44B9-8108-A3D73BAB84B4}" srcOrd="2" destOrd="0" parTransId="{1086319B-958D-4D7F-93C9-61A678BF2FA8}" sibTransId="{07E0336E-255C-40F4-8FF6-6B6337F050C7}"/>
    <dgm:cxn modelId="{34787880-F460-48A4-AFF0-0A4BA431E9E0}" type="presOf" srcId="{A54CFAA4-E94C-4DA4-96FB-B0BDE19FFBE8}" destId="{E849AFA0-9A12-4D1C-9118-9B65EAFD3BE0}" srcOrd="0" destOrd="0" presId="urn:microsoft.com/office/officeart/2005/8/layout/vList5"/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347B7E59-11A7-4A2E-8CFA-9FB184834EFA}" type="presOf" srcId="{6FEA9D7E-85B1-45DB-91C0-70429744D23C}" destId="{F002E665-7974-4630-9CAB-44DFC6B4DD59}" srcOrd="0" destOrd="0" presId="urn:microsoft.com/office/officeart/2005/8/layout/vList5"/>
    <dgm:cxn modelId="{EBAB8ECA-4759-4323-9C9B-2F84571A647B}" type="presParOf" srcId="{F002E665-7974-4630-9CAB-44DFC6B4DD59}" destId="{6362AD46-C389-48A3-8138-E597C12696CB}" srcOrd="0" destOrd="0" presId="urn:microsoft.com/office/officeart/2005/8/layout/vList5"/>
    <dgm:cxn modelId="{F32624D6-C909-4651-8FEE-3A226EA61712}" type="presParOf" srcId="{6362AD46-C389-48A3-8138-E597C12696CB}" destId="{EA2D6FB1-6233-4A62-ACCA-579739770B5C}" srcOrd="0" destOrd="0" presId="urn:microsoft.com/office/officeart/2005/8/layout/vList5"/>
    <dgm:cxn modelId="{3083771E-7A82-46C3-8981-FB40489B176D}" type="presParOf" srcId="{6362AD46-C389-48A3-8138-E597C12696CB}" destId="{A3FF85E2-EB6C-40AA-90AC-7C3637B96DAE}" srcOrd="1" destOrd="0" presId="urn:microsoft.com/office/officeart/2005/8/layout/vList5"/>
    <dgm:cxn modelId="{FC987702-223D-4720-B5C4-DCE092CC56F7}" type="presParOf" srcId="{F002E665-7974-4630-9CAB-44DFC6B4DD59}" destId="{FCE0F59F-4653-46FE-BCA2-18CE344F5328}" srcOrd="1" destOrd="0" presId="urn:microsoft.com/office/officeart/2005/8/layout/vList5"/>
    <dgm:cxn modelId="{5481032C-27F7-4E6E-90E8-83A58B6E95BC}" type="presParOf" srcId="{F002E665-7974-4630-9CAB-44DFC6B4DD59}" destId="{F5A4BB5B-1800-45F1-BE61-8993FEF13459}" srcOrd="2" destOrd="0" presId="urn:microsoft.com/office/officeart/2005/8/layout/vList5"/>
    <dgm:cxn modelId="{3001DA04-4400-4843-BB28-E70DBE8584A7}" type="presParOf" srcId="{F5A4BB5B-1800-45F1-BE61-8993FEF13459}" destId="{E849AFA0-9A12-4D1C-9118-9B65EAFD3BE0}" srcOrd="0" destOrd="0" presId="urn:microsoft.com/office/officeart/2005/8/layout/vList5"/>
    <dgm:cxn modelId="{CB701A84-382F-4D5C-A107-8B5ED331C293}" type="presParOf" srcId="{F5A4BB5B-1800-45F1-BE61-8993FEF13459}" destId="{D9F79929-4319-49AF-B967-17D499E8B5EB}" srcOrd="1" destOrd="0" presId="urn:microsoft.com/office/officeart/2005/8/layout/vList5"/>
    <dgm:cxn modelId="{A24EFFAE-2698-41D0-99A9-5A60108F296E}" type="presParOf" srcId="{F002E665-7974-4630-9CAB-44DFC6B4DD59}" destId="{A78FF90E-D50D-4C44-BFC5-4D8984FE8AEA}" srcOrd="3" destOrd="0" presId="urn:microsoft.com/office/officeart/2005/8/layout/vList5"/>
    <dgm:cxn modelId="{0DD37D39-867A-4914-A416-2596724C56BA}" type="presParOf" srcId="{F002E665-7974-4630-9CAB-44DFC6B4DD59}" destId="{3E6A06EA-969F-44CD-A33F-78EC009543E7}" srcOrd="4" destOrd="0" presId="urn:microsoft.com/office/officeart/2005/8/layout/vList5"/>
    <dgm:cxn modelId="{D747788F-5C4F-4E1E-BCBB-3FA09EDD2F02}" type="presParOf" srcId="{3E6A06EA-969F-44CD-A33F-78EC009543E7}" destId="{05E83F1E-6DCC-424F-9E39-5FCE83A0731E}" srcOrd="0" destOrd="0" presId="urn:microsoft.com/office/officeart/2005/8/layout/vList5"/>
    <dgm:cxn modelId="{CA10D909-0C25-4FA5-AF7B-CE2D1AA93584}" type="presParOf" srcId="{3E6A06EA-969F-44CD-A33F-78EC009543E7}" destId="{4462BBE4-2A6A-4F0E-9DC9-964B9F6C6A4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vList5" loCatId="list" qsTypeId="urn:microsoft.com/office/officeart/2005/8/quickstyle/simple2#8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E97D948-07D9-44D4-ADBF-AB60D0B5E9C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C4ACF"/>
              </a:solidFill>
              <a:effectLst/>
            </a:rPr>
            <a:t>UA Security Policies</a:t>
          </a:r>
          <a:endParaRPr lang="en-US" sz="2400" b="0" dirty="0">
            <a:solidFill>
              <a:srgbClr val="2C4ACF"/>
            </a:solidFill>
            <a:effectLst/>
          </a:endParaRP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endParaRPr lang="en-US"/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endParaRPr lang="en-US"/>
        </a:p>
      </dgm:t>
    </dgm:pt>
    <dgm:pt modelId="{128F47E2-D57D-4CC5-9631-BBD7DDC373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Password Policy, Authorization and Control of Access</a:t>
          </a:r>
          <a:endParaRPr lang="en-US" sz="2200" dirty="0">
            <a:effectLst/>
          </a:endParaRPr>
        </a:p>
      </dgm:t>
    </dgm:pt>
    <dgm:pt modelId="{8A3D5EB0-2B3A-475B-A6B4-87DDC665614A}" type="parTrans" cxnId="{53045CAD-49DF-4EFA-847F-96E8E5372C0D}">
      <dgm:prSet/>
      <dgm:spPr/>
      <dgm:t>
        <a:bodyPr/>
        <a:lstStyle/>
        <a:p>
          <a:endParaRPr lang="en-US"/>
        </a:p>
      </dgm:t>
    </dgm:pt>
    <dgm:pt modelId="{4F5884F6-14BA-448E-A862-399F2D69B056}" type="sibTrans" cxnId="{53045CAD-49DF-4EFA-847F-96E8E5372C0D}">
      <dgm:prSet/>
      <dgm:spPr/>
      <dgm:t>
        <a:bodyPr/>
        <a:lstStyle/>
        <a:p>
          <a:endParaRPr lang="en-US"/>
        </a:p>
      </dgm:t>
    </dgm:pt>
    <dgm:pt modelId="{A54CFAA4-E94C-4DA4-96FB-B0BDE19FFBE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C4ACF"/>
              </a:solidFill>
              <a:effectLst/>
            </a:rPr>
            <a:t>Role Construction</a:t>
          </a:r>
          <a:endParaRPr lang="en-US" sz="2400" b="0" dirty="0">
            <a:solidFill>
              <a:srgbClr val="2C4ACF"/>
            </a:solidFill>
            <a:effectLst/>
          </a:endParaRPr>
        </a:p>
      </dgm:t>
    </dgm:pt>
    <dgm:pt modelId="{FFB9F184-7F1D-45F2-BAE6-0089D652CFD4}" type="parTrans" cxnId="{CE91270E-1886-4821-AC83-400C7D163024}">
      <dgm:prSet/>
      <dgm:spPr/>
      <dgm:t>
        <a:bodyPr/>
        <a:lstStyle/>
        <a:p>
          <a:endParaRPr lang="en-US"/>
        </a:p>
      </dgm:t>
    </dgm:pt>
    <dgm:pt modelId="{B458CE11-1C90-49AD-B398-6BA7E5BEDA4C}" type="sibTrans" cxnId="{CE91270E-1886-4821-AC83-400C7D163024}">
      <dgm:prSet/>
      <dgm:spPr/>
      <dgm:t>
        <a:bodyPr/>
        <a:lstStyle/>
        <a:p>
          <a:endParaRPr lang="en-US"/>
        </a:p>
      </dgm:t>
    </dgm:pt>
    <dgm:pt modelId="{EDE90BE7-78D6-4B03-B40F-9B7B36E6413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Roles and access by job functions with audit tables for role security</a:t>
          </a:r>
          <a:endParaRPr lang="en-US" sz="2200" dirty="0">
            <a:effectLst/>
          </a:endParaRPr>
        </a:p>
      </dgm:t>
    </dgm:pt>
    <dgm:pt modelId="{E4AF175E-1653-4746-B1CD-C6FD2B6C752A}" type="parTrans" cxnId="{C692DDB1-2140-4629-908F-6F3807705C4D}">
      <dgm:prSet/>
      <dgm:spPr/>
      <dgm:t>
        <a:bodyPr/>
        <a:lstStyle/>
        <a:p>
          <a:endParaRPr lang="en-US"/>
        </a:p>
      </dgm:t>
    </dgm:pt>
    <dgm:pt modelId="{0801CCD6-C5CE-41EE-8860-2E6CA3AABEF0}" type="sibTrans" cxnId="{C692DDB1-2140-4629-908F-6F3807705C4D}">
      <dgm:prSet/>
      <dgm:spPr/>
      <dgm:t>
        <a:bodyPr/>
        <a:lstStyle/>
        <a:p>
          <a:endParaRPr lang="en-US"/>
        </a:p>
      </dgm:t>
    </dgm:pt>
    <dgm:pt modelId="{5ED80EEF-4FA3-44B9-8108-A3D73BAB84B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dirty="0" smtClean="0">
              <a:solidFill>
                <a:srgbClr val="2C4ACF"/>
              </a:solidFill>
              <a:effectLst/>
            </a:rPr>
            <a:t>Access Provisioning</a:t>
          </a:r>
          <a:endParaRPr lang="en-US" sz="2400" b="0" dirty="0">
            <a:solidFill>
              <a:srgbClr val="2C4ACF"/>
            </a:solidFill>
            <a:effectLst/>
          </a:endParaRPr>
        </a:p>
      </dgm:t>
    </dgm:pt>
    <dgm:pt modelId="{1086319B-958D-4D7F-93C9-61A678BF2FA8}" type="parTrans" cxnId="{A192E070-497C-4FCB-851E-20C2E1872DE5}">
      <dgm:prSet/>
      <dgm:spPr/>
      <dgm:t>
        <a:bodyPr/>
        <a:lstStyle/>
        <a:p>
          <a:endParaRPr lang="en-US"/>
        </a:p>
      </dgm:t>
    </dgm:pt>
    <dgm:pt modelId="{07E0336E-255C-40F4-8FF6-6B6337F050C7}" type="sibTrans" cxnId="{A192E070-497C-4FCB-851E-20C2E1872DE5}">
      <dgm:prSet/>
      <dgm:spPr/>
      <dgm:t>
        <a:bodyPr/>
        <a:lstStyle/>
        <a:p>
          <a:endParaRPr lang="en-US"/>
        </a:p>
      </dgm:t>
    </dgm:pt>
    <dgm:pt modelId="{A0E75449-F06A-4AD2-AC77-EB3B56271AE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>
              <a:effectLst/>
            </a:rPr>
            <a:t>Initial Provisioning, QA and transition to Provisioning Application</a:t>
          </a:r>
          <a:endParaRPr lang="en-US" sz="2200" dirty="0">
            <a:effectLst/>
          </a:endParaRPr>
        </a:p>
      </dgm:t>
    </dgm:pt>
    <dgm:pt modelId="{C1FE7175-6FDA-4584-9D43-D908CDA734D2}" type="parTrans" cxnId="{573B005B-3713-411C-8DDC-F3B5C099D48D}">
      <dgm:prSet/>
      <dgm:spPr/>
      <dgm:t>
        <a:bodyPr/>
        <a:lstStyle/>
        <a:p>
          <a:endParaRPr lang="en-US"/>
        </a:p>
      </dgm:t>
    </dgm:pt>
    <dgm:pt modelId="{766A9246-AE45-42B8-A147-5B8849012354}" type="sibTrans" cxnId="{573B005B-3713-411C-8DDC-F3B5C099D48D}">
      <dgm:prSet/>
      <dgm:spPr/>
      <dgm:t>
        <a:bodyPr/>
        <a:lstStyle/>
        <a:p>
          <a:endParaRPr lang="en-US"/>
        </a:p>
      </dgm:t>
    </dgm:pt>
    <dgm:pt modelId="{1DFDE87B-6E7B-422C-905A-6908870102E2}" type="pres">
      <dgm:prSet presAssocID="{6FEA9D7E-85B1-45DB-91C0-70429744D2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43313-A20D-4E26-826D-FD0CF0C83CEA}" type="pres">
      <dgm:prSet presAssocID="{6E97D948-07D9-44D4-ADBF-AB60D0B5E9CA}" presName="linNode" presStyleCnt="0"/>
      <dgm:spPr/>
    </dgm:pt>
    <dgm:pt modelId="{6C4CC311-353E-4155-A5E1-3858298621AC}" type="pres">
      <dgm:prSet presAssocID="{6E97D948-07D9-44D4-ADBF-AB60D0B5E9C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C1D7D-5035-47BE-B9BF-7E7BECC25BB2}" type="pres">
      <dgm:prSet presAssocID="{6E97D948-07D9-44D4-ADBF-AB60D0B5E9C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9529D-E5D6-4D1A-B331-7527B87114CF}" type="pres">
      <dgm:prSet presAssocID="{C6545898-D05F-44EF-8128-C518A2B53EEF}" presName="sp" presStyleCnt="0"/>
      <dgm:spPr/>
    </dgm:pt>
    <dgm:pt modelId="{AE306DD6-7B11-4478-802F-9E4BC964F9A4}" type="pres">
      <dgm:prSet presAssocID="{A54CFAA4-E94C-4DA4-96FB-B0BDE19FFBE8}" presName="linNode" presStyleCnt="0"/>
      <dgm:spPr/>
    </dgm:pt>
    <dgm:pt modelId="{41D78D6C-9DFA-463A-8C0C-144E4927680D}" type="pres">
      <dgm:prSet presAssocID="{A54CFAA4-E94C-4DA4-96FB-B0BDE19FFB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148E7-2921-44D9-8793-349FD8D9D194}" type="pres">
      <dgm:prSet presAssocID="{A54CFAA4-E94C-4DA4-96FB-B0BDE19FFB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1D011-9E74-41A8-8F77-D0590D2169A1}" type="pres">
      <dgm:prSet presAssocID="{B458CE11-1C90-49AD-B398-6BA7E5BEDA4C}" presName="sp" presStyleCnt="0"/>
      <dgm:spPr/>
    </dgm:pt>
    <dgm:pt modelId="{4209A6C8-63BA-4600-B057-9F385F32C7DD}" type="pres">
      <dgm:prSet presAssocID="{5ED80EEF-4FA3-44B9-8108-A3D73BAB84B4}" presName="linNode" presStyleCnt="0"/>
      <dgm:spPr/>
    </dgm:pt>
    <dgm:pt modelId="{D69B87CA-46DE-4119-B909-AF906B578537}" type="pres">
      <dgm:prSet presAssocID="{5ED80EEF-4FA3-44B9-8108-A3D73BAB84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C04A0-B75E-4B1D-8C19-BEA4BD8104A2}" type="pres">
      <dgm:prSet presAssocID="{5ED80EEF-4FA3-44B9-8108-A3D73BAB84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D8F288-7F7E-4B23-A561-1399D42BF39C}" type="presOf" srcId="{EDE90BE7-78D6-4B03-B40F-9B7B36E64134}" destId="{55C148E7-2921-44D9-8793-349FD8D9D194}" srcOrd="0" destOrd="0" presId="urn:microsoft.com/office/officeart/2005/8/layout/vList5"/>
    <dgm:cxn modelId="{1F8A3ED4-B4C1-4C88-9461-F87C6F0B9129}" type="presOf" srcId="{5ED80EEF-4FA3-44B9-8108-A3D73BAB84B4}" destId="{D69B87CA-46DE-4119-B909-AF906B578537}" srcOrd="0" destOrd="0" presId="urn:microsoft.com/office/officeart/2005/8/layout/vList5"/>
    <dgm:cxn modelId="{B695E9B4-D6CB-4E2C-BB75-D82DDAE9F149}" type="presOf" srcId="{128F47E2-D57D-4CC5-9631-BBD7DDC37343}" destId="{F57C1D7D-5035-47BE-B9BF-7E7BECC25BB2}" srcOrd="0" destOrd="0" presId="urn:microsoft.com/office/officeart/2005/8/layout/vList5"/>
    <dgm:cxn modelId="{BB8A081F-AFB6-4159-B1EC-A6ABD650175C}" type="presOf" srcId="{A54CFAA4-E94C-4DA4-96FB-B0BDE19FFBE8}" destId="{41D78D6C-9DFA-463A-8C0C-144E4927680D}" srcOrd="0" destOrd="0" presId="urn:microsoft.com/office/officeart/2005/8/layout/vList5"/>
    <dgm:cxn modelId="{573B005B-3713-411C-8DDC-F3B5C099D48D}" srcId="{5ED80EEF-4FA3-44B9-8108-A3D73BAB84B4}" destId="{A0E75449-F06A-4AD2-AC77-EB3B56271AE4}" srcOrd="0" destOrd="0" parTransId="{C1FE7175-6FDA-4584-9D43-D908CDA734D2}" sibTransId="{766A9246-AE45-42B8-A147-5B8849012354}"/>
    <dgm:cxn modelId="{C692DDB1-2140-4629-908F-6F3807705C4D}" srcId="{A54CFAA4-E94C-4DA4-96FB-B0BDE19FFBE8}" destId="{EDE90BE7-78D6-4B03-B40F-9B7B36E64134}" srcOrd="0" destOrd="0" parTransId="{E4AF175E-1653-4746-B1CD-C6FD2B6C752A}" sibTransId="{0801CCD6-C5CE-41EE-8860-2E6CA3AABEF0}"/>
    <dgm:cxn modelId="{53045CAD-49DF-4EFA-847F-96E8E5372C0D}" srcId="{6E97D948-07D9-44D4-ADBF-AB60D0B5E9CA}" destId="{128F47E2-D57D-4CC5-9631-BBD7DDC37343}" srcOrd="0" destOrd="0" parTransId="{8A3D5EB0-2B3A-475B-A6B4-87DDC665614A}" sibTransId="{4F5884F6-14BA-448E-A862-399F2D69B056}"/>
    <dgm:cxn modelId="{CE91270E-1886-4821-AC83-400C7D163024}" srcId="{6FEA9D7E-85B1-45DB-91C0-70429744D23C}" destId="{A54CFAA4-E94C-4DA4-96FB-B0BDE19FFBE8}" srcOrd="1" destOrd="0" parTransId="{FFB9F184-7F1D-45F2-BAE6-0089D652CFD4}" sibTransId="{B458CE11-1C90-49AD-B398-6BA7E5BEDA4C}"/>
    <dgm:cxn modelId="{333C7404-8133-41CF-BD3F-A938D5EECBE4}" type="presOf" srcId="{A0E75449-F06A-4AD2-AC77-EB3B56271AE4}" destId="{899C04A0-B75E-4B1D-8C19-BEA4BD8104A2}" srcOrd="0" destOrd="0" presId="urn:microsoft.com/office/officeart/2005/8/layout/vList5"/>
    <dgm:cxn modelId="{A192E070-497C-4FCB-851E-20C2E1872DE5}" srcId="{6FEA9D7E-85B1-45DB-91C0-70429744D23C}" destId="{5ED80EEF-4FA3-44B9-8108-A3D73BAB84B4}" srcOrd="2" destOrd="0" parTransId="{1086319B-958D-4D7F-93C9-61A678BF2FA8}" sibTransId="{07E0336E-255C-40F4-8FF6-6B6337F050C7}"/>
    <dgm:cxn modelId="{C9D1373C-8DB2-489B-B726-078F68713B7D}" type="presOf" srcId="{6E97D948-07D9-44D4-ADBF-AB60D0B5E9CA}" destId="{6C4CC311-353E-4155-A5E1-3858298621AC}" srcOrd="0" destOrd="0" presId="urn:microsoft.com/office/officeart/2005/8/layout/vList5"/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FC1472E3-68A2-44D2-A0B0-DF538989A24B}" type="presOf" srcId="{6FEA9D7E-85B1-45DB-91C0-70429744D23C}" destId="{1DFDE87B-6E7B-422C-905A-6908870102E2}" srcOrd="0" destOrd="0" presId="urn:microsoft.com/office/officeart/2005/8/layout/vList5"/>
    <dgm:cxn modelId="{7241D5BB-88A5-45D1-A141-233C38594493}" type="presParOf" srcId="{1DFDE87B-6E7B-422C-905A-6908870102E2}" destId="{F0643313-A20D-4E26-826D-FD0CF0C83CEA}" srcOrd="0" destOrd="0" presId="urn:microsoft.com/office/officeart/2005/8/layout/vList5"/>
    <dgm:cxn modelId="{7EBC3F4C-1F90-4A40-93C3-F54C4F096863}" type="presParOf" srcId="{F0643313-A20D-4E26-826D-FD0CF0C83CEA}" destId="{6C4CC311-353E-4155-A5E1-3858298621AC}" srcOrd="0" destOrd="0" presId="urn:microsoft.com/office/officeart/2005/8/layout/vList5"/>
    <dgm:cxn modelId="{CC4FB9E6-7F1C-47C9-B73B-56D2D8E02D03}" type="presParOf" srcId="{F0643313-A20D-4E26-826D-FD0CF0C83CEA}" destId="{F57C1D7D-5035-47BE-B9BF-7E7BECC25BB2}" srcOrd="1" destOrd="0" presId="urn:microsoft.com/office/officeart/2005/8/layout/vList5"/>
    <dgm:cxn modelId="{22E2BB20-3045-48FA-ACD5-847B18C85969}" type="presParOf" srcId="{1DFDE87B-6E7B-422C-905A-6908870102E2}" destId="{7929529D-E5D6-4D1A-B331-7527B87114CF}" srcOrd="1" destOrd="0" presId="urn:microsoft.com/office/officeart/2005/8/layout/vList5"/>
    <dgm:cxn modelId="{6426F791-4026-46AA-B062-F35FE1341A4A}" type="presParOf" srcId="{1DFDE87B-6E7B-422C-905A-6908870102E2}" destId="{AE306DD6-7B11-4478-802F-9E4BC964F9A4}" srcOrd="2" destOrd="0" presId="urn:microsoft.com/office/officeart/2005/8/layout/vList5"/>
    <dgm:cxn modelId="{AC1942EE-A044-40B0-A0B1-FF2B5E5D0AE6}" type="presParOf" srcId="{AE306DD6-7B11-4478-802F-9E4BC964F9A4}" destId="{41D78D6C-9DFA-463A-8C0C-144E4927680D}" srcOrd="0" destOrd="0" presId="urn:microsoft.com/office/officeart/2005/8/layout/vList5"/>
    <dgm:cxn modelId="{0681CD83-87C9-4CB5-ADD2-736688078312}" type="presParOf" srcId="{AE306DD6-7B11-4478-802F-9E4BC964F9A4}" destId="{55C148E7-2921-44D9-8793-349FD8D9D194}" srcOrd="1" destOrd="0" presId="urn:microsoft.com/office/officeart/2005/8/layout/vList5"/>
    <dgm:cxn modelId="{60093DAB-09F3-45CE-8371-02758DE5B4F3}" type="presParOf" srcId="{1DFDE87B-6E7B-422C-905A-6908870102E2}" destId="{9011D011-9E74-41A8-8F77-D0590D2169A1}" srcOrd="3" destOrd="0" presId="urn:microsoft.com/office/officeart/2005/8/layout/vList5"/>
    <dgm:cxn modelId="{F0AB6778-F10F-472F-B8D6-51F6F11B2FA8}" type="presParOf" srcId="{1DFDE87B-6E7B-422C-905A-6908870102E2}" destId="{4209A6C8-63BA-4600-B057-9F385F32C7DD}" srcOrd="4" destOrd="0" presId="urn:microsoft.com/office/officeart/2005/8/layout/vList5"/>
    <dgm:cxn modelId="{B4120CFB-13A8-47EE-958A-84C69596CF8E}" type="presParOf" srcId="{4209A6C8-63BA-4600-B057-9F385F32C7DD}" destId="{D69B87CA-46DE-4119-B909-AF906B578537}" srcOrd="0" destOrd="0" presId="urn:microsoft.com/office/officeart/2005/8/layout/vList5"/>
    <dgm:cxn modelId="{2303B18F-CF7A-4995-86C1-5FEBB072F850}" type="presParOf" srcId="{4209A6C8-63BA-4600-B057-9F385F32C7DD}" destId="{899C04A0-B75E-4B1D-8C19-BEA4BD8104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5F9FF7-3759-49C8-BE29-A9D81459CB3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3A707-2738-4B3D-A4BB-9B228F08E7C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Dev</a:t>
          </a:r>
          <a:endParaRPr lang="en-US" dirty="0">
            <a:solidFill>
              <a:schemeClr val="tx1"/>
            </a:solidFill>
          </a:endParaRPr>
        </a:p>
      </dgm:t>
    </dgm:pt>
    <dgm:pt modelId="{662A2207-67BB-4CB5-9226-4B19853267F5}" type="parTrans" cxnId="{DEEA987E-ED98-4F0F-B062-989D7D6BBB12}">
      <dgm:prSet/>
      <dgm:spPr/>
      <dgm:t>
        <a:bodyPr/>
        <a:lstStyle/>
        <a:p>
          <a:endParaRPr lang="en-US"/>
        </a:p>
      </dgm:t>
    </dgm:pt>
    <dgm:pt modelId="{A761373C-BE90-4E9F-8057-EA6BD477EFE5}" type="sibTrans" cxnId="{DEEA987E-ED98-4F0F-B062-989D7D6BBB12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7F3C063F-D518-4B97-9A57-D836AB6C07C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</a:t>
          </a:r>
          <a:endParaRPr lang="en-US" dirty="0">
            <a:solidFill>
              <a:schemeClr val="tx1"/>
            </a:solidFill>
          </a:endParaRPr>
        </a:p>
      </dgm:t>
    </dgm:pt>
    <dgm:pt modelId="{994CE0A3-38B0-4601-9F31-7963D066AB5B}" type="parTrans" cxnId="{8C11620F-F81E-42E4-986E-59189E44F880}">
      <dgm:prSet/>
      <dgm:spPr/>
      <dgm:t>
        <a:bodyPr/>
        <a:lstStyle/>
        <a:p>
          <a:endParaRPr lang="en-US"/>
        </a:p>
      </dgm:t>
    </dgm:pt>
    <dgm:pt modelId="{4A51BAE2-D1D2-436B-A4AD-E3DBDC090FB3}" type="sibTrans" cxnId="{8C11620F-F81E-42E4-986E-59189E44F880}">
      <dgm:prSet/>
      <dgm:spPr/>
      <dgm:t>
        <a:bodyPr/>
        <a:lstStyle/>
        <a:p>
          <a:endParaRPr lang="en-US"/>
        </a:p>
      </dgm:t>
    </dgm:pt>
    <dgm:pt modelId="{A0FFD586-31CB-4EEF-90CA-FEB6E7F945D0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Prod</a:t>
          </a:r>
          <a:endParaRPr lang="en-US" dirty="0">
            <a:solidFill>
              <a:schemeClr val="tx1"/>
            </a:solidFill>
          </a:endParaRPr>
        </a:p>
      </dgm:t>
    </dgm:pt>
    <dgm:pt modelId="{8F7FC19D-77C7-4CB3-996F-151E319D4C5B}" type="parTrans" cxnId="{31CD5490-2D25-4DB4-A784-C47503619F93}">
      <dgm:prSet/>
      <dgm:spPr/>
      <dgm:t>
        <a:bodyPr/>
        <a:lstStyle/>
        <a:p>
          <a:endParaRPr lang="en-US"/>
        </a:p>
      </dgm:t>
    </dgm:pt>
    <dgm:pt modelId="{66010887-192A-49CB-B88F-D0AA5C911322}" type="sibTrans" cxnId="{31CD5490-2D25-4DB4-A784-C47503619F93}">
      <dgm:prSet/>
      <dgm:spPr/>
      <dgm:t>
        <a:bodyPr/>
        <a:lstStyle/>
        <a:p>
          <a:endParaRPr lang="en-US"/>
        </a:p>
      </dgm:t>
    </dgm:pt>
    <dgm:pt modelId="{23BF2D7A-8BD7-4712-A0F3-B228FD07162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Stage</a:t>
          </a:r>
          <a:endParaRPr lang="en-US" dirty="0">
            <a:solidFill>
              <a:schemeClr val="tx1"/>
            </a:solidFill>
          </a:endParaRPr>
        </a:p>
      </dgm:t>
    </dgm:pt>
    <dgm:pt modelId="{4756986E-9B41-4614-A352-BB7FB3D01F41}" type="parTrans" cxnId="{17EA087C-2621-48CE-BED5-4FB14F8ED037}">
      <dgm:prSet/>
      <dgm:spPr/>
      <dgm:t>
        <a:bodyPr/>
        <a:lstStyle/>
        <a:p>
          <a:endParaRPr lang="en-US"/>
        </a:p>
      </dgm:t>
    </dgm:pt>
    <dgm:pt modelId="{DCA46ED5-CAA4-43BB-98CC-73DE14FF0C99}" type="sibTrans" cxnId="{17EA087C-2621-48CE-BED5-4FB14F8ED037}">
      <dgm:prSet/>
      <dgm:spPr/>
      <dgm:t>
        <a:bodyPr/>
        <a:lstStyle/>
        <a:p>
          <a:endParaRPr lang="en-US"/>
        </a:p>
      </dgm:t>
    </dgm:pt>
    <dgm:pt modelId="{7529EA4D-CEFB-4024-B20F-446F5A2F69AE}" type="pres">
      <dgm:prSet presAssocID="{455F9FF7-3759-49C8-BE29-A9D81459CB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BA66F1-00C0-4E7D-9440-7EF43EE1A802}" type="pres">
      <dgm:prSet presAssocID="{455F9FF7-3759-49C8-BE29-A9D81459CB38}" presName="cycle" presStyleCnt="0"/>
      <dgm:spPr/>
    </dgm:pt>
    <dgm:pt modelId="{B9ADD746-D2C2-4F2D-B580-70EF1A241034}" type="pres">
      <dgm:prSet presAssocID="{E853A707-2738-4B3D-A4BB-9B228F08E7CE}" presName="nodeFirstNode" presStyleLbl="node1" presStyleIdx="0" presStyleCnt="4" custScaleX="63664" custScaleY="6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29153-1F1E-4AB3-A273-458018E0756C}" type="pres">
      <dgm:prSet presAssocID="{A761373C-BE90-4E9F-8057-EA6BD477EFE5}" presName="sibTransFirstNode" presStyleLbl="bgShp" presStyleIdx="0" presStyleCnt="1" custLinFactNeighborY="-2184"/>
      <dgm:spPr/>
      <dgm:t>
        <a:bodyPr/>
        <a:lstStyle/>
        <a:p>
          <a:endParaRPr lang="en-US"/>
        </a:p>
      </dgm:t>
    </dgm:pt>
    <dgm:pt modelId="{B0626D46-156C-4B39-80C2-B13F46EC149F}" type="pres">
      <dgm:prSet presAssocID="{7F3C063F-D518-4B97-9A57-D836AB6C07CE}" presName="nodeFollowingNodes" presStyleLbl="node1" presStyleIdx="1" presStyleCnt="4" custScaleX="66746" custScaleY="71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77AB3-EFAC-4792-81B4-89ACE877FA11}" type="pres">
      <dgm:prSet presAssocID="{23BF2D7A-8BD7-4712-A0F3-B228FD071625}" presName="nodeFollowingNodes" presStyleLbl="node1" presStyleIdx="2" presStyleCnt="4" custScaleX="67404" custScaleY="63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E6024-7698-4883-870A-9881E36D9EB9}" type="pres">
      <dgm:prSet presAssocID="{A0FFD586-31CB-4EEF-90CA-FEB6E7F945D0}" presName="nodeFollowingNodes" presStyleLbl="node1" presStyleIdx="3" presStyleCnt="4" custScaleX="67717" custScaleY="70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D5490-2D25-4DB4-A784-C47503619F93}" srcId="{455F9FF7-3759-49C8-BE29-A9D81459CB38}" destId="{A0FFD586-31CB-4EEF-90CA-FEB6E7F945D0}" srcOrd="3" destOrd="0" parTransId="{8F7FC19D-77C7-4CB3-996F-151E319D4C5B}" sibTransId="{66010887-192A-49CB-B88F-D0AA5C911322}"/>
    <dgm:cxn modelId="{B8C75ACD-D618-45A3-9D4E-60141916C628}" type="presOf" srcId="{7F3C063F-D518-4B97-9A57-D836AB6C07CE}" destId="{B0626D46-156C-4B39-80C2-B13F46EC149F}" srcOrd="0" destOrd="0" presId="urn:microsoft.com/office/officeart/2005/8/layout/cycle3"/>
    <dgm:cxn modelId="{4F92018E-3F19-49CF-98D4-DCCB8031B714}" type="presOf" srcId="{A761373C-BE90-4E9F-8057-EA6BD477EFE5}" destId="{F8C29153-1F1E-4AB3-A273-458018E0756C}" srcOrd="0" destOrd="0" presId="urn:microsoft.com/office/officeart/2005/8/layout/cycle3"/>
    <dgm:cxn modelId="{00A2B3F4-A408-4597-8FF8-1E13DB10EB11}" type="presOf" srcId="{455F9FF7-3759-49C8-BE29-A9D81459CB38}" destId="{7529EA4D-CEFB-4024-B20F-446F5A2F69AE}" srcOrd="0" destOrd="0" presId="urn:microsoft.com/office/officeart/2005/8/layout/cycle3"/>
    <dgm:cxn modelId="{BC745FAD-3EBB-4248-926F-109D70AE2F59}" type="presOf" srcId="{A0FFD586-31CB-4EEF-90CA-FEB6E7F945D0}" destId="{6BFE6024-7698-4883-870A-9881E36D9EB9}" srcOrd="0" destOrd="0" presId="urn:microsoft.com/office/officeart/2005/8/layout/cycle3"/>
    <dgm:cxn modelId="{67ED38A7-73C2-455B-B8A6-F00C59FD5545}" type="presOf" srcId="{E853A707-2738-4B3D-A4BB-9B228F08E7CE}" destId="{B9ADD746-D2C2-4F2D-B580-70EF1A241034}" srcOrd="0" destOrd="0" presId="urn:microsoft.com/office/officeart/2005/8/layout/cycle3"/>
    <dgm:cxn modelId="{07E86332-081B-41B8-B53E-50F9890165D6}" type="presOf" srcId="{23BF2D7A-8BD7-4712-A0F3-B228FD071625}" destId="{4F277AB3-EFAC-4792-81B4-89ACE877FA11}" srcOrd="0" destOrd="0" presId="urn:microsoft.com/office/officeart/2005/8/layout/cycle3"/>
    <dgm:cxn modelId="{17EA087C-2621-48CE-BED5-4FB14F8ED037}" srcId="{455F9FF7-3759-49C8-BE29-A9D81459CB38}" destId="{23BF2D7A-8BD7-4712-A0F3-B228FD071625}" srcOrd="2" destOrd="0" parTransId="{4756986E-9B41-4614-A352-BB7FB3D01F41}" sibTransId="{DCA46ED5-CAA4-43BB-98CC-73DE14FF0C99}"/>
    <dgm:cxn modelId="{8C11620F-F81E-42E4-986E-59189E44F880}" srcId="{455F9FF7-3759-49C8-BE29-A9D81459CB38}" destId="{7F3C063F-D518-4B97-9A57-D836AB6C07CE}" srcOrd="1" destOrd="0" parTransId="{994CE0A3-38B0-4601-9F31-7963D066AB5B}" sibTransId="{4A51BAE2-D1D2-436B-A4AD-E3DBDC090FB3}"/>
    <dgm:cxn modelId="{DEEA987E-ED98-4F0F-B062-989D7D6BBB12}" srcId="{455F9FF7-3759-49C8-BE29-A9D81459CB38}" destId="{E853A707-2738-4B3D-A4BB-9B228F08E7CE}" srcOrd="0" destOrd="0" parTransId="{662A2207-67BB-4CB5-9226-4B19853267F5}" sibTransId="{A761373C-BE90-4E9F-8057-EA6BD477EFE5}"/>
    <dgm:cxn modelId="{8E5D0B8F-8880-4269-BB5A-B813140ED7CA}" type="presParOf" srcId="{7529EA4D-CEFB-4024-B20F-446F5A2F69AE}" destId="{B2BA66F1-00C0-4E7D-9440-7EF43EE1A802}" srcOrd="0" destOrd="0" presId="urn:microsoft.com/office/officeart/2005/8/layout/cycle3"/>
    <dgm:cxn modelId="{22927F28-AF08-4A1C-9235-F79818BCDC24}" type="presParOf" srcId="{B2BA66F1-00C0-4E7D-9440-7EF43EE1A802}" destId="{B9ADD746-D2C2-4F2D-B580-70EF1A241034}" srcOrd="0" destOrd="0" presId="urn:microsoft.com/office/officeart/2005/8/layout/cycle3"/>
    <dgm:cxn modelId="{A93850E0-FABB-44E6-B302-12416731B2D1}" type="presParOf" srcId="{B2BA66F1-00C0-4E7D-9440-7EF43EE1A802}" destId="{F8C29153-1F1E-4AB3-A273-458018E0756C}" srcOrd="1" destOrd="0" presId="urn:microsoft.com/office/officeart/2005/8/layout/cycle3"/>
    <dgm:cxn modelId="{10256733-0EA1-451C-99CF-CBAD46AC4147}" type="presParOf" srcId="{B2BA66F1-00C0-4E7D-9440-7EF43EE1A802}" destId="{B0626D46-156C-4B39-80C2-B13F46EC149F}" srcOrd="2" destOrd="0" presId="urn:microsoft.com/office/officeart/2005/8/layout/cycle3"/>
    <dgm:cxn modelId="{0C5647EE-9779-49C9-B2D7-2894787F6DB2}" type="presParOf" srcId="{B2BA66F1-00C0-4E7D-9440-7EF43EE1A802}" destId="{4F277AB3-EFAC-4792-81B4-89ACE877FA11}" srcOrd="3" destOrd="0" presId="urn:microsoft.com/office/officeart/2005/8/layout/cycle3"/>
    <dgm:cxn modelId="{74F09371-0D01-4B9D-A4FB-CF519E2267C5}" type="presParOf" srcId="{B2BA66F1-00C0-4E7D-9440-7EF43EE1A802}" destId="{6BFE6024-7698-4883-870A-9881E36D9EB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D350AA-503C-4499-99A1-666E1D930CA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48628-FB68-4EB8-8618-4A5764FDF95F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User</a:t>
          </a:r>
          <a:endParaRPr lang="en-US" sz="3200" dirty="0"/>
        </a:p>
      </dgm:t>
    </dgm:pt>
    <dgm:pt modelId="{BC954FFD-8AF3-47B9-9D76-AFCEACA3B9BB}" type="parTrans" cxnId="{68DD6E11-736B-4B56-AF7D-266164BA0A0B}">
      <dgm:prSet/>
      <dgm:spPr/>
      <dgm:t>
        <a:bodyPr/>
        <a:lstStyle/>
        <a:p>
          <a:endParaRPr lang="en-US"/>
        </a:p>
      </dgm:t>
    </dgm:pt>
    <dgm:pt modelId="{246EF4DE-60AE-43AB-AFF4-62EB1CCE0767}" type="sibTrans" cxnId="{68DD6E11-736B-4B56-AF7D-266164BA0A0B}">
      <dgm:prSet/>
      <dgm:spPr>
        <a:solidFill>
          <a:srgbClr val="2C4ACF"/>
        </a:solidFill>
      </dgm:spPr>
      <dgm:t>
        <a:bodyPr/>
        <a:lstStyle/>
        <a:p>
          <a:endParaRPr lang="en-US">
            <a:solidFill>
              <a:srgbClr val="2C4ACF"/>
            </a:solidFill>
          </a:endParaRPr>
        </a:p>
      </dgm:t>
    </dgm:pt>
    <dgm:pt modelId="{45ECB4AB-4AB1-4DA3-9ED3-9196153C1D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Ticket system</a:t>
          </a:r>
          <a:endParaRPr lang="en-US" sz="2200" dirty="0"/>
        </a:p>
      </dgm:t>
    </dgm:pt>
    <dgm:pt modelId="{F41042F6-00E2-4E49-A65F-EAE9DEF517AD}" type="parTrans" cxnId="{CAC085B0-52AD-4193-BA71-175CFC6D218F}">
      <dgm:prSet/>
      <dgm:spPr/>
      <dgm:t>
        <a:bodyPr/>
        <a:lstStyle/>
        <a:p>
          <a:endParaRPr lang="en-US"/>
        </a:p>
      </dgm:t>
    </dgm:pt>
    <dgm:pt modelId="{96D7B47B-1BE2-4B4C-AE4E-1E24A749EFF1}" type="sibTrans" cxnId="{CAC085B0-52AD-4193-BA71-175CFC6D218F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ADFCEAB3-01FF-45FC-B4E5-C443FB0AD0E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Bench test</a:t>
          </a:r>
          <a:endParaRPr lang="en-US" sz="2200" dirty="0"/>
        </a:p>
      </dgm:t>
    </dgm:pt>
    <dgm:pt modelId="{847CACD9-DB87-40ED-8505-3DC6724EB8B7}" type="parTrans" cxnId="{0E019628-A182-4511-A5B4-47606478A7AF}">
      <dgm:prSet/>
      <dgm:spPr/>
      <dgm:t>
        <a:bodyPr/>
        <a:lstStyle/>
        <a:p>
          <a:endParaRPr lang="en-US"/>
        </a:p>
      </dgm:t>
    </dgm:pt>
    <dgm:pt modelId="{960C59EA-3702-4818-884C-0A9D9AC32831}" type="sibTrans" cxnId="{0E019628-A182-4511-A5B4-47606478A7AF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10A357CC-5B93-437E-8DD6-A10F711F9EF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Peer Review</a:t>
          </a:r>
          <a:endParaRPr lang="en-US" sz="2200" dirty="0"/>
        </a:p>
      </dgm:t>
    </dgm:pt>
    <dgm:pt modelId="{AA4BC929-E229-4C47-9D2E-FD45850BF4D3}" type="parTrans" cxnId="{985C9052-224D-47C1-A128-42316DC8FAFA}">
      <dgm:prSet/>
      <dgm:spPr/>
      <dgm:t>
        <a:bodyPr/>
        <a:lstStyle/>
        <a:p>
          <a:endParaRPr lang="en-US"/>
        </a:p>
      </dgm:t>
    </dgm:pt>
    <dgm:pt modelId="{0EF0E881-C6C5-40A2-885C-5329E08CACED}" type="sibTrans" cxnId="{985C9052-224D-47C1-A128-42316DC8FAFA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1B37E4D8-8A9D-4B6B-BD75-C48F57F9962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Risk Assessment</a:t>
          </a:r>
          <a:endParaRPr lang="en-US" sz="2200" dirty="0"/>
        </a:p>
      </dgm:t>
    </dgm:pt>
    <dgm:pt modelId="{7B21C2C3-0DF1-4091-9290-5EB6A55E3F9C}" type="parTrans" cxnId="{FEF4D30E-8BF0-49B4-9DF0-A711248E1E0D}">
      <dgm:prSet/>
      <dgm:spPr/>
      <dgm:t>
        <a:bodyPr/>
        <a:lstStyle/>
        <a:p>
          <a:endParaRPr lang="en-US"/>
        </a:p>
      </dgm:t>
    </dgm:pt>
    <dgm:pt modelId="{16EF69EC-4BDC-4B52-92B7-301C6273DFBA}" type="sibTrans" cxnId="{FEF4D30E-8BF0-49B4-9DF0-A711248E1E0D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7A7F1059-9CEB-4123-9FE8-72D8D9E8B6F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Mgmt Approval</a:t>
          </a:r>
          <a:endParaRPr lang="en-US" sz="2200" dirty="0"/>
        </a:p>
      </dgm:t>
    </dgm:pt>
    <dgm:pt modelId="{35141B15-5C9C-4460-A2F3-AAFAC6293B02}" type="parTrans" cxnId="{EF9A14A6-C64D-43B3-8CEB-D8CAEE83BA24}">
      <dgm:prSet/>
      <dgm:spPr/>
      <dgm:t>
        <a:bodyPr/>
        <a:lstStyle/>
        <a:p>
          <a:endParaRPr lang="en-US"/>
        </a:p>
      </dgm:t>
    </dgm:pt>
    <dgm:pt modelId="{6ECAE583-44CF-4E73-B841-5AC3979ECF84}" type="sibTrans" cxnId="{EF9A14A6-C64D-43B3-8CEB-D8CAEE83BA24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EB236040-E211-4A36-BA82-D7C29D699E6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Move to Prod</a:t>
          </a:r>
          <a:endParaRPr lang="en-US" sz="3200" dirty="0"/>
        </a:p>
      </dgm:t>
    </dgm:pt>
    <dgm:pt modelId="{8CA30E57-749A-42D4-8995-FFD3712ED9A5}" type="parTrans" cxnId="{73ED741F-B20E-4A49-AE7B-1A9B1B5D6383}">
      <dgm:prSet/>
      <dgm:spPr/>
      <dgm:t>
        <a:bodyPr/>
        <a:lstStyle/>
        <a:p>
          <a:endParaRPr lang="en-US"/>
        </a:p>
      </dgm:t>
    </dgm:pt>
    <dgm:pt modelId="{EC5B3E9C-EC1E-4A8A-9D74-75AAAF705BDB}" type="sibTrans" cxnId="{73ED741F-B20E-4A49-AE7B-1A9B1B5D6383}">
      <dgm:prSet/>
      <dgm:spPr/>
      <dgm:t>
        <a:bodyPr/>
        <a:lstStyle/>
        <a:p>
          <a:endParaRPr lang="en-US"/>
        </a:p>
      </dgm:t>
    </dgm:pt>
    <dgm:pt modelId="{73869CCF-9AAB-4676-BF4D-6C10A5C21BF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UAT</a:t>
          </a:r>
          <a:endParaRPr lang="en-US" sz="2200" dirty="0"/>
        </a:p>
      </dgm:t>
    </dgm:pt>
    <dgm:pt modelId="{9BE972B5-5898-4735-9F76-BB9DDFCB409C}" type="parTrans" cxnId="{52A6A85E-6BAD-4D90-8682-E9AD14829037}">
      <dgm:prSet/>
      <dgm:spPr/>
      <dgm:t>
        <a:bodyPr/>
        <a:lstStyle/>
        <a:p>
          <a:endParaRPr lang="en-US"/>
        </a:p>
      </dgm:t>
    </dgm:pt>
    <dgm:pt modelId="{A90B38C1-F1BB-4AAC-AA13-CC34547F4B3F}" type="sibTrans" cxnId="{52A6A85E-6BAD-4D90-8682-E9AD14829037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892183D5-DB3A-4BF6-B3BE-A0025ABC485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smtClean="0"/>
            <a:t>Fallback Plan</a:t>
          </a:r>
          <a:endParaRPr lang="en-US" sz="2200" dirty="0"/>
        </a:p>
      </dgm:t>
    </dgm:pt>
    <dgm:pt modelId="{533E01D5-B2DF-4702-8FF8-142E710F3115}" type="parTrans" cxnId="{640E2155-AE5D-4689-BED2-8FC1065C704A}">
      <dgm:prSet/>
      <dgm:spPr/>
      <dgm:t>
        <a:bodyPr/>
        <a:lstStyle/>
        <a:p>
          <a:endParaRPr lang="en-US"/>
        </a:p>
      </dgm:t>
    </dgm:pt>
    <dgm:pt modelId="{00A629E9-F5A5-4F10-B5B2-1BDF4F44F224}" type="sibTrans" cxnId="{640E2155-AE5D-4689-BED2-8FC1065C704A}">
      <dgm:prSet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986C64E4-C1C4-4922-82B1-843743D01C38}" type="pres">
      <dgm:prSet presAssocID="{B4D350AA-503C-4499-99A1-666E1D930CA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E558429-B3C9-4424-8F2C-B5AB3E80B2A0}" type="pres">
      <dgm:prSet presAssocID="{39948628-FB68-4EB8-8618-4A5764FDF95F}" presName="firstNode" presStyleLbl="node1" presStyleIdx="0" presStyleCnt="9" custScaleX="169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88E8A-1382-4E4B-AF42-443829D1C119}" type="pres">
      <dgm:prSet presAssocID="{246EF4DE-60AE-43AB-AFF4-62EB1CCE076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0D4B910-F8FA-4F11-AA31-E28AAF5E0116}" type="pres">
      <dgm:prSet presAssocID="{45ECB4AB-4AB1-4DA3-9ED3-9196153C1D4D}" presName="middleNode" presStyleCnt="0"/>
      <dgm:spPr/>
    </dgm:pt>
    <dgm:pt modelId="{301A69E3-A75E-47BE-A891-CFAB348FB49D}" type="pres">
      <dgm:prSet presAssocID="{45ECB4AB-4AB1-4DA3-9ED3-9196153C1D4D}" presName="padding" presStyleLbl="node1" presStyleIdx="0" presStyleCnt="9"/>
      <dgm:spPr/>
    </dgm:pt>
    <dgm:pt modelId="{75720906-C311-484D-B55D-BE839C10D1EA}" type="pres">
      <dgm:prSet presAssocID="{45ECB4AB-4AB1-4DA3-9ED3-9196153C1D4D}" presName="shape" presStyleLbl="node1" presStyleIdx="1" presStyleCnt="9" custScaleX="170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60CA9-50B3-433E-A8AD-AA8E76B77943}" type="pres">
      <dgm:prSet presAssocID="{96D7B47B-1BE2-4B4C-AE4E-1E24A749EFF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5E3DC6A-752C-4B0A-8ADA-443ED0014812}" type="pres">
      <dgm:prSet presAssocID="{ADFCEAB3-01FF-45FC-B4E5-C443FB0AD0E3}" presName="middleNode" presStyleCnt="0"/>
      <dgm:spPr/>
    </dgm:pt>
    <dgm:pt modelId="{DAB66318-793C-4A80-92F5-012FCEE9B07D}" type="pres">
      <dgm:prSet presAssocID="{ADFCEAB3-01FF-45FC-B4E5-C443FB0AD0E3}" presName="padding" presStyleLbl="node1" presStyleIdx="1" presStyleCnt="9"/>
      <dgm:spPr/>
    </dgm:pt>
    <dgm:pt modelId="{B1494EEA-0EE0-4996-8349-4A1BB197E3DA}" type="pres">
      <dgm:prSet presAssocID="{ADFCEAB3-01FF-45FC-B4E5-C443FB0AD0E3}" presName="shape" presStyleLbl="node1" presStyleIdx="2" presStyleCnt="9" custScaleX="19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78F6F-3385-4DBA-9A01-B16189E2ECD3}" type="pres">
      <dgm:prSet presAssocID="{960C59EA-3702-4818-884C-0A9D9AC32831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9C908C9-CB29-4868-8425-D25668B4FE0E}" type="pres">
      <dgm:prSet presAssocID="{10A357CC-5B93-437E-8DD6-A10F711F9EF4}" presName="middleNode" presStyleCnt="0"/>
      <dgm:spPr/>
    </dgm:pt>
    <dgm:pt modelId="{E588064D-437F-4237-9E8F-4B3A3F6E58E8}" type="pres">
      <dgm:prSet presAssocID="{10A357CC-5B93-437E-8DD6-A10F711F9EF4}" presName="padding" presStyleLbl="node1" presStyleIdx="2" presStyleCnt="9"/>
      <dgm:spPr/>
    </dgm:pt>
    <dgm:pt modelId="{B7FE0EE8-99CD-4674-BA04-D7447327DC75}" type="pres">
      <dgm:prSet presAssocID="{10A357CC-5B93-437E-8DD6-A10F711F9EF4}" presName="shape" presStyleLbl="node1" presStyleIdx="3" presStyleCnt="9" custScaleX="211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A2C22-F89B-4CFE-9F2C-6A0C11E785F6}" type="pres">
      <dgm:prSet presAssocID="{0EF0E881-C6C5-40A2-885C-5329E08CACE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943D507-20B9-438D-9A05-41E6A15DEEB8}" type="pres">
      <dgm:prSet presAssocID="{1B37E4D8-8A9D-4B6B-BD75-C48F57F99624}" presName="middleNode" presStyleCnt="0"/>
      <dgm:spPr/>
    </dgm:pt>
    <dgm:pt modelId="{FB94984C-BF2D-49EE-99E1-1F545F91F0BC}" type="pres">
      <dgm:prSet presAssocID="{1B37E4D8-8A9D-4B6B-BD75-C48F57F99624}" presName="padding" presStyleLbl="node1" presStyleIdx="3" presStyleCnt="9"/>
      <dgm:spPr/>
    </dgm:pt>
    <dgm:pt modelId="{EE30967C-1F3E-4CFA-B1C8-8E5A5B422DF2}" type="pres">
      <dgm:prSet presAssocID="{1B37E4D8-8A9D-4B6B-BD75-C48F57F99624}" presName="shape" presStyleLbl="node1" presStyleIdx="4" presStyleCnt="9" custScaleX="25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7915-4AF6-4A47-B75F-3108390185AE}" type="pres">
      <dgm:prSet presAssocID="{16EF69EC-4BDC-4B52-92B7-301C6273DFB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93F5B32-9AD4-45AF-BFAE-8A786C41E3C1}" type="pres">
      <dgm:prSet presAssocID="{73869CCF-9AAB-4676-BF4D-6C10A5C21BFC}" presName="middleNode" presStyleCnt="0"/>
      <dgm:spPr/>
    </dgm:pt>
    <dgm:pt modelId="{8EBFFF5F-6D9E-4C4A-A2F2-C95A3E332830}" type="pres">
      <dgm:prSet presAssocID="{73869CCF-9AAB-4676-BF4D-6C10A5C21BFC}" presName="padding" presStyleLbl="node1" presStyleIdx="4" presStyleCnt="9"/>
      <dgm:spPr/>
    </dgm:pt>
    <dgm:pt modelId="{72D67ECB-E80B-46E7-B30B-4D5597FF5A0E}" type="pres">
      <dgm:prSet presAssocID="{73869CCF-9AAB-4676-BF4D-6C10A5C21BFC}" presName="shape" presStyleLbl="node1" presStyleIdx="5" presStyleCnt="9" custScaleX="18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DDAC-A00B-4614-95E4-0BC17468490B}" type="pres">
      <dgm:prSet presAssocID="{A90B38C1-F1BB-4AAC-AA13-CC34547F4B3F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70BD642-02C9-431E-83FE-51FA9F083A2E}" type="pres">
      <dgm:prSet presAssocID="{892183D5-DB3A-4BF6-B3BE-A0025ABC485D}" presName="middleNode" presStyleCnt="0"/>
      <dgm:spPr/>
    </dgm:pt>
    <dgm:pt modelId="{54CAF8EC-7F06-4990-A9CB-012CD73857BF}" type="pres">
      <dgm:prSet presAssocID="{892183D5-DB3A-4BF6-B3BE-A0025ABC485D}" presName="padding" presStyleLbl="node1" presStyleIdx="5" presStyleCnt="9"/>
      <dgm:spPr/>
    </dgm:pt>
    <dgm:pt modelId="{6FB7959C-FD63-4C59-A0AA-B4FB6634D49A}" type="pres">
      <dgm:prSet presAssocID="{892183D5-DB3A-4BF6-B3BE-A0025ABC485D}" presName="shape" presStyleLbl="node1" presStyleIdx="6" presStyleCnt="9" custScaleX="181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7236D-496E-44BC-A820-3BF381F5E7A2}" type="pres">
      <dgm:prSet presAssocID="{00A629E9-F5A5-4F10-B5B2-1BDF4F44F22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F8F6ACD-E1CC-4C09-8C84-FB6F9E1DD612}" type="pres">
      <dgm:prSet presAssocID="{7A7F1059-9CEB-4123-9FE8-72D8D9E8B6F0}" presName="middleNode" presStyleCnt="0"/>
      <dgm:spPr/>
    </dgm:pt>
    <dgm:pt modelId="{D83428B7-2FF1-444B-8025-8CA3D615CC63}" type="pres">
      <dgm:prSet presAssocID="{7A7F1059-9CEB-4123-9FE8-72D8D9E8B6F0}" presName="padding" presStyleLbl="node1" presStyleIdx="6" presStyleCnt="9"/>
      <dgm:spPr/>
    </dgm:pt>
    <dgm:pt modelId="{32D72FCE-8F27-4BBA-9AA6-0AE5C4A60459}" type="pres">
      <dgm:prSet presAssocID="{7A7F1059-9CEB-4123-9FE8-72D8D9E8B6F0}" presName="shape" presStyleLbl="node1" presStyleIdx="7" presStyleCnt="9" custScaleX="210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1A625-5B68-4370-AC7E-47FB28B4E56F}" type="pres">
      <dgm:prSet presAssocID="{6ECAE583-44CF-4E73-B841-5AC3979ECF8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E470B272-3628-4C5B-94AC-1CB416CCA18B}" type="pres">
      <dgm:prSet presAssocID="{EB236040-E211-4A36-BA82-D7C29D699E68}" presName="lastNode" presStyleLbl="node1" presStyleIdx="8" presStyleCnt="9" custScaleX="17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82EE0-6102-4DA4-958B-54790B582785}" type="presOf" srcId="{246EF4DE-60AE-43AB-AFF4-62EB1CCE0767}" destId="{32288E8A-1382-4E4B-AF42-443829D1C119}" srcOrd="0" destOrd="0" presId="urn:microsoft.com/office/officeart/2005/8/layout/bProcess2"/>
    <dgm:cxn modelId="{24E44EDF-421C-4B4E-B639-1BDB5599B5DE}" type="presOf" srcId="{A90B38C1-F1BB-4AAC-AA13-CC34547F4B3F}" destId="{3721DDAC-A00B-4614-95E4-0BC17468490B}" srcOrd="0" destOrd="0" presId="urn:microsoft.com/office/officeart/2005/8/layout/bProcess2"/>
    <dgm:cxn modelId="{24529FC6-5A03-4EF1-BDEF-7CE9E57B07B2}" type="presOf" srcId="{16EF69EC-4BDC-4B52-92B7-301C6273DFBA}" destId="{CD497915-4AF6-4A47-B75F-3108390185AE}" srcOrd="0" destOrd="0" presId="urn:microsoft.com/office/officeart/2005/8/layout/bProcess2"/>
    <dgm:cxn modelId="{5BBECE71-9C04-4935-8DAB-F8A00A66CE77}" type="presOf" srcId="{1B37E4D8-8A9D-4B6B-BD75-C48F57F99624}" destId="{EE30967C-1F3E-4CFA-B1C8-8E5A5B422DF2}" srcOrd="0" destOrd="0" presId="urn:microsoft.com/office/officeart/2005/8/layout/bProcess2"/>
    <dgm:cxn modelId="{A6B946B6-4751-4B2F-A00B-29D26FE0C41B}" type="presOf" srcId="{7A7F1059-9CEB-4123-9FE8-72D8D9E8B6F0}" destId="{32D72FCE-8F27-4BBA-9AA6-0AE5C4A60459}" srcOrd="0" destOrd="0" presId="urn:microsoft.com/office/officeart/2005/8/layout/bProcess2"/>
    <dgm:cxn modelId="{68DD6E11-736B-4B56-AF7D-266164BA0A0B}" srcId="{B4D350AA-503C-4499-99A1-666E1D930CA5}" destId="{39948628-FB68-4EB8-8618-4A5764FDF95F}" srcOrd="0" destOrd="0" parTransId="{BC954FFD-8AF3-47B9-9D76-AFCEACA3B9BB}" sibTransId="{246EF4DE-60AE-43AB-AFF4-62EB1CCE0767}"/>
    <dgm:cxn modelId="{BC0C92C6-2A49-4AE8-BFDA-1D514C9C36B4}" type="presOf" srcId="{45ECB4AB-4AB1-4DA3-9ED3-9196153C1D4D}" destId="{75720906-C311-484D-B55D-BE839C10D1EA}" srcOrd="0" destOrd="0" presId="urn:microsoft.com/office/officeart/2005/8/layout/bProcess2"/>
    <dgm:cxn modelId="{985C9052-224D-47C1-A128-42316DC8FAFA}" srcId="{B4D350AA-503C-4499-99A1-666E1D930CA5}" destId="{10A357CC-5B93-437E-8DD6-A10F711F9EF4}" srcOrd="3" destOrd="0" parTransId="{AA4BC929-E229-4C47-9D2E-FD45850BF4D3}" sibTransId="{0EF0E881-C6C5-40A2-885C-5329E08CACED}"/>
    <dgm:cxn modelId="{254850C9-D88E-4FF9-A9B6-D2018736B1FE}" type="presOf" srcId="{6ECAE583-44CF-4E73-B841-5AC3979ECF84}" destId="{62B1A625-5B68-4370-AC7E-47FB28B4E56F}" srcOrd="0" destOrd="0" presId="urn:microsoft.com/office/officeart/2005/8/layout/bProcess2"/>
    <dgm:cxn modelId="{640E2155-AE5D-4689-BED2-8FC1065C704A}" srcId="{B4D350AA-503C-4499-99A1-666E1D930CA5}" destId="{892183D5-DB3A-4BF6-B3BE-A0025ABC485D}" srcOrd="6" destOrd="0" parTransId="{533E01D5-B2DF-4702-8FF8-142E710F3115}" sibTransId="{00A629E9-F5A5-4F10-B5B2-1BDF4F44F224}"/>
    <dgm:cxn modelId="{EF9A14A6-C64D-43B3-8CEB-D8CAEE83BA24}" srcId="{B4D350AA-503C-4499-99A1-666E1D930CA5}" destId="{7A7F1059-9CEB-4123-9FE8-72D8D9E8B6F0}" srcOrd="7" destOrd="0" parTransId="{35141B15-5C9C-4460-A2F3-AAFAC6293B02}" sibTransId="{6ECAE583-44CF-4E73-B841-5AC3979ECF84}"/>
    <dgm:cxn modelId="{402B71F6-F1AC-4766-81C1-45B1852951BD}" type="presOf" srcId="{ADFCEAB3-01FF-45FC-B4E5-C443FB0AD0E3}" destId="{B1494EEA-0EE0-4996-8349-4A1BB197E3DA}" srcOrd="0" destOrd="0" presId="urn:microsoft.com/office/officeart/2005/8/layout/bProcess2"/>
    <dgm:cxn modelId="{8FB92355-C583-4065-8AB9-B1300EC0925F}" type="presOf" srcId="{73869CCF-9AAB-4676-BF4D-6C10A5C21BFC}" destId="{72D67ECB-E80B-46E7-B30B-4D5597FF5A0E}" srcOrd="0" destOrd="0" presId="urn:microsoft.com/office/officeart/2005/8/layout/bProcess2"/>
    <dgm:cxn modelId="{3F5E54ED-8B1E-45D4-A79D-4B36E3678153}" type="presOf" srcId="{10A357CC-5B93-437E-8DD6-A10F711F9EF4}" destId="{B7FE0EE8-99CD-4674-BA04-D7447327DC75}" srcOrd="0" destOrd="0" presId="urn:microsoft.com/office/officeart/2005/8/layout/bProcess2"/>
    <dgm:cxn modelId="{52A6A85E-6BAD-4D90-8682-E9AD14829037}" srcId="{B4D350AA-503C-4499-99A1-666E1D930CA5}" destId="{73869CCF-9AAB-4676-BF4D-6C10A5C21BFC}" srcOrd="5" destOrd="0" parTransId="{9BE972B5-5898-4735-9F76-BB9DDFCB409C}" sibTransId="{A90B38C1-F1BB-4AAC-AA13-CC34547F4B3F}"/>
    <dgm:cxn modelId="{0E019628-A182-4511-A5B4-47606478A7AF}" srcId="{B4D350AA-503C-4499-99A1-666E1D930CA5}" destId="{ADFCEAB3-01FF-45FC-B4E5-C443FB0AD0E3}" srcOrd="2" destOrd="0" parTransId="{847CACD9-DB87-40ED-8505-3DC6724EB8B7}" sibTransId="{960C59EA-3702-4818-884C-0A9D9AC32831}"/>
    <dgm:cxn modelId="{05DB6B5B-995E-447D-B877-CACF5D2C5810}" type="presOf" srcId="{892183D5-DB3A-4BF6-B3BE-A0025ABC485D}" destId="{6FB7959C-FD63-4C59-A0AA-B4FB6634D49A}" srcOrd="0" destOrd="0" presId="urn:microsoft.com/office/officeart/2005/8/layout/bProcess2"/>
    <dgm:cxn modelId="{CAC085B0-52AD-4193-BA71-175CFC6D218F}" srcId="{B4D350AA-503C-4499-99A1-666E1D930CA5}" destId="{45ECB4AB-4AB1-4DA3-9ED3-9196153C1D4D}" srcOrd="1" destOrd="0" parTransId="{F41042F6-00E2-4E49-A65F-EAE9DEF517AD}" sibTransId="{96D7B47B-1BE2-4B4C-AE4E-1E24A749EFF1}"/>
    <dgm:cxn modelId="{2AC96A19-2B4F-418A-BEF8-C285D4B11954}" type="presOf" srcId="{96D7B47B-1BE2-4B4C-AE4E-1E24A749EFF1}" destId="{6DF60CA9-50B3-433E-A8AD-AA8E76B77943}" srcOrd="0" destOrd="0" presId="urn:microsoft.com/office/officeart/2005/8/layout/bProcess2"/>
    <dgm:cxn modelId="{FEF4D30E-8BF0-49B4-9DF0-A711248E1E0D}" srcId="{B4D350AA-503C-4499-99A1-666E1D930CA5}" destId="{1B37E4D8-8A9D-4B6B-BD75-C48F57F99624}" srcOrd="4" destOrd="0" parTransId="{7B21C2C3-0DF1-4091-9290-5EB6A55E3F9C}" sibTransId="{16EF69EC-4BDC-4B52-92B7-301C6273DFBA}"/>
    <dgm:cxn modelId="{24D34E6A-9B8F-4F90-BBAB-2F5F64425B8A}" type="presOf" srcId="{B4D350AA-503C-4499-99A1-666E1D930CA5}" destId="{986C64E4-C1C4-4922-82B1-843743D01C38}" srcOrd="0" destOrd="0" presId="urn:microsoft.com/office/officeart/2005/8/layout/bProcess2"/>
    <dgm:cxn modelId="{73ED741F-B20E-4A49-AE7B-1A9B1B5D6383}" srcId="{B4D350AA-503C-4499-99A1-666E1D930CA5}" destId="{EB236040-E211-4A36-BA82-D7C29D699E68}" srcOrd="8" destOrd="0" parTransId="{8CA30E57-749A-42D4-8995-FFD3712ED9A5}" sibTransId="{EC5B3E9C-EC1E-4A8A-9D74-75AAAF705BDB}"/>
    <dgm:cxn modelId="{77E9E828-8E5F-4B82-B6B9-B0877707B7E4}" type="presOf" srcId="{960C59EA-3702-4818-884C-0A9D9AC32831}" destId="{D2F78F6F-3385-4DBA-9A01-B16189E2ECD3}" srcOrd="0" destOrd="0" presId="urn:microsoft.com/office/officeart/2005/8/layout/bProcess2"/>
    <dgm:cxn modelId="{EFB6BC6F-F4F7-43AE-95E1-B10BFA337A24}" type="presOf" srcId="{EB236040-E211-4A36-BA82-D7C29D699E68}" destId="{E470B272-3628-4C5B-94AC-1CB416CCA18B}" srcOrd="0" destOrd="0" presId="urn:microsoft.com/office/officeart/2005/8/layout/bProcess2"/>
    <dgm:cxn modelId="{904013C1-0309-4C34-90F1-A68D2D23DDC7}" type="presOf" srcId="{39948628-FB68-4EB8-8618-4A5764FDF95F}" destId="{9E558429-B3C9-4424-8F2C-B5AB3E80B2A0}" srcOrd="0" destOrd="0" presId="urn:microsoft.com/office/officeart/2005/8/layout/bProcess2"/>
    <dgm:cxn modelId="{CB2BFE1B-82F0-4525-85F0-0AFA83380394}" type="presOf" srcId="{00A629E9-F5A5-4F10-B5B2-1BDF4F44F224}" destId="{7E37236D-496E-44BC-A820-3BF381F5E7A2}" srcOrd="0" destOrd="0" presId="urn:microsoft.com/office/officeart/2005/8/layout/bProcess2"/>
    <dgm:cxn modelId="{F8934709-3DEE-44C5-8C46-1548FDE33456}" type="presOf" srcId="{0EF0E881-C6C5-40A2-885C-5329E08CACED}" destId="{F28A2C22-F89B-4CFE-9F2C-6A0C11E785F6}" srcOrd="0" destOrd="0" presId="urn:microsoft.com/office/officeart/2005/8/layout/bProcess2"/>
    <dgm:cxn modelId="{6EDEC17A-B27E-4F87-BE2F-A1A676C56E9F}" type="presParOf" srcId="{986C64E4-C1C4-4922-82B1-843743D01C38}" destId="{9E558429-B3C9-4424-8F2C-B5AB3E80B2A0}" srcOrd="0" destOrd="0" presId="urn:microsoft.com/office/officeart/2005/8/layout/bProcess2"/>
    <dgm:cxn modelId="{2A60ACCF-E608-48B5-A469-46FDF88128A1}" type="presParOf" srcId="{986C64E4-C1C4-4922-82B1-843743D01C38}" destId="{32288E8A-1382-4E4B-AF42-443829D1C119}" srcOrd="1" destOrd="0" presId="urn:microsoft.com/office/officeart/2005/8/layout/bProcess2"/>
    <dgm:cxn modelId="{1E20AC0D-8BC0-4E5A-B4EC-D4DD9E411B9E}" type="presParOf" srcId="{986C64E4-C1C4-4922-82B1-843743D01C38}" destId="{A0D4B910-F8FA-4F11-AA31-E28AAF5E0116}" srcOrd="2" destOrd="0" presId="urn:microsoft.com/office/officeart/2005/8/layout/bProcess2"/>
    <dgm:cxn modelId="{3F4296A4-14C5-49C8-B03C-36309DA4E026}" type="presParOf" srcId="{A0D4B910-F8FA-4F11-AA31-E28AAF5E0116}" destId="{301A69E3-A75E-47BE-A891-CFAB348FB49D}" srcOrd="0" destOrd="0" presId="urn:microsoft.com/office/officeart/2005/8/layout/bProcess2"/>
    <dgm:cxn modelId="{D1D4E854-5C8D-4126-A3CD-F962534475B6}" type="presParOf" srcId="{A0D4B910-F8FA-4F11-AA31-E28AAF5E0116}" destId="{75720906-C311-484D-B55D-BE839C10D1EA}" srcOrd="1" destOrd="0" presId="urn:microsoft.com/office/officeart/2005/8/layout/bProcess2"/>
    <dgm:cxn modelId="{440787A5-EB5F-4D3F-9B1E-EC927F99B76A}" type="presParOf" srcId="{986C64E4-C1C4-4922-82B1-843743D01C38}" destId="{6DF60CA9-50B3-433E-A8AD-AA8E76B77943}" srcOrd="3" destOrd="0" presId="urn:microsoft.com/office/officeart/2005/8/layout/bProcess2"/>
    <dgm:cxn modelId="{E54786E8-7DE4-444F-B6EC-0B3EC6D03329}" type="presParOf" srcId="{986C64E4-C1C4-4922-82B1-843743D01C38}" destId="{45E3DC6A-752C-4B0A-8ADA-443ED0014812}" srcOrd="4" destOrd="0" presId="urn:microsoft.com/office/officeart/2005/8/layout/bProcess2"/>
    <dgm:cxn modelId="{19D92BE4-0233-42A4-B710-70C05763A427}" type="presParOf" srcId="{45E3DC6A-752C-4B0A-8ADA-443ED0014812}" destId="{DAB66318-793C-4A80-92F5-012FCEE9B07D}" srcOrd="0" destOrd="0" presId="urn:microsoft.com/office/officeart/2005/8/layout/bProcess2"/>
    <dgm:cxn modelId="{A2B12A8A-F827-49FF-BCAF-CCC9ED9B6AE2}" type="presParOf" srcId="{45E3DC6A-752C-4B0A-8ADA-443ED0014812}" destId="{B1494EEA-0EE0-4996-8349-4A1BB197E3DA}" srcOrd="1" destOrd="0" presId="urn:microsoft.com/office/officeart/2005/8/layout/bProcess2"/>
    <dgm:cxn modelId="{9E13FF25-42E0-45EF-A7E9-FB65C4FA15E0}" type="presParOf" srcId="{986C64E4-C1C4-4922-82B1-843743D01C38}" destId="{D2F78F6F-3385-4DBA-9A01-B16189E2ECD3}" srcOrd="5" destOrd="0" presId="urn:microsoft.com/office/officeart/2005/8/layout/bProcess2"/>
    <dgm:cxn modelId="{4AD1B1EA-A44F-42FE-A8E7-F1655C84D73B}" type="presParOf" srcId="{986C64E4-C1C4-4922-82B1-843743D01C38}" destId="{99C908C9-CB29-4868-8425-D25668B4FE0E}" srcOrd="6" destOrd="0" presId="urn:microsoft.com/office/officeart/2005/8/layout/bProcess2"/>
    <dgm:cxn modelId="{183056E7-748F-45CE-964D-E5AA24340590}" type="presParOf" srcId="{99C908C9-CB29-4868-8425-D25668B4FE0E}" destId="{E588064D-437F-4237-9E8F-4B3A3F6E58E8}" srcOrd="0" destOrd="0" presId="urn:microsoft.com/office/officeart/2005/8/layout/bProcess2"/>
    <dgm:cxn modelId="{1EFDD593-3596-49E0-8132-7BB06CE7E2D3}" type="presParOf" srcId="{99C908C9-CB29-4868-8425-D25668B4FE0E}" destId="{B7FE0EE8-99CD-4674-BA04-D7447327DC75}" srcOrd="1" destOrd="0" presId="urn:microsoft.com/office/officeart/2005/8/layout/bProcess2"/>
    <dgm:cxn modelId="{4D547246-584E-452E-A597-E1600CB97731}" type="presParOf" srcId="{986C64E4-C1C4-4922-82B1-843743D01C38}" destId="{F28A2C22-F89B-4CFE-9F2C-6A0C11E785F6}" srcOrd="7" destOrd="0" presId="urn:microsoft.com/office/officeart/2005/8/layout/bProcess2"/>
    <dgm:cxn modelId="{CFAF158D-C7C9-460F-AA51-0A4A20696A01}" type="presParOf" srcId="{986C64E4-C1C4-4922-82B1-843743D01C38}" destId="{B943D507-20B9-438D-9A05-41E6A15DEEB8}" srcOrd="8" destOrd="0" presId="urn:microsoft.com/office/officeart/2005/8/layout/bProcess2"/>
    <dgm:cxn modelId="{6B66AA09-32FA-401C-A4D7-C3E2297E4C6F}" type="presParOf" srcId="{B943D507-20B9-438D-9A05-41E6A15DEEB8}" destId="{FB94984C-BF2D-49EE-99E1-1F545F91F0BC}" srcOrd="0" destOrd="0" presId="urn:microsoft.com/office/officeart/2005/8/layout/bProcess2"/>
    <dgm:cxn modelId="{A68F64FC-0790-4160-B9AC-418A936CBB05}" type="presParOf" srcId="{B943D507-20B9-438D-9A05-41E6A15DEEB8}" destId="{EE30967C-1F3E-4CFA-B1C8-8E5A5B422DF2}" srcOrd="1" destOrd="0" presId="urn:microsoft.com/office/officeart/2005/8/layout/bProcess2"/>
    <dgm:cxn modelId="{72C43F78-E528-4647-9C24-256FF7A46C65}" type="presParOf" srcId="{986C64E4-C1C4-4922-82B1-843743D01C38}" destId="{CD497915-4AF6-4A47-B75F-3108390185AE}" srcOrd="9" destOrd="0" presId="urn:microsoft.com/office/officeart/2005/8/layout/bProcess2"/>
    <dgm:cxn modelId="{3B5B7919-7989-49D9-837E-9A4B11698E7B}" type="presParOf" srcId="{986C64E4-C1C4-4922-82B1-843743D01C38}" destId="{693F5B32-9AD4-45AF-BFAE-8A786C41E3C1}" srcOrd="10" destOrd="0" presId="urn:microsoft.com/office/officeart/2005/8/layout/bProcess2"/>
    <dgm:cxn modelId="{3A0B2384-BE49-4BC3-9D47-F923C5C7DEAE}" type="presParOf" srcId="{693F5B32-9AD4-45AF-BFAE-8A786C41E3C1}" destId="{8EBFFF5F-6D9E-4C4A-A2F2-C95A3E332830}" srcOrd="0" destOrd="0" presId="urn:microsoft.com/office/officeart/2005/8/layout/bProcess2"/>
    <dgm:cxn modelId="{52BE7D07-6F71-4175-B1CF-27C431EE4281}" type="presParOf" srcId="{693F5B32-9AD4-45AF-BFAE-8A786C41E3C1}" destId="{72D67ECB-E80B-46E7-B30B-4D5597FF5A0E}" srcOrd="1" destOrd="0" presId="urn:microsoft.com/office/officeart/2005/8/layout/bProcess2"/>
    <dgm:cxn modelId="{49420EAF-CD52-46FA-9D52-7B0C8F9ED2E8}" type="presParOf" srcId="{986C64E4-C1C4-4922-82B1-843743D01C38}" destId="{3721DDAC-A00B-4614-95E4-0BC17468490B}" srcOrd="11" destOrd="0" presId="urn:microsoft.com/office/officeart/2005/8/layout/bProcess2"/>
    <dgm:cxn modelId="{CAF0541C-148D-41F4-94C4-09FBFD343383}" type="presParOf" srcId="{986C64E4-C1C4-4922-82B1-843743D01C38}" destId="{B70BD642-02C9-431E-83FE-51FA9F083A2E}" srcOrd="12" destOrd="0" presId="urn:microsoft.com/office/officeart/2005/8/layout/bProcess2"/>
    <dgm:cxn modelId="{3A883981-5DF1-4130-B1BF-A9F074914CBB}" type="presParOf" srcId="{B70BD642-02C9-431E-83FE-51FA9F083A2E}" destId="{54CAF8EC-7F06-4990-A9CB-012CD73857BF}" srcOrd="0" destOrd="0" presId="urn:microsoft.com/office/officeart/2005/8/layout/bProcess2"/>
    <dgm:cxn modelId="{8D37AD77-849F-4D3F-8436-96C8EE7D56F2}" type="presParOf" srcId="{B70BD642-02C9-431E-83FE-51FA9F083A2E}" destId="{6FB7959C-FD63-4C59-A0AA-B4FB6634D49A}" srcOrd="1" destOrd="0" presId="urn:microsoft.com/office/officeart/2005/8/layout/bProcess2"/>
    <dgm:cxn modelId="{9F32974F-A197-475A-A5C5-967CECD012EA}" type="presParOf" srcId="{986C64E4-C1C4-4922-82B1-843743D01C38}" destId="{7E37236D-496E-44BC-A820-3BF381F5E7A2}" srcOrd="13" destOrd="0" presId="urn:microsoft.com/office/officeart/2005/8/layout/bProcess2"/>
    <dgm:cxn modelId="{A9EF4C11-D708-4817-BEF3-29111456F17D}" type="presParOf" srcId="{986C64E4-C1C4-4922-82B1-843743D01C38}" destId="{3F8F6ACD-E1CC-4C09-8C84-FB6F9E1DD612}" srcOrd="14" destOrd="0" presId="urn:microsoft.com/office/officeart/2005/8/layout/bProcess2"/>
    <dgm:cxn modelId="{ABB61B40-4D7E-470F-8364-4D50DC85FD38}" type="presParOf" srcId="{3F8F6ACD-E1CC-4C09-8C84-FB6F9E1DD612}" destId="{D83428B7-2FF1-444B-8025-8CA3D615CC63}" srcOrd="0" destOrd="0" presId="urn:microsoft.com/office/officeart/2005/8/layout/bProcess2"/>
    <dgm:cxn modelId="{F245BD53-86D4-4284-B9EC-ED17E7AA8BE4}" type="presParOf" srcId="{3F8F6ACD-E1CC-4C09-8C84-FB6F9E1DD612}" destId="{32D72FCE-8F27-4BBA-9AA6-0AE5C4A60459}" srcOrd="1" destOrd="0" presId="urn:microsoft.com/office/officeart/2005/8/layout/bProcess2"/>
    <dgm:cxn modelId="{80136E04-92CC-4BB8-8ED5-4EEBA9813E7E}" type="presParOf" srcId="{986C64E4-C1C4-4922-82B1-843743D01C38}" destId="{62B1A625-5B68-4370-AC7E-47FB28B4E56F}" srcOrd="15" destOrd="0" presId="urn:microsoft.com/office/officeart/2005/8/layout/bProcess2"/>
    <dgm:cxn modelId="{2B9A6B53-4CF3-4E69-98C5-EBF7F83DF353}" type="presParOf" srcId="{986C64E4-C1C4-4922-82B1-843743D01C38}" destId="{E470B272-3628-4C5B-94AC-1CB416CCA18B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A1CB95-30D5-4574-AD62-B43144AEB0A4}" type="doc">
      <dgm:prSet loTypeId="urn:microsoft.com/office/officeart/2005/8/layout/hProcess9" loCatId="process" qsTypeId="urn:microsoft.com/office/officeart/2005/8/quickstyle/simple2#1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71C873C-8829-43C7-B556-37198DC6D26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Access Controls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Policies Roles  </a:t>
          </a:r>
          <a:r>
            <a:rPr lang="en-US" sz="2200" dirty="0" smtClean="0">
              <a:solidFill>
                <a:srgbClr val="2C4ACF"/>
              </a:solidFill>
              <a:effectLst/>
            </a:rPr>
            <a:t>Provisioning</a:t>
          </a:r>
        </a:p>
      </dgm:t>
    </dgm:pt>
    <dgm:pt modelId="{3C45B767-4BCD-4B2A-B468-7D9D6431162B}" type="parTrans" cxnId="{AA82CC9E-1125-4622-914D-41F485BC037D}">
      <dgm:prSet/>
      <dgm:spPr/>
      <dgm:t>
        <a:bodyPr/>
        <a:lstStyle/>
        <a:p>
          <a:endParaRPr lang="en-US"/>
        </a:p>
      </dgm:t>
    </dgm:pt>
    <dgm:pt modelId="{03CD444E-38E1-4BF0-AF0C-08880B75C0DE}" type="sibTrans" cxnId="{AA82CC9E-1125-4622-914D-41F485BC037D}">
      <dgm:prSet/>
      <dgm:spPr/>
      <dgm:t>
        <a:bodyPr/>
        <a:lstStyle/>
        <a:p>
          <a:endParaRPr lang="en-US"/>
        </a:p>
      </dgm:t>
    </dgm:pt>
    <dgm:pt modelId="{047F2365-907A-4DF9-A45D-55E367352AC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Change Controls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Change Mgmt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Infrastructure</a:t>
          </a:r>
          <a:endParaRPr lang="en-US" sz="2400" dirty="0">
            <a:solidFill>
              <a:srgbClr val="2C4ACF"/>
            </a:solidFill>
            <a:effectLst/>
          </a:endParaRPr>
        </a:p>
      </dgm:t>
    </dgm:pt>
    <dgm:pt modelId="{44543A01-2AFB-46BA-9F20-7CB4C7F4C7F8}" type="parTrans" cxnId="{09A0CF88-3E57-4423-ABC8-EA2B85BBEAF8}">
      <dgm:prSet/>
      <dgm:spPr/>
      <dgm:t>
        <a:bodyPr/>
        <a:lstStyle/>
        <a:p>
          <a:endParaRPr lang="en-US"/>
        </a:p>
      </dgm:t>
    </dgm:pt>
    <dgm:pt modelId="{9A612075-4D45-4629-A09A-A60DAF8E4D53}" type="sibTrans" cxnId="{09A0CF88-3E57-4423-ABC8-EA2B85BBEAF8}">
      <dgm:prSet/>
      <dgm:spPr/>
      <dgm:t>
        <a:bodyPr/>
        <a:lstStyle/>
        <a:p>
          <a:endParaRPr lang="en-US"/>
        </a:p>
      </dgm:t>
    </dgm:pt>
    <dgm:pt modelId="{0C5E195C-0E3C-4396-ACFB-E94763B2492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Results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Lessons Learned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Effort Timeline</a:t>
          </a:r>
        </a:p>
      </dgm:t>
    </dgm:pt>
    <dgm:pt modelId="{E65E3824-6042-480E-B54B-E92D4462B9B6}" type="parTrans" cxnId="{90D29DCB-39AB-47A8-9606-2F987885493F}">
      <dgm:prSet/>
      <dgm:spPr/>
      <dgm:t>
        <a:bodyPr/>
        <a:lstStyle/>
        <a:p>
          <a:endParaRPr lang="en-US"/>
        </a:p>
      </dgm:t>
    </dgm:pt>
    <dgm:pt modelId="{1D36747F-098F-48A2-B31C-A5270C58D89A}" type="sibTrans" cxnId="{90D29DCB-39AB-47A8-9606-2F987885493F}">
      <dgm:prSet/>
      <dgm:spPr/>
      <dgm:t>
        <a:bodyPr/>
        <a:lstStyle/>
        <a:p>
          <a:endParaRPr lang="en-US"/>
        </a:p>
      </dgm:t>
    </dgm:pt>
    <dgm:pt modelId="{24187554-FF9C-41D5-AEA5-BB4C9CE366D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Setup</a:t>
          </a:r>
          <a:r>
            <a:rPr lang="en-US" sz="2400" dirty="0" smtClean="0">
              <a:solidFill>
                <a:schemeClr val="bg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US" sz="2400" dirty="0" smtClean="0">
              <a:solidFill>
                <a:srgbClr val="2C4ACF"/>
              </a:solidFill>
              <a:effectLst/>
            </a:rPr>
            <a:t>Auditor</a:t>
          </a:r>
          <a:r>
            <a:rPr lang="en-US" sz="2400" dirty="0" smtClean="0">
              <a:solidFill>
                <a:srgbClr val="00206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file"/>
            </a:rPr>
            <a:t> </a:t>
          </a:r>
          <a:r>
            <a:rPr lang="en-US" sz="2400" dirty="0" smtClean="0">
              <a:solidFill>
                <a:srgbClr val="2C4ACF"/>
              </a:solidFill>
              <a:effectLst/>
            </a:rPr>
            <a:t>Access</a:t>
          </a:r>
          <a:endParaRPr lang="en-US" sz="2400" dirty="0">
            <a:solidFill>
              <a:srgbClr val="2C4ACF"/>
            </a:solidFill>
            <a:effectLst/>
          </a:endParaRPr>
        </a:p>
      </dgm:t>
    </dgm:pt>
    <dgm:pt modelId="{F336C958-1AA6-4BAE-8EA3-3BF4191830C9}" type="parTrans" cxnId="{41E0693D-D8EE-4D9F-9338-B79A8C29CEA2}">
      <dgm:prSet/>
      <dgm:spPr/>
      <dgm:t>
        <a:bodyPr/>
        <a:lstStyle/>
        <a:p>
          <a:endParaRPr lang="en-US"/>
        </a:p>
      </dgm:t>
    </dgm:pt>
    <dgm:pt modelId="{145131A7-1284-488B-A6AE-56CB8E090BA1}" type="sibTrans" cxnId="{41E0693D-D8EE-4D9F-9338-B79A8C29CEA2}">
      <dgm:prSet/>
      <dgm:spPr/>
      <dgm:t>
        <a:bodyPr/>
        <a:lstStyle/>
        <a:p>
          <a:endParaRPr lang="en-US"/>
        </a:p>
      </dgm:t>
    </dgm:pt>
    <dgm:pt modelId="{8BD41C36-2C27-46DA-A33F-2D26B3CA5751}" type="pres">
      <dgm:prSet presAssocID="{C8A1CB95-30D5-4574-AD62-B43144AEB0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CCEF0-D1E4-4A9D-BF86-CFA8786A4730}" type="pres">
      <dgm:prSet presAssocID="{C8A1CB95-30D5-4574-AD62-B43144AEB0A4}" presName="arrow" presStyleLbl="bgShp" presStyleIdx="0" presStyleCnt="1" custScaleX="110913"/>
      <dgm:spPr>
        <a:solidFill>
          <a:srgbClr val="2C4ACF"/>
        </a:solidFill>
      </dgm:spPr>
      <dgm:t>
        <a:bodyPr/>
        <a:lstStyle/>
        <a:p>
          <a:endParaRPr lang="en-US"/>
        </a:p>
      </dgm:t>
    </dgm:pt>
    <dgm:pt modelId="{CB10AD88-026B-4AB5-A46B-1C61696B2D26}" type="pres">
      <dgm:prSet presAssocID="{C8A1CB95-30D5-4574-AD62-B43144AEB0A4}" presName="linearProcess" presStyleCnt="0"/>
      <dgm:spPr/>
    </dgm:pt>
    <dgm:pt modelId="{A1BB523E-DA71-48BC-8017-60EFCE128828}" type="pres">
      <dgm:prSet presAssocID="{24187554-FF9C-41D5-AEA5-BB4C9CE366D7}" presName="textNode" presStyleLbl="node1" presStyleIdx="0" presStyleCnt="4" custScaleY="111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17420-AEA1-441F-8909-A4AC4F4E519E}" type="pres">
      <dgm:prSet presAssocID="{145131A7-1284-488B-A6AE-56CB8E090BA1}" presName="sibTrans" presStyleCnt="0"/>
      <dgm:spPr/>
    </dgm:pt>
    <dgm:pt modelId="{6B790B6E-F30C-4502-9700-678F6BF80E00}" type="pres">
      <dgm:prSet presAssocID="{671C873C-8829-43C7-B556-37198DC6D26D}" presName="textNode" presStyleLbl="node1" presStyleIdx="1" presStyleCnt="4" custScaleX="118483" custScaleY="11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9730-3C16-40A8-93EA-637AE0B41C5B}" type="pres">
      <dgm:prSet presAssocID="{03CD444E-38E1-4BF0-AF0C-08880B75C0DE}" presName="sibTrans" presStyleCnt="0"/>
      <dgm:spPr/>
    </dgm:pt>
    <dgm:pt modelId="{1832572B-8D39-4775-A74B-3C5D5331291C}" type="pres">
      <dgm:prSet presAssocID="{047F2365-907A-4DF9-A45D-55E367352AC3}" presName="textNode" presStyleLbl="node1" presStyleIdx="2" presStyleCnt="4" custScaleX="135170" custScaleY="11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8E18A-886C-4B2E-90CE-268FAB5852D3}" type="pres">
      <dgm:prSet presAssocID="{9A612075-4D45-4629-A09A-A60DAF8E4D53}" presName="sibTrans" presStyleCnt="0"/>
      <dgm:spPr/>
    </dgm:pt>
    <dgm:pt modelId="{14DF8110-1AFE-4A4B-AC19-922C9F8F623D}" type="pres">
      <dgm:prSet presAssocID="{0C5E195C-0E3C-4396-ACFB-E94763B2492C}" presName="textNode" presStyleLbl="node1" presStyleIdx="3" presStyleCnt="4" custScaleX="118457" custScaleY="11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93C62-F146-4E51-9F47-CD9376EF7C41}" type="presOf" srcId="{24187554-FF9C-41D5-AEA5-BB4C9CE366D7}" destId="{A1BB523E-DA71-48BC-8017-60EFCE128828}" srcOrd="0" destOrd="0" presId="urn:microsoft.com/office/officeart/2005/8/layout/hProcess9"/>
    <dgm:cxn modelId="{90D29DCB-39AB-47A8-9606-2F987885493F}" srcId="{C8A1CB95-30D5-4574-AD62-B43144AEB0A4}" destId="{0C5E195C-0E3C-4396-ACFB-E94763B2492C}" srcOrd="3" destOrd="0" parTransId="{E65E3824-6042-480E-B54B-E92D4462B9B6}" sibTransId="{1D36747F-098F-48A2-B31C-A5270C58D89A}"/>
    <dgm:cxn modelId="{83E6EEB5-9828-4CA2-9D44-FAB0A1CB831C}" type="presOf" srcId="{671C873C-8829-43C7-B556-37198DC6D26D}" destId="{6B790B6E-F30C-4502-9700-678F6BF80E00}" srcOrd="0" destOrd="0" presId="urn:microsoft.com/office/officeart/2005/8/layout/hProcess9"/>
    <dgm:cxn modelId="{41E0693D-D8EE-4D9F-9338-B79A8C29CEA2}" srcId="{C8A1CB95-30D5-4574-AD62-B43144AEB0A4}" destId="{24187554-FF9C-41D5-AEA5-BB4C9CE366D7}" srcOrd="0" destOrd="0" parTransId="{F336C958-1AA6-4BAE-8EA3-3BF4191830C9}" sibTransId="{145131A7-1284-488B-A6AE-56CB8E090BA1}"/>
    <dgm:cxn modelId="{19FEE939-113F-47DD-9E3F-BE7464C824E7}" type="presOf" srcId="{0C5E195C-0E3C-4396-ACFB-E94763B2492C}" destId="{14DF8110-1AFE-4A4B-AC19-922C9F8F623D}" srcOrd="0" destOrd="0" presId="urn:microsoft.com/office/officeart/2005/8/layout/hProcess9"/>
    <dgm:cxn modelId="{1DA37282-9EB1-4A42-9A9E-689B2DC1515F}" type="presOf" srcId="{C8A1CB95-30D5-4574-AD62-B43144AEB0A4}" destId="{8BD41C36-2C27-46DA-A33F-2D26B3CA5751}" srcOrd="0" destOrd="0" presId="urn:microsoft.com/office/officeart/2005/8/layout/hProcess9"/>
    <dgm:cxn modelId="{AA82CC9E-1125-4622-914D-41F485BC037D}" srcId="{C8A1CB95-30D5-4574-AD62-B43144AEB0A4}" destId="{671C873C-8829-43C7-B556-37198DC6D26D}" srcOrd="1" destOrd="0" parTransId="{3C45B767-4BCD-4B2A-B468-7D9D6431162B}" sibTransId="{03CD444E-38E1-4BF0-AF0C-08880B75C0DE}"/>
    <dgm:cxn modelId="{09A0CF88-3E57-4423-ABC8-EA2B85BBEAF8}" srcId="{C8A1CB95-30D5-4574-AD62-B43144AEB0A4}" destId="{047F2365-907A-4DF9-A45D-55E367352AC3}" srcOrd="2" destOrd="0" parTransId="{44543A01-2AFB-46BA-9F20-7CB4C7F4C7F8}" sibTransId="{9A612075-4D45-4629-A09A-A60DAF8E4D53}"/>
    <dgm:cxn modelId="{8B111DC1-C124-40F2-A45B-B19F2261DD1F}" type="presOf" srcId="{047F2365-907A-4DF9-A45D-55E367352AC3}" destId="{1832572B-8D39-4775-A74B-3C5D5331291C}" srcOrd="0" destOrd="0" presId="urn:microsoft.com/office/officeart/2005/8/layout/hProcess9"/>
    <dgm:cxn modelId="{4D9C6042-E3F2-40A8-B477-6A0E3A263B3D}" type="presParOf" srcId="{8BD41C36-2C27-46DA-A33F-2D26B3CA5751}" destId="{F90CCEF0-D1E4-4A9D-BF86-CFA8786A4730}" srcOrd="0" destOrd="0" presId="urn:microsoft.com/office/officeart/2005/8/layout/hProcess9"/>
    <dgm:cxn modelId="{7E9B615F-D89D-4527-B360-CC72CB36D304}" type="presParOf" srcId="{8BD41C36-2C27-46DA-A33F-2D26B3CA5751}" destId="{CB10AD88-026B-4AB5-A46B-1C61696B2D26}" srcOrd="1" destOrd="0" presId="urn:microsoft.com/office/officeart/2005/8/layout/hProcess9"/>
    <dgm:cxn modelId="{0C259EAC-B936-4414-AD66-DFF1EEA75A40}" type="presParOf" srcId="{CB10AD88-026B-4AB5-A46B-1C61696B2D26}" destId="{A1BB523E-DA71-48BC-8017-60EFCE128828}" srcOrd="0" destOrd="0" presId="urn:microsoft.com/office/officeart/2005/8/layout/hProcess9"/>
    <dgm:cxn modelId="{7268D1DB-64B1-4A45-839A-3C501CE4C586}" type="presParOf" srcId="{CB10AD88-026B-4AB5-A46B-1C61696B2D26}" destId="{98217420-AEA1-441F-8909-A4AC4F4E519E}" srcOrd="1" destOrd="0" presId="urn:microsoft.com/office/officeart/2005/8/layout/hProcess9"/>
    <dgm:cxn modelId="{FD693DA8-2341-4302-984C-B6D4B38245B9}" type="presParOf" srcId="{CB10AD88-026B-4AB5-A46B-1C61696B2D26}" destId="{6B790B6E-F30C-4502-9700-678F6BF80E00}" srcOrd="2" destOrd="0" presId="urn:microsoft.com/office/officeart/2005/8/layout/hProcess9"/>
    <dgm:cxn modelId="{C271A13F-F4A1-497A-B49C-3348866835F8}" type="presParOf" srcId="{CB10AD88-026B-4AB5-A46B-1C61696B2D26}" destId="{294B9730-3C16-40A8-93EA-637AE0B41C5B}" srcOrd="3" destOrd="0" presId="urn:microsoft.com/office/officeart/2005/8/layout/hProcess9"/>
    <dgm:cxn modelId="{6A63901C-76CF-4D23-A540-F9C2EA31EF42}" type="presParOf" srcId="{CB10AD88-026B-4AB5-A46B-1C61696B2D26}" destId="{1832572B-8D39-4775-A74B-3C5D5331291C}" srcOrd="4" destOrd="0" presId="urn:microsoft.com/office/officeart/2005/8/layout/hProcess9"/>
    <dgm:cxn modelId="{FFB8C9F4-A337-495D-8CE4-95A2045301D0}" type="presParOf" srcId="{CB10AD88-026B-4AB5-A46B-1C61696B2D26}" destId="{A758E18A-886C-4B2E-90CE-268FAB5852D3}" srcOrd="5" destOrd="0" presId="urn:microsoft.com/office/officeart/2005/8/layout/hProcess9"/>
    <dgm:cxn modelId="{C42A73F9-3265-4921-8A28-3109CEFC8053}" type="presParOf" srcId="{CB10AD88-026B-4AB5-A46B-1C61696B2D26}" destId="{14DF8110-1AFE-4A4B-AC19-922C9F8F623D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FD0999-986B-422B-BEC4-A6F0D5834DDE}" type="doc">
      <dgm:prSet loTypeId="urn:microsoft.com/office/officeart/2005/8/layout/chevron2" loCatId="list" qsTypeId="urn:microsoft.com/office/officeart/2005/8/quickstyle/simple2#1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A9634EF-2D53-4F2D-8FD7-F5E8F2C6C25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dirty="0" smtClean="0">
              <a:solidFill>
                <a:srgbClr val="2C4ACF"/>
              </a:solidFill>
              <a:effectLst/>
            </a:rPr>
            <a:t>May</a:t>
          </a:r>
          <a:endParaRPr lang="en-US" sz="3200" b="0" dirty="0">
            <a:solidFill>
              <a:srgbClr val="2C4ACF"/>
            </a:solidFill>
            <a:effectLst/>
          </a:endParaRPr>
        </a:p>
      </dgm:t>
    </dgm:pt>
    <dgm:pt modelId="{4C11BEBE-4027-491B-B411-2E498F3B6493}" type="parTrans" cxnId="{0ACBD365-0530-4064-9592-4150AB188C75}">
      <dgm:prSet/>
      <dgm:spPr/>
      <dgm:t>
        <a:bodyPr/>
        <a:lstStyle/>
        <a:p>
          <a:endParaRPr lang="en-US"/>
        </a:p>
      </dgm:t>
    </dgm:pt>
    <dgm:pt modelId="{DFD0E1BF-7295-45EB-BBCF-657CDA36B22A}" type="sibTrans" cxnId="{0ACBD365-0530-4064-9592-4150AB188C75}">
      <dgm:prSet/>
      <dgm:spPr/>
      <dgm:t>
        <a:bodyPr/>
        <a:lstStyle/>
        <a:p>
          <a:endParaRPr lang="en-US"/>
        </a:p>
      </dgm:t>
    </dgm:pt>
    <dgm:pt modelId="{46D3EA0E-836A-45F7-8E86-B8AB2E1A7F0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dirty="0" smtClean="0">
              <a:solidFill>
                <a:srgbClr val="2C4ACF"/>
              </a:solidFill>
              <a:effectLst/>
            </a:rPr>
            <a:t>June</a:t>
          </a:r>
          <a:endParaRPr lang="en-US" sz="3200" b="0" dirty="0">
            <a:solidFill>
              <a:srgbClr val="2C4ACF"/>
            </a:solidFill>
            <a:effectLst/>
          </a:endParaRPr>
        </a:p>
      </dgm:t>
    </dgm:pt>
    <dgm:pt modelId="{2403AFC8-806C-4CD8-B85D-E53953BB9D93}" type="parTrans" cxnId="{DE268DFF-0D12-4590-A837-6E8C29175C64}">
      <dgm:prSet/>
      <dgm:spPr/>
      <dgm:t>
        <a:bodyPr/>
        <a:lstStyle/>
        <a:p>
          <a:endParaRPr lang="en-US"/>
        </a:p>
      </dgm:t>
    </dgm:pt>
    <dgm:pt modelId="{CD58C7A0-E4C1-47F4-98EB-4734FB8BF43E}" type="sibTrans" cxnId="{DE268DFF-0D12-4590-A837-6E8C29175C64}">
      <dgm:prSet/>
      <dgm:spPr/>
      <dgm:t>
        <a:bodyPr/>
        <a:lstStyle/>
        <a:p>
          <a:endParaRPr lang="en-US"/>
        </a:p>
      </dgm:t>
    </dgm:pt>
    <dgm:pt modelId="{69214697-292A-4EAC-935F-D17287879AEF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>
              <a:solidFill>
                <a:srgbClr val="2C4ACF"/>
              </a:solidFill>
              <a:effectLst/>
            </a:rPr>
            <a:t>July</a:t>
          </a:r>
          <a:endParaRPr lang="en-US" b="0" dirty="0">
            <a:solidFill>
              <a:srgbClr val="2C4ACF"/>
            </a:solidFill>
            <a:effectLst/>
          </a:endParaRPr>
        </a:p>
      </dgm:t>
    </dgm:pt>
    <dgm:pt modelId="{C24D9FAC-0159-4BD3-9491-E960371D9F67}" type="parTrans" cxnId="{C4FFF6B8-9B6A-4D11-9567-479A5282BC72}">
      <dgm:prSet/>
      <dgm:spPr/>
      <dgm:t>
        <a:bodyPr/>
        <a:lstStyle/>
        <a:p>
          <a:endParaRPr lang="en-US"/>
        </a:p>
      </dgm:t>
    </dgm:pt>
    <dgm:pt modelId="{E69A20AC-EE5D-4067-B9AB-493431D3B3A9}" type="sibTrans" cxnId="{C4FFF6B8-9B6A-4D11-9567-479A5282BC72}">
      <dgm:prSet/>
      <dgm:spPr/>
      <dgm:t>
        <a:bodyPr/>
        <a:lstStyle/>
        <a:p>
          <a:endParaRPr lang="en-US"/>
        </a:p>
      </dgm:t>
    </dgm:pt>
    <dgm:pt modelId="{AE524588-72A4-4231-ADA8-578A24FA93CC}">
      <dgm:prSet custT="1"/>
      <dgm:spPr/>
      <dgm:t>
        <a:bodyPr/>
        <a:lstStyle/>
        <a:p>
          <a:r>
            <a:rPr lang="en-US" sz="2400" dirty="0" smtClean="0"/>
            <a:t>File preparation, process validation</a:t>
          </a:r>
          <a:endParaRPr lang="en-US" sz="2400" dirty="0"/>
        </a:p>
      </dgm:t>
    </dgm:pt>
    <dgm:pt modelId="{0BD9BD14-46CA-4000-B850-236BC5ABED5C}" type="parTrans" cxnId="{5580B6F3-F0B5-4388-BDCA-79F8B14B678B}">
      <dgm:prSet/>
      <dgm:spPr/>
      <dgm:t>
        <a:bodyPr/>
        <a:lstStyle/>
        <a:p>
          <a:endParaRPr lang="en-US"/>
        </a:p>
      </dgm:t>
    </dgm:pt>
    <dgm:pt modelId="{9E634129-8C7C-4173-BC33-C0A4C3C83A46}" type="sibTrans" cxnId="{5580B6F3-F0B5-4388-BDCA-79F8B14B678B}">
      <dgm:prSet/>
      <dgm:spPr/>
      <dgm:t>
        <a:bodyPr/>
        <a:lstStyle/>
        <a:p>
          <a:endParaRPr lang="en-US"/>
        </a:p>
      </dgm:t>
    </dgm:pt>
    <dgm:pt modelId="{205A59FE-EC10-48E4-A8C1-71EC6D3F0DB5}">
      <dgm:prSet custT="1"/>
      <dgm:spPr/>
      <dgm:t>
        <a:bodyPr/>
        <a:lstStyle/>
        <a:p>
          <a:r>
            <a:rPr lang="en-US" sz="2400" dirty="0" smtClean="0"/>
            <a:t>Onsite meeting, web conferences, data feeds</a:t>
          </a:r>
          <a:endParaRPr lang="en-US" sz="2400" dirty="0"/>
        </a:p>
      </dgm:t>
    </dgm:pt>
    <dgm:pt modelId="{065BA784-1D41-46BE-886F-4CC8BB3B053E}" type="parTrans" cxnId="{522F2A6B-B5FB-4654-BEF1-6446421E5A58}">
      <dgm:prSet/>
      <dgm:spPr/>
      <dgm:t>
        <a:bodyPr/>
        <a:lstStyle/>
        <a:p>
          <a:endParaRPr lang="en-US"/>
        </a:p>
      </dgm:t>
    </dgm:pt>
    <dgm:pt modelId="{3E295DB5-16D7-419A-B959-E4FF4EB9F942}" type="sibTrans" cxnId="{522F2A6B-B5FB-4654-BEF1-6446421E5A58}">
      <dgm:prSet/>
      <dgm:spPr/>
      <dgm:t>
        <a:bodyPr/>
        <a:lstStyle/>
        <a:p>
          <a:endParaRPr lang="en-US"/>
        </a:p>
      </dgm:t>
    </dgm:pt>
    <dgm:pt modelId="{BB0E1AF0-1CAF-4F99-A37B-E7F0E4168574}">
      <dgm:prSet custT="1"/>
      <dgm:spPr/>
      <dgm:t>
        <a:bodyPr/>
        <a:lstStyle/>
        <a:p>
          <a:r>
            <a:rPr lang="en-US" sz="2400" dirty="0" smtClean="0"/>
            <a:t>Set up auditor access accounts</a:t>
          </a:r>
          <a:endParaRPr lang="en-US" sz="2400" dirty="0"/>
        </a:p>
      </dgm:t>
    </dgm:pt>
    <dgm:pt modelId="{2527B4A5-579A-443B-B7CD-4270A3E8D505}" type="parTrans" cxnId="{690E8B76-5F4D-4B28-ADAC-F44B6ED6C955}">
      <dgm:prSet/>
      <dgm:spPr/>
      <dgm:t>
        <a:bodyPr/>
        <a:lstStyle/>
        <a:p>
          <a:endParaRPr lang="en-US"/>
        </a:p>
      </dgm:t>
    </dgm:pt>
    <dgm:pt modelId="{672D8118-0A70-48EE-BFC3-D08EDCF2F97A}" type="sibTrans" cxnId="{690E8B76-5F4D-4B28-ADAC-F44B6ED6C955}">
      <dgm:prSet/>
      <dgm:spPr/>
      <dgm:t>
        <a:bodyPr/>
        <a:lstStyle/>
        <a:p>
          <a:endParaRPr lang="en-US"/>
        </a:p>
      </dgm:t>
    </dgm:pt>
    <dgm:pt modelId="{F3B894CC-A82C-495D-8DEF-D808939C031A}">
      <dgm:prSet custT="1"/>
      <dgm:spPr/>
      <dgm:t>
        <a:bodyPr/>
        <a:lstStyle/>
        <a:p>
          <a:r>
            <a:rPr lang="en-US" sz="2400" dirty="0" smtClean="0"/>
            <a:t>Coordination of reports and data feeds</a:t>
          </a:r>
          <a:endParaRPr lang="en-US" sz="2400" dirty="0"/>
        </a:p>
      </dgm:t>
    </dgm:pt>
    <dgm:pt modelId="{E14F58CE-05D8-40A0-B0EA-99C9C3B4040F}" type="parTrans" cxnId="{A7B47A49-724E-40D7-A05A-5C0C60902FE1}">
      <dgm:prSet/>
      <dgm:spPr/>
      <dgm:t>
        <a:bodyPr/>
        <a:lstStyle/>
        <a:p>
          <a:endParaRPr lang="en-US"/>
        </a:p>
      </dgm:t>
    </dgm:pt>
    <dgm:pt modelId="{CDE49623-74A9-4793-8ABD-8DAA2A798046}" type="sibTrans" cxnId="{A7B47A49-724E-40D7-A05A-5C0C60902FE1}">
      <dgm:prSet/>
      <dgm:spPr/>
      <dgm:t>
        <a:bodyPr/>
        <a:lstStyle/>
        <a:p>
          <a:endParaRPr lang="en-US"/>
        </a:p>
      </dgm:t>
    </dgm:pt>
    <dgm:pt modelId="{01947595-45B9-4587-A4F6-A942583D0CB8}">
      <dgm:prSet custT="1"/>
      <dgm:spPr/>
      <dgm:t>
        <a:bodyPr/>
        <a:lstStyle/>
        <a:p>
          <a:r>
            <a:rPr lang="en-US" sz="2400" dirty="0" smtClean="0"/>
            <a:t>Collection of info for follow-up questions</a:t>
          </a:r>
          <a:endParaRPr lang="en-US" sz="2400" dirty="0"/>
        </a:p>
      </dgm:t>
    </dgm:pt>
    <dgm:pt modelId="{09355E20-6C20-4967-A163-11959B707718}" type="parTrans" cxnId="{C10A1F11-5B6E-4F07-8A09-A3A9C4436781}">
      <dgm:prSet/>
      <dgm:spPr/>
      <dgm:t>
        <a:bodyPr/>
        <a:lstStyle/>
        <a:p>
          <a:endParaRPr lang="en-US"/>
        </a:p>
      </dgm:t>
    </dgm:pt>
    <dgm:pt modelId="{2102CF1D-A1FF-4A4E-B629-84EA19DA586A}" type="sibTrans" cxnId="{C10A1F11-5B6E-4F07-8A09-A3A9C4436781}">
      <dgm:prSet/>
      <dgm:spPr/>
      <dgm:t>
        <a:bodyPr/>
        <a:lstStyle/>
        <a:p>
          <a:endParaRPr lang="en-US"/>
        </a:p>
      </dgm:t>
    </dgm:pt>
    <dgm:pt modelId="{CE9F675F-D4B8-495E-B85C-B1BFA89E07E6}">
      <dgm:prSet custT="1"/>
      <dgm:spPr/>
      <dgm:t>
        <a:bodyPr/>
        <a:lstStyle/>
        <a:p>
          <a:r>
            <a:rPr lang="en-US" sz="2400" dirty="0" smtClean="0"/>
            <a:t>Onsite meetings, web conferences, conference calls</a:t>
          </a:r>
          <a:endParaRPr lang="en-US" sz="2400" dirty="0"/>
        </a:p>
      </dgm:t>
    </dgm:pt>
    <dgm:pt modelId="{F3F5C256-AC80-41D6-8267-61D14E919B8D}" type="parTrans" cxnId="{95FDFA65-5561-4918-9AF2-3CFDAE75D3B9}">
      <dgm:prSet/>
      <dgm:spPr/>
      <dgm:t>
        <a:bodyPr/>
        <a:lstStyle/>
        <a:p>
          <a:endParaRPr lang="en-US"/>
        </a:p>
      </dgm:t>
    </dgm:pt>
    <dgm:pt modelId="{495647B5-71E9-4975-B169-F54B231DCE37}" type="sibTrans" cxnId="{95FDFA65-5561-4918-9AF2-3CFDAE75D3B9}">
      <dgm:prSet/>
      <dgm:spPr/>
      <dgm:t>
        <a:bodyPr/>
        <a:lstStyle/>
        <a:p>
          <a:endParaRPr lang="en-US"/>
        </a:p>
      </dgm:t>
    </dgm:pt>
    <dgm:pt modelId="{7A0577A7-FEE7-413D-9AF1-49E415ED7A4D}">
      <dgm:prSet custT="1"/>
      <dgm:spPr/>
      <dgm:t>
        <a:bodyPr/>
        <a:lstStyle/>
        <a:p>
          <a:r>
            <a:rPr lang="en-US" sz="2400" dirty="0" smtClean="0"/>
            <a:t>Web conferences, conference calls</a:t>
          </a:r>
          <a:endParaRPr lang="en-US" sz="2400" dirty="0"/>
        </a:p>
      </dgm:t>
    </dgm:pt>
    <dgm:pt modelId="{B902894C-0F04-485F-BF7B-FBC14B24F75B}" type="parTrans" cxnId="{82957941-D585-4701-8184-6FB723CED5D3}">
      <dgm:prSet/>
      <dgm:spPr/>
      <dgm:t>
        <a:bodyPr/>
        <a:lstStyle/>
        <a:p>
          <a:endParaRPr lang="en-US"/>
        </a:p>
      </dgm:t>
    </dgm:pt>
    <dgm:pt modelId="{AA3BFA16-9A73-40B8-80D8-C8AA3581380D}" type="sibTrans" cxnId="{82957941-D585-4701-8184-6FB723CED5D3}">
      <dgm:prSet/>
      <dgm:spPr/>
      <dgm:t>
        <a:bodyPr/>
        <a:lstStyle/>
        <a:p>
          <a:endParaRPr lang="en-US"/>
        </a:p>
      </dgm:t>
    </dgm:pt>
    <dgm:pt modelId="{40E547B5-AEDF-4700-BB1B-0560E040B3A6}">
      <dgm:prSet custT="1"/>
      <dgm:spPr/>
      <dgm:t>
        <a:bodyPr/>
        <a:lstStyle/>
        <a:p>
          <a:r>
            <a:rPr lang="en-US" sz="2400" dirty="0" smtClean="0"/>
            <a:t>Access control and change management testing</a:t>
          </a:r>
          <a:endParaRPr lang="en-US" sz="2400" dirty="0"/>
        </a:p>
      </dgm:t>
    </dgm:pt>
    <dgm:pt modelId="{C50CA8CC-F608-4A38-8AA4-08B76DEF2C8C}" type="parTrans" cxnId="{F94B4EE6-2D19-4E18-BA3E-31609151F6EF}">
      <dgm:prSet/>
      <dgm:spPr/>
      <dgm:t>
        <a:bodyPr/>
        <a:lstStyle/>
        <a:p>
          <a:endParaRPr lang="en-US"/>
        </a:p>
      </dgm:t>
    </dgm:pt>
    <dgm:pt modelId="{CD3BB943-A787-4161-AC5F-04A4FF6D0B98}" type="sibTrans" cxnId="{F94B4EE6-2D19-4E18-BA3E-31609151F6EF}">
      <dgm:prSet/>
      <dgm:spPr/>
      <dgm:t>
        <a:bodyPr/>
        <a:lstStyle/>
        <a:p>
          <a:endParaRPr lang="en-US"/>
        </a:p>
      </dgm:t>
    </dgm:pt>
    <dgm:pt modelId="{94ACAC29-CECF-472B-A4D2-3803DD246796}">
      <dgm:prSet custT="1"/>
      <dgm:spPr/>
      <dgm:t>
        <a:bodyPr/>
        <a:lstStyle/>
        <a:p>
          <a:r>
            <a:rPr lang="en-US" sz="2400" dirty="0" smtClean="0"/>
            <a:t>Collection of info for follow-up questions</a:t>
          </a:r>
          <a:endParaRPr lang="en-US" sz="2400" dirty="0"/>
        </a:p>
      </dgm:t>
    </dgm:pt>
    <dgm:pt modelId="{00C74C97-4C1A-42BE-90BD-4226E17315BA}" type="parTrans" cxnId="{C03715E0-F546-4E9E-84C2-956935F62E53}">
      <dgm:prSet/>
      <dgm:spPr/>
      <dgm:t>
        <a:bodyPr/>
        <a:lstStyle/>
        <a:p>
          <a:endParaRPr lang="en-US"/>
        </a:p>
      </dgm:t>
    </dgm:pt>
    <dgm:pt modelId="{1C38FCDC-B8BD-453A-9AB6-BB5D7886550B}" type="sibTrans" cxnId="{C03715E0-F546-4E9E-84C2-956935F62E53}">
      <dgm:prSet/>
      <dgm:spPr/>
      <dgm:t>
        <a:bodyPr/>
        <a:lstStyle/>
        <a:p>
          <a:endParaRPr lang="en-US"/>
        </a:p>
      </dgm:t>
    </dgm:pt>
    <dgm:pt modelId="{82FBE5EB-7B0C-4D48-85B5-22280F2C43A2}" type="pres">
      <dgm:prSet presAssocID="{55FD0999-986B-422B-BEC4-A6F0D5834D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33A13-88DA-46CF-ADE0-7A94B209A3FC}" type="pres">
      <dgm:prSet presAssocID="{7A9634EF-2D53-4F2D-8FD7-F5E8F2C6C259}" presName="composite" presStyleCnt="0"/>
      <dgm:spPr/>
      <dgm:t>
        <a:bodyPr/>
        <a:lstStyle/>
        <a:p>
          <a:endParaRPr lang="en-US"/>
        </a:p>
      </dgm:t>
    </dgm:pt>
    <dgm:pt modelId="{C17E81BB-1E10-4752-8E91-C4B652BC0E0E}" type="pres">
      <dgm:prSet presAssocID="{7A9634EF-2D53-4F2D-8FD7-F5E8F2C6C2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DA052-B8A0-4449-B455-65D6C4605AB5}" type="pres">
      <dgm:prSet presAssocID="{7A9634EF-2D53-4F2D-8FD7-F5E8F2C6C259}" presName="descendantText" presStyleLbl="alignAcc1" presStyleIdx="0" presStyleCnt="3" custLinFactNeighborX="-96" custLinFactNeighborY="-1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F6D22-38B8-472C-97C1-8337AAD27C62}" type="pres">
      <dgm:prSet presAssocID="{DFD0E1BF-7295-45EB-BBCF-657CDA36B22A}" presName="sp" presStyleCnt="0"/>
      <dgm:spPr/>
      <dgm:t>
        <a:bodyPr/>
        <a:lstStyle/>
        <a:p>
          <a:endParaRPr lang="en-US"/>
        </a:p>
      </dgm:t>
    </dgm:pt>
    <dgm:pt modelId="{CB237E2E-FED6-465E-943B-6FB341C62619}" type="pres">
      <dgm:prSet presAssocID="{46D3EA0E-836A-45F7-8E86-B8AB2E1A7F04}" presName="composite" presStyleCnt="0"/>
      <dgm:spPr/>
      <dgm:t>
        <a:bodyPr/>
        <a:lstStyle/>
        <a:p>
          <a:endParaRPr lang="en-US"/>
        </a:p>
      </dgm:t>
    </dgm:pt>
    <dgm:pt modelId="{1E7AAD23-8F89-4492-BFFB-BAC870B950CE}" type="pres">
      <dgm:prSet presAssocID="{46D3EA0E-836A-45F7-8E86-B8AB2E1A7F04}" presName="parentText" presStyleLbl="alignNode1" presStyleIdx="1" presStyleCnt="3" custLinFactNeighborX="-96" custLinFactNeighborY="-19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93A9-06E2-4A78-BF1B-722E6CEEEA0F}" type="pres">
      <dgm:prSet presAssocID="{46D3EA0E-836A-45F7-8E86-B8AB2E1A7F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A4A2D-0B16-4EE7-AB47-7A3B49B9D5B3}" type="pres">
      <dgm:prSet presAssocID="{CD58C7A0-E4C1-47F4-98EB-4734FB8BF43E}" presName="sp" presStyleCnt="0"/>
      <dgm:spPr/>
      <dgm:t>
        <a:bodyPr/>
        <a:lstStyle/>
        <a:p>
          <a:endParaRPr lang="en-US"/>
        </a:p>
      </dgm:t>
    </dgm:pt>
    <dgm:pt modelId="{781D036D-43BA-4682-92A2-3C3677557F9E}" type="pres">
      <dgm:prSet presAssocID="{69214697-292A-4EAC-935F-D17287879AEF}" presName="composite" presStyleCnt="0"/>
      <dgm:spPr/>
      <dgm:t>
        <a:bodyPr/>
        <a:lstStyle/>
        <a:p>
          <a:endParaRPr lang="en-US"/>
        </a:p>
      </dgm:t>
    </dgm:pt>
    <dgm:pt modelId="{381D228E-7A11-48A7-8149-E696F88FA671}" type="pres">
      <dgm:prSet presAssocID="{69214697-292A-4EAC-935F-D17287879AEF}" presName="parentText" presStyleLbl="alignNode1" presStyleIdx="2" presStyleCnt="3" custLinFactNeighborX="-96" custLinFactNeighborY="-19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1932F-71A2-4D71-9EFC-EAD95BF13B15}" type="pres">
      <dgm:prSet presAssocID="{69214697-292A-4EAC-935F-D17287879A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E8B76-5F4D-4B28-ADAC-F44B6ED6C955}" srcId="{7A9634EF-2D53-4F2D-8FD7-F5E8F2C6C259}" destId="{BB0E1AF0-1CAF-4F99-A37B-E7F0E4168574}" srcOrd="1" destOrd="0" parTransId="{2527B4A5-579A-443B-B7CD-4270A3E8D505}" sibTransId="{672D8118-0A70-48EE-BFC3-D08EDCF2F97A}"/>
    <dgm:cxn modelId="{C4FFF6B8-9B6A-4D11-9567-479A5282BC72}" srcId="{55FD0999-986B-422B-BEC4-A6F0D5834DDE}" destId="{69214697-292A-4EAC-935F-D17287879AEF}" srcOrd="2" destOrd="0" parTransId="{C24D9FAC-0159-4BD3-9491-E960371D9F67}" sibTransId="{E69A20AC-EE5D-4067-B9AB-493431D3B3A9}"/>
    <dgm:cxn modelId="{B600BB49-683B-456A-AE1C-05785ECCEF01}" type="presOf" srcId="{205A59FE-EC10-48E4-A8C1-71EC6D3F0DB5}" destId="{C8ADA052-B8A0-4449-B455-65D6C4605AB5}" srcOrd="0" destOrd="2" presId="urn:microsoft.com/office/officeart/2005/8/layout/chevron2"/>
    <dgm:cxn modelId="{5580B6F3-F0B5-4388-BDCA-79F8B14B678B}" srcId="{7A9634EF-2D53-4F2D-8FD7-F5E8F2C6C259}" destId="{AE524588-72A4-4231-ADA8-578A24FA93CC}" srcOrd="0" destOrd="0" parTransId="{0BD9BD14-46CA-4000-B850-236BC5ABED5C}" sibTransId="{9E634129-8C7C-4173-BC33-C0A4C3C83A46}"/>
    <dgm:cxn modelId="{30A6F60C-536A-43CD-92D2-34BFB2EAA2FA}" type="presOf" srcId="{55FD0999-986B-422B-BEC4-A6F0D5834DDE}" destId="{82FBE5EB-7B0C-4D48-85B5-22280F2C43A2}" srcOrd="0" destOrd="0" presId="urn:microsoft.com/office/officeart/2005/8/layout/chevron2"/>
    <dgm:cxn modelId="{F94B4EE6-2D19-4E18-BA3E-31609151F6EF}" srcId="{69214697-292A-4EAC-935F-D17287879AEF}" destId="{40E547B5-AEDF-4700-BB1B-0560E040B3A6}" srcOrd="0" destOrd="0" parTransId="{C50CA8CC-F608-4A38-8AA4-08B76DEF2C8C}" sibTransId="{CD3BB943-A787-4161-AC5F-04A4FF6D0B98}"/>
    <dgm:cxn modelId="{B645BF1F-DDE8-40A8-9653-3E35B54B03A0}" type="presOf" srcId="{F3B894CC-A82C-495D-8DEF-D808939C031A}" destId="{E72593A9-06E2-4A78-BF1B-722E6CEEEA0F}" srcOrd="0" destOrd="0" presId="urn:microsoft.com/office/officeart/2005/8/layout/chevron2"/>
    <dgm:cxn modelId="{95FDFA65-5561-4918-9AF2-3CFDAE75D3B9}" srcId="{69214697-292A-4EAC-935F-D17287879AEF}" destId="{CE9F675F-D4B8-495E-B85C-B1BFA89E07E6}" srcOrd="2" destOrd="0" parTransId="{F3F5C256-AC80-41D6-8267-61D14E919B8D}" sibTransId="{495647B5-71E9-4975-B169-F54B231DCE37}"/>
    <dgm:cxn modelId="{B90052A3-349F-417B-A455-F5FECA194CDE}" type="presOf" srcId="{69214697-292A-4EAC-935F-D17287879AEF}" destId="{381D228E-7A11-48A7-8149-E696F88FA671}" srcOrd="0" destOrd="0" presId="urn:microsoft.com/office/officeart/2005/8/layout/chevron2"/>
    <dgm:cxn modelId="{0ACBD365-0530-4064-9592-4150AB188C75}" srcId="{55FD0999-986B-422B-BEC4-A6F0D5834DDE}" destId="{7A9634EF-2D53-4F2D-8FD7-F5E8F2C6C259}" srcOrd="0" destOrd="0" parTransId="{4C11BEBE-4027-491B-B411-2E498F3B6493}" sibTransId="{DFD0E1BF-7295-45EB-BBCF-657CDA36B22A}"/>
    <dgm:cxn modelId="{82957941-D585-4701-8184-6FB723CED5D3}" srcId="{46D3EA0E-836A-45F7-8E86-B8AB2E1A7F04}" destId="{7A0577A7-FEE7-413D-9AF1-49E415ED7A4D}" srcOrd="2" destOrd="0" parTransId="{B902894C-0F04-485F-BF7B-FBC14B24F75B}" sibTransId="{AA3BFA16-9A73-40B8-80D8-C8AA3581380D}"/>
    <dgm:cxn modelId="{C113DC53-D2A4-46EE-BDFD-A0C0FBC94906}" type="presOf" srcId="{7A9634EF-2D53-4F2D-8FD7-F5E8F2C6C259}" destId="{C17E81BB-1E10-4752-8E91-C4B652BC0E0E}" srcOrd="0" destOrd="0" presId="urn:microsoft.com/office/officeart/2005/8/layout/chevron2"/>
    <dgm:cxn modelId="{DE268DFF-0D12-4590-A837-6E8C29175C64}" srcId="{55FD0999-986B-422B-BEC4-A6F0D5834DDE}" destId="{46D3EA0E-836A-45F7-8E86-B8AB2E1A7F04}" srcOrd="1" destOrd="0" parTransId="{2403AFC8-806C-4CD8-B85D-E53953BB9D93}" sibTransId="{CD58C7A0-E4C1-47F4-98EB-4734FB8BF43E}"/>
    <dgm:cxn modelId="{C03715E0-F546-4E9E-84C2-956935F62E53}" srcId="{69214697-292A-4EAC-935F-D17287879AEF}" destId="{94ACAC29-CECF-472B-A4D2-3803DD246796}" srcOrd="1" destOrd="0" parTransId="{00C74C97-4C1A-42BE-90BD-4226E17315BA}" sibTransId="{1C38FCDC-B8BD-453A-9AB6-BB5D7886550B}"/>
    <dgm:cxn modelId="{6479F76B-8394-49B0-94D6-A0BC0B55EE34}" type="presOf" srcId="{46D3EA0E-836A-45F7-8E86-B8AB2E1A7F04}" destId="{1E7AAD23-8F89-4492-BFFB-BAC870B950CE}" srcOrd="0" destOrd="0" presId="urn:microsoft.com/office/officeart/2005/8/layout/chevron2"/>
    <dgm:cxn modelId="{E8D8DAD1-C911-4B37-BCFC-8B428D138898}" type="presOf" srcId="{7A0577A7-FEE7-413D-9AF1-49E415ED7A4D}" destId="{E72593A9-06E2-4A78-BF1B-722E6CEEEA0F}" srcOrd="0" destOrd="2" presId="urn:microsoft.com/office/officeart/2005/8/layout/chevron2"/>
    <dgm:cxn modelId="{522F2A6B-B5FB-4654-BEF1-6446421E5A58}" srcId="{7A9634EF-2D53-4F2D-8FD7-F5E8F2C6C259}" destId="{205A59FE-EC10-48E4-A8C1-71EC6D3F0DB5}" srcOrd="2" destOrd="0" parTransId="{065BA784-1D41-46BE-886F-4CC8BB3B053E}" sibTransId="{3E295DB5-16D7-419A-B959-E4FF4EB9F942}"/>
    <dgm:cxn modelId="{A7B47A49-724E-40D7-A05A-5C0C60902FE1}" srcId="{46D3EA0E-836A-45F7-8E86-B8AB2E1A7F04}" destId="{F3B894CC-A82C-495D-8DEF-D808939C031A}" srcOrd="0" destOrd="0" parTransId="{E14F58CE-05D8-40A0-B0EA-99C9C3B4040F}" sibTransId="{CDE49623-74A9-4793-8ABD-8DAA2A798046}"/>
    <dgm:cxn modelId="{88671716-47F7-4142-AACA-B51AC8E7E6C6}" type="presOf" srcId="{BB0E1AF0-1CAF-4F99-A37B-E7F0E4168574}" destId="{C8ADA052-B8A0-4449-B455-65D6C4605AB5}" srcOrd="0" destOrd="1" presId="urn:microsoft.com/office/officeart/2005/8/layout/chevron2"/>
    <dgm:cxn modelId="{F6C454B3-8B71-4E68-B7BB-7046972AAA92}" type="presOf" srcId="{01947595-45B9-4587-A4F6-A942583D0CB8}" destId="{E72593A9-06E2-4A78-BF1B-722E6CEEEA0F}" srcOrd="0" destOrd="1" presId="urn:microsoft.com/office/officeart/2005/8/layout/chevron2"/>
    <dgm:cxn modelId="{1611E7AD-F543-42ED-B8B7-DF15E7B0D468}" type="presOf" srcId="{40E547B5-AEDF-4700-BB1B-0560E040B3A6}" destId="{D141932F-71A2-4D71-9EFC-EAD95BF13B15}" srcOrd="0" destOrd="0" presId="urn:microsoft.com/office/officeart/2005/8/layout/chevron2"/>
    <dgm:cxn modelId="{BFC5644B-3CD2-4299-94AE-9DCD34CB53C0}" type="presOf" srcId="{94ACAC29-CECF-472B-A4D2-3803DD246796}" destId="{D141932F-71A2-4D71-9EFC-EAD95BF13B15}" srcOrd="0" destOrd="1" presId="urn:microsoft.com/office/officeart/2005/8/layout/chevron2"/>
    <dgm:cxn modelId="{8E09F451-9319-4BF7-9F21-55BE39D27095}" type="presOf" srcId="{AE524588-72A4-4231-ADA8-578A24FA93CC}" destId="{C8ADA052-B8A0-4449-B455-65D6C4605AB5}" srcOrd="0" destOrd="0" presId="urn:microsoft.com/office/officeart/2005/8/layout/chevron2"/>
    <dgm:cxn modelId="{0CF23F45-686C-4532-87C9-44F10C849C11}" type="presOf" srcId="{CE9F675F-D4B8-495E-B85C-B1BFA89E07E6}" destId="{D141932F-71A2-4D71-9EFC-EAD95BF13B15}" srcOrd="0" destOrd="2" presId="urn:microsoft.com/office/officeart/2005/8/layout/chevron2"/>
    <dgm:cxn modelId="{C10A1F11-5B6E-4F07-8A09-A3A9C4436781}" srcId="{46D3EA0E-836A-45F7-8E86-B8AB2E1A7F04}" destId="{01947595-45B9-4587-A4F6-A942583D0CB8}" srcOrd="1" destOrd="0" parTransId="{09355E20-6C20-4967-A163-11959B707718}" sibTransId="{2102CF1D-A1FF-4A4E-B629-84EA19DA586A}"/>
    <dgm:cxn modelId="{94C61DAB-9551-4E9A-AC01-3CF5247445EE}" type="presParOf" srcId="{82FBE5EB-7B0C-4D48-85B5-22280F2C43A2}" destId="{0A033A13-88DA-46CF-ADE0-7A94B209A3FC}" srcOrd="0" destOrd="0" presId="urn:microsoft.com/office/officeart/2005/8/layout/chevron2"/>
    <dgm:cxn modelId="{549F7DE4-0A4A-48C6-8BA2-AF1CB5D31677}" type="presParOf" srcId="{0A033A13-88DA-46CF-ADE0-7A94B209A3FC}" destId="{C17E81BB-1E10-4752-8E91-C4B652BC0E0E}" srcOrd="0" destOrd="0" presId="urn:microsoft.com/office/officeart/2005/8/layout/chevron2"/>
    <dgm:cxn modelId="{B792EB07-5A25-442B-A63C-B454BD5E2FF9}" type="presParOf" srcId="{0A033A13-88DA-46CF-ADE0-7A94B209A3FC}" destId="{C8ADA052-B8A0-4449-B455-65D6C4605AB5}" srcOrd="1" destOrd="0" presId="urn:microsoft.com/office/officeart/2005/8/layout/chevron2"/>
    <dgm:cxn modelId="{C3728C1A-B467-45AB-9B26-2B3CB1689911}" type="presParOf" srcId="{82FBE5EB-7B0C-4D48-85B5-22280F2C43A2}" destId="{98AF6D22-38B8-472C-97C1-8337AAD27C62}" srcOrd="1" destOrd="0" presId="urn:microsoft.com/office/officeart/2005/8/layout/chevron2"/>
    <dgm:cxn modelId="{9F0DA146-CC9D-4191-AAD2-97B072EC09A9}" type="presParOf" srcId="{82FBE5EB-7B0C-4D48-85B5-22280F2C43A2}" destId="{CB237E2E-FED6-465E-943B-6FB341C62619}" srcOrd="2" destOrd="0" presId="urn:microsoft.com/office/officeart/2005/8/layout/chevron2"/>
    <dgm:cxn modelId="{7E85A03E-762E-4EE0-B010-3FD5EF1045BE}" type="presParOf" srcId="{CB237E2E-FED6-465E-943B-6FB341C62619}" destId="{1E7AAD23-8F89-4492-BFFB-BAC870B950CE}" srcOrd="0" destOrd="0" presId="urn:microsoft.com/office/officeart/2005/8/layout/chevron2"/>
    <dgm:cxn modelId="{6F4841A9-44B1-45E6-A275-958AF339F629}" type="presParOf" srcId="{CB237E2E-FED6-465E-943B-6FB341C62619}" destId="{E72593A9-06E2-4A78-BF1B-722E6CEEEA0F}" srcOrd="1" destOrd="0" presId="urn:microsoft.com/office/officeart/2005/8/layout/chevron2"/>
    <dgm:cxn modelId="{46B27887-5D83-45A6-997F-9CD75E1EA365}" type="presParOf" srcId="{82FBE5EB-7B0C-4D48-85B5-22280F2C43A2}" destId="{54AA4A2D-0B16-4EE7-AB47-7A3B49B9D5B3}" srcOrd="3" destOrd="0" presId="urn:microsoft.com/office/officeart/2005/8/layout/chevron2"/>
    <dgm:cxn modelId="{DF238DFF-71AF-496B-9468-51D371677921}" type="presParOf" srcId="{82FBE5EB-7B0C-4D48-85B5-22280F2C43A2}" destId="{781D036D-43BA-4682-92A2-3C3677557F9E}" srcOrd="4" destOrd="0" presId="urn:microsoft.com/office/officeart/2005/8/layout/chevron2"/>
    <dgm:cxn modelId="{7BABB5AC-A077-4C56-9D2D-2CA2C18B2C3F}" type="presParOf" srcId="{781D036D-43BA-4682-92A2-3C3677557F9E}" destId="{381D228E-7A11-48A7-8149-E696F88FA671}" srcOrd="0" destOrd="0" presId="urn:microsoft.com/office/officeart/2005/8/layout/chevron2"/>
    <dgm:cxn modelId="{1C6D017F-A000-4A49-8411-3DBD455E75A4}" type="presParOf" srcId="{781D036D-43BA-4682-92A2-3C3677557F9E}" destId="{D141932F-71A2-4D71-9EFC-EAD95BF13B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2E08-F03B-4226-A42F-15CA57B18F66}">
      <dsp:nvSpPr>
        <dsp:cNvPr id="0" name=""/>
        <dsp:cNvSpPr/>
      </dsp:nvSpPr>
      <dsp:spPr>
        <a:xfrm>
          <a:off x="449661" y="822"/>
          <a:ext cx="1268670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2009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472435" y="23596"/>
        <a:ext cx="1223122" cy="732004"/>
      </dsp:txXfrm>
    </dsp:sp>
    <dsp:sp modelId="{04566996-E882-4DA3-9E35-BFD74A0C2334}">
      <dsp:nvSpPr>
        <dsp:cNvPr id="0" name=""/>
        <dsp:cNvSpPr/>
      </dsp:nvSpPr>
      <dsp:spPr>
        <a:xfrm>
          <a:off x="530808" y="778374"/>
          <a:ext cx="91440" cy="569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860"/>
              </a:lnTo>
              <a:lnTo>
                <a:pt x="133588" y="569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45C6E-8CB5-406C-A666-FB13F38664E3}">
      <dsp:nvSpPr>
        <dsp:cNvPr id="0" name=""/>
        <dsp:cNvSpPr/>
      </dsp:nvSpPr>
      <dsp:spPr>
        <a:xfrm>
          <a:off x="664396" y="959458"/>
          <a:ext cx="1546968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Deputy CIO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687170" y="982232"/>
        <a:ext cx="1501420" cy="732004"/>
      </dsp:txXfrm>
    </dsp:sp>
    <dsp:sp modelId="{5355D275-E7C0-4A36-BD99-2F73CD2C90D4}">
      <dsp:nvSpPr>
        <dsp:cNvPr id="0" name=""/>
        <dsp:cNvSpPr/>
      </dsp:nvSpPr>
      <dsp:spPr>
        <a:xfrm>
          <a:off x="576528" y="778374"/>
          <a:ext cx="102187" cy="155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115"/>
              </a:lnTo>
              <a:lnTo>
                <a:pt x="102187" y="1556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8289E-E99F-46F2-9284-4E9DDC15C963}">
      <dsp:nvSpPr>
        <dsp:cNvPr id="0" name=""/>
        <dsp:cNvSpPr/>
      </dsp:nvSpPr>
      <dsp:spPr>
        <a:xfrm>
          <a:off x="678716" y="1945714"/>
          <a:ext cx="1722695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Legacy System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701490" y="1968488"/>
        <a:ext cx="1677147" cy="732004"/>
      </dsp:txXfrm>
    </dsp:sp>
    <dsp:sp modelId="{3A34067E-77C7-4D62-AD7A-A4BB70A9F11D}">
      <dsp:nvSpPr>
        <dsp:cNvPr id="0" name=""/>
        <dsp:cNvSpPr/>
      </dsp:nvSpPr>
      <dsp:spPr>
        <a:xfrm>
          <a:off x="576528" y="778374"/>
          <a:ext cx="116506" cy="259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638"/>
              </a:lnTo>
              <a:lnTo>
                <a:pt x="116506" y="2599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5AACC-DD11-4CF2-8371-C1CA97D4787B}">
      <dsp:nvSpPr>
        <dsp:cNvPr id="0" name=""/>
        <dsp:cNvSpPr/>
      </dsp:nvSpPr>
      <dsp:spPr>
        <a:xfrm>
          <a:off x="693035" y="2989236"/>
          <a:ext cx="2238119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Financial Auditor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715809" y="3012010"/>
        <a:ext cx="2192571" cy="732004"/>
      </dsp:txXfrm>
    </dsp:sp>
    <dsp:sp modelId="{C6AFE699-39B9-4B2B-9FCF-AAA59ADC9E7F}">
      <dsp:nvSpPr>
        <dsp:cNvPr id="0" name=""/>
        <dsp:cNvSpPr/>
      </dsp:nvSpPr>
      <dsp:spPr>
        <a:xfrm>
          <a:off x="576528" y="778374"/>
          <a:ext cx="116506" cy="3501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1008"/>
              </a:lnTo>
              <a:lnTo>
                <a:pt x="116506" y="3501008"/>
              </a:lnTo>
            </a:path>
          </a:pathLst>
        </a:custGeom>
        <a:noFill/>
        <a:ln w="25400" cap="flat" cmpd="sng" algn="ctr">
          <a:solidFill>
            <a:srgbClr val="2C4AC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CEBB7-6FAA-48FA-8E57-F3D0F8A4FCC6}">
      <dsp:nvSpPr>
        <dsp:cNvPr id="0" name=""/>
        <dsp:cNvSpPr/>
      </dsp:nvSpPr>
      <dsp:spPr>
        <a:xfrm>
          <a:off x="693035" y="3890606"/>
          <a:ext cx="3183051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Ad hoc preparation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715809" y="3913380"/>
        <a:ext cx="3137503" cy="732004"/>
      </dsp:txXfrm>
    </dsp:sp>
    <dsp:sp modelId="{374A0AE0-FC38-43AA-8854-D64415BE2A79}">
      <dsp:nvSpPr>
        <dsp:cNvPr id="0" name=""/>
        <dsp:cNvSpPr/>
      </dsp:nvSpPr>
      <dsp:spPr>
        <a:xfrm>
          <a:off x="4356744" y="1832"/>
          <a:ext cx="1034984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2010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4379518" y="24606"/>
        <a:ext cx="989436" cy="732004"/>
      </dsp:txXfrm>
    </dsp:sp>
    <dsp:sp modelId="{F17FE596-B42D-43C8-8F5E-139CB2188C43}">
      <dsp:nvSpPr>
        <dsp:cNvPr id="0" name=""/>
        <dsp:cNvSpPr/>
      </dsp:nvSpPr>
      <dsp:spPr>
        <a:xfrm>
          <a:off x="4460243" y="779385"/>
          <a:ext cx="103498" cy="58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164"/>
              </a:lnTo>
              <a:lnTo>
                <a:pt x="103498" y="583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10E8A-6923-4073-A6A1-F7D2AF8796EB}">
      <dsp:nvSpPr>
        <dsp:cNvPr id="0" name=""/>
        <dsp:cNvSpPr/>
      </dsp:nvSpPr>
      <dsp:spPr>
        <a:xfrm>
          <a:off x="4563741" y="973773"/>
          <a:ext cx="1524612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UISO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4586515" y="996547"/>
        <a:ext cx="1479064" cy="732004"/>
      </dsp:txXfrm>
    </dsp:sp>
    <dsp:sp modelId="{73F26564-8A03-4DEB-8765-CD53E4CD5FCE}">
      <dsp:nvSpPr>
        <dsp:cNvPr id="0" name=""/>
        <dsp:cNvSpPr/>
      </dsp:nvSpPr>
      <dsp:spPr>
        <a:xfrm>
          <a:off x="4460243" y="779385"/>
          <a:ext cx="103498" cy="1555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105"/>
              </a:lnTo>
              <a:lnTo>
                <a:pt x="103498" y="1555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87B60-3A6C-4ADA-A81C-1A0A89103BA1}">
      <dsp:nvSpPr>
        <dsp:cNvPr id="0" name=""/>
        <dsp:cNvSpPr/>
      </dsp:nvSpPr>
      <dsp:spPr>
        <a:xfrm>
          <a:off x="4563741" y="1945714"/>
          <a:ext cx="1813849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PeopleSoft HR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4586515" y="1968488"/>
        <a:ext cx="1768301" cy="732004"/>
      </dsp:txXfrm>
    </dsp:sp>
    <dsp:sp modelId="{3DFE0BC7-5B8F-4B35-B34A-92BB3B7F63F7}">
      <dsp:nvSpPr>
        <dsp:cNvPr id="0" name=""/>
        <dsp:cNvSpPr/>
      </dsp:nvSpPr>
      <dsp:spPr>
        <a:xfrm>
          <a:off x="4460243" y="779385"/>
          <a:ext cx="103498" cy="2527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045"/>
              </a:lnTo>
              <a:lnTo>
                <a:pt x="103498" y="2527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06D6-5110-45AE-959A-95D5BA3B9E00}">
      <dsp:nvSpPr>
        <dsp:cNvPr id="0" name=""/>
        <dsp:cNvSpPr/>
      </dsp:nvSpPr>
      <dsp:spPr>
        <a:xfrm>
          <a:off x="4563741" y="2917654"/>
          <a:ext cx="2415165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IT Auditor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4586515" y="2940428"/>
        <a:ext cx="2369617" cy="732004"/>
      </dsp:txXfrm>
    </dsp:sp>
    <dsp:sp modelId="{A68E2C04-63D7-4BAF-B16F-00521C2596EB}">
      <dsp:nvSpPr>
        <dsp:cNvPr id="0" name=""/>
        <dsp:cNvSpPr/>
      </dsp:nvSpPr>
      <dsp:spPr>
        <a:xfrm>
          <a:off x="4460243" y="779385"/>
          <a:ext cx="103498" cy="349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986"/>
              </a:lnTo>
              <a:lnTo>
                <a:pt x="103498" y="3498986"/>
              </a:lnTo>
            </a:path>
          </a:pathLst>
        </a:custGeom>
        <a:noFill/>
        <a:ln w="25400" cap="flat" cmpd="sng" algn="ctr">
          <a:solidFill>
            <a:srgbClr val="2C4AC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D3A09-61A0-4391-A4B7-10018922EDCE}">
      <dsp:nvSpPr>
        <dsp:cNvPr id="0" name=""/>
        <dsp:cNvSpPr/>
      </dsp:nvSpPr>
      <dsp:spPr>
        <a:xfrm>
          <a:off x="4563741" y="3889595"/>
          <a:ext cx="2927678" cy="7775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742BA"/>
              </a:solidFill>
            </a:rPr>
            <a:t>Pre-validation and binder</a:t>
          </a:r>
          <a:endParaRPr lang="en-US" sz="2400" kern="1200" dirty="0">
            <a:solidFill>
              <a:srgbClr val="2742BA"/>
            </a:solidFill>
          </a:endParaRPr>
        </a:p>
      </dsp:txBody>
      <dsp:txXfrm>
        <a:off x="4586515" y="3912369"/>
        <a:ext cx="2882130" cy="732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58710-61EE-4DC2-8901-A3C1AB5DCD9C}">
      <dsp:nvSpPr>
        <dsp:cNvPr id="0" name=""/>
        <dsp:cNvSpPr/>
      </dsp:nvSpPr>
      <dsp:spPr>
        <a:xfrm>
          <a:off x="2757058" y="2357094"/>
          <a:ext cx="2369118" cy="2128473"/>
        </a:xfrm>
        <a:prstGeom prst="ellipse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University Information Security Officer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4007" y="2668802"/>
        <a:ext cx="1675220" cy="1505057"/>
      </dsp:txXfrm>
    </dsp:sp>
    <dsp:sp modelId="{4806A7C2-B2B0-4D3C-8939-BBA5E5F16C67}">
      <dsp:nvSpPr>
        <dsp:cNvPr id="0" name=""/>
        <dsp:cNvSpPr/>
      </dsp:nvSpPr>
      <dsp:spPr>
        <a:xfrm rot="11700000">
          <a:off x="1131153" y="2580949"/>
          <a:ext cx="1612149" cy="606615"/>
        </a:xfrm>
        <a:prstGeom prst="leftArrow">
          <a:avLst>
            <a:gd name="adj1" fmla="val 60000"/>
            <a:gd name="adj2" fmla="val 50000"/>
          </a:avLst>
        </a:prstGeom>
        <a:solidFill>
          <a:srgbClr val="2C4ACF"/>
        </a:solidFill>
        <a:ln>
          <a:solidFill>
            <a:srgbClr val="2C4AC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2467C9-5A6F-45D1-A5F8-8CB0879BC575}">
      <dsp:nvSpPr>
        <dsp:cNvPr id="0" name=""/>
        <dsp:cNvSpPr/>
      </dsp:nvSpPr>
      <dsp:spPr>
        <a:xfrm>
          <a:off x="147595" y="1866809"/>
          <a:ext cx="2022050" cy="161764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/>
            </a:rPr>
            <a:t>Enterprise Applications Security and HR Technical Teams</a:t>
          </a:r>
          <a:endParaRPr lang="en-US" sz="2200" b="1" kern="1200" dirty="0">
            <a:effectLst/>
          </a:endParaRPr>
        </a:p>
      </dsp:txBody>
      <dsp:txXfrm>
        <a:off x="194974" y="1914188"/>
        <a:ext cx="1927292" cy="1522882"/>
      </dsp:txXfrm>
    </dsp:sp>
    <dsp:sp modelId="{EFA5842A-B669-4D9B-BCDF-86C6FA727A39}">
      <dsp:nvSpPr>
        <dsp:cNvPr id="0" name=""/>
        <dsp:cNvSpPr/>
      </dsp:nvSpPr>
      <dsp:spPr>
        <a:xfrm rot="14700000">
          <a:off x="2233432" y="1276805"/>
          <a:ext cx="1699223" cy="606615"/>
        </a:xfrm>
        <a:prstGeom prst="leftArrow">
          <a:avLst>
            <a:gd name="adj1" fmla="val 60000"/>
            <a:gd name="adj2" fmla="val 50000"/>
          </a:avLst>
        </a:prstGeom>
        <a:solidFill>
          <a:srgbClr val="2C4AC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CA681B-25C7-488E-BCFC-ED123BA1DA56}">
      <dsp:nvSpPr>
        <dsp:cNvPr id="0" name=""/>
        <dsp:cNvSpPr/>
      </dsp:nvSpPr>
      <dsp:spPr>
        <a:xfrm>
          <a:off x="1712957" y="1283"/>
          <a:ext cx="2022050" cy="161764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Infrastructure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 Admin and Environment Teams</a:t>
          </a:r>
          <a:endParaRPr 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0336" y="48662"/>
        <a:ext cx="1927292" cy="1522882"/>
      </dsp:txXfrm>
    </dsp:sp>
    <dsp:sp modelId="{00353401-4D8A-4332-BDAA-C5D47028BE7D}">
      <dsp:nvSpPr>
        <dsp:cNvPr id="0" name=""/>
        <dsp:cNvSpPr/>
      </dsp:nvSpPr>
      <dsp:spPr>
        <a:xfrm rot="17700000">
          <a:off x="3950580" y="1276805"/>
          <a:ext cx="1699223" cy="606615"/>
        </a:xfrm>
        <a:prstGeom prst="leftArrow">
          <a:avLst>
            <a:gd name="adj1" fmla="val 60000"/>
            <a:gd name="adj2" fmla="val 50000"/>
          </a:avLst>
        </a:prstGeom>
        <a:solidFill>
          <a:srgbClr val="2C4AC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F08BC-82C3-4EE2-A72D-840F9C2AE006}">
      <dsp:nvSpPr>
        <dsp:cNvPr id="0" name=""/>
        <dsp:cNvSpPr/>
      </dsp:nvSpPr>
      <dsp:spPr>
        <a:xfrm>
          <a:off x="4148228" y="1283"/>
          <a:ext cx="2022050" cy="161764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Business Analysts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Program Coordinators</a:t>
          </a:r>
          <a:endParaRPr lang="en-US" sz="2400" b="1" kern="1200" dirty="0">
            <a:effectLst/>
          </a:endParaRPr>
        </a:p>
      </dsp:txBody>
      <dsp:txXfrm>
        <a:off x="4195607" y="48662"/>
        <a:ext cx="1927292" cy="1522882"/>
      </dsp:txXfrm>
    </dsp:sp>
    <dsp:sp modelId="{2601AFBC-BA2C-4E19-84C4-653906F7DD41}">
      <dsp:nvSpPr>
        <dsp:cNvPr id="0" name=""/>
        <dsp:cNvSpPr/>
      </dsp:nvSpPr>
      <dsp:spPr>
        <a:xfrm rot="20700000">
          <a:off x="5139932" y="2580949"/>
          <a:ext cx="1612149" cy="606615"/>
        </a:xfrm>
        <a:prstGeom prst="leftArrow">
          <a:avLst>
            <a:gd name="adj1" fmla="val 60000"/>
            <a:gd name="adj2" fmla="val 50000"/>
          </a:avLst>
        </a:prstGeom>
        <a:solidFill>
          <a:srgbClr val="2C4AC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980F4-DECA-4211-9B66-D34800949392}">
      <dsp:nvSpPr>
        <dsp:cNvPr id="0" name=""/>
        <dsp:cNvSpPr/>
      </dsp:nvSpPr>
      <dsp:spPr>
        <a:xfrm>
          <a:off x="5713590" y="1866809"/>
          <a:ext cx="2022050" cy="161764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Business Intelligence Team</a:t>
          </a:r>
          <a:endParaRPr lang="en-US" sz="2400" b="1" kern="1200" dirty="0">
            <a:effectLst/>
          </a:endParaRPr>
        </a:p>
      </dsp:txBody>
      <dsp:txXfrm>
        <a:off x="5760969" y="1914188"/>
        <a:ext cx="1927292" cy="1522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1571-BC55-4AF7-8D2E-259FFF397CBA}">
      <dsp:nvSpPr>
        <dsp:cNvPr id="0" name=""/>
        <dsp:cNvSpPr/>
      </dsp:nvSpPr>
      <dsp:spPr>
        <a:xfrm>
          <a:off x="0" y="2177018"/>
          <a:ext cx="2507456" cy="2430000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NetID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VPN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PeopleSoft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Business Intelligence</a:t>
          </a:r>
          <a:endParaRPr lang="en-US" sz="2600" kern="1200" dirty="0">
            <a:solidFill>
              <a:schemeClr val="tx1"/>
            </a:solidFill>
            <a:effectLst/>
          </a:endParaRPr>
        </a:p>
      </dsp:txBody>
      <dsp:txXfrm>
        <a:off x="0" y="2177018"/>
        <a:ext cx="2507456" cy="2430000"/>
      </dsp:txXfrm>
    </dsp:sp>
    <dsp:sp modelId="{B5B365FC-1166-487E-94DA-1436639AACE6}">
      <dsp:nvSpPr>
        <dsp:cNvPr id="0" name=""/>
        <dsp:cNvSpPr/>
      </dsp:nvSpPr>
      <dsp:spPr>
        <a:xfrm>
          <a:off x="2571" y="370880"/>
          <a:ext cx="2507456" cy="1800000"/>
        </a:xfrm>
        <a:prstGeom prst="rect">
          <a:avLst/>
        </a:prstGeom>
        <a:solidFill>
          <a:srgbClr val="2742BA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bg1"/>
              </a:solidFill>
              <a:effectLst/>
            </a:rPr>
            <a:t>Auditor Access and Data</a:t>
          </a:r>
          <a:endParaRPr lang="en-US" sz="3600" b="0" kern="1200" dirty="0">
            <a:solidFill>
              <a:schemeClr val="bg1"/>
            </a:solidFill>
            <a:effectLst/>
          </a:endParaRPr>
        </a:p>
      </dsp:txBody>
      <dsp:txXfrm>
        <a:off x="2571" y="370880"/>
        <a:ext cx="2507456" cy="1800000"/>
      </dsp:txXfrm>
    </dsp:sp>
    <dsp:sp modelId="{04269632-F9A2-483A-8C2B-A47CE316A641}">
      <dsp:nvSpPr>
        <dsp:cNvPr id="0" name=""/>
        <dsp:cNvSpPr/>
      </dsp:nvSpPr>
      <dsp:spPr>
        <a:xfrm>
          <a:off x="2847205" y="2162402"/>
          <a:ext cx="2507456" cy="2430000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Roles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Initial Access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Access Provisioning Application</a:t>
          </a:r>
          <a:endParaRPr lang="en-US" sz="2600" kern="1200" dirty="0">
            <a:solidFill>
              <a:schemeClr val="tx1"/>
            </a:solidFill>
            <a:effectLst/>
          </a:endParaRPr>
        </a:p>
      </dsp:txBody>
      <dsp:txXfrm>
        <a:off x="2847205" y="2162402"/>
        <a:ext cx="2507456" cy="2430000"/>
      </dsp:txXfrm>
    </dsp:sp>
    <dsp:sp modelId="{2746C005-0552-405D-AFCF-F82F8762A9DA}">
      <dsp:nvSpPr>
        <dsp:cNvPr id="0" name=""/>
        <dsp:cNvSpPr/>
      </dsp:nvSpPr>
      <dsp:spPr>
        <a:xfrm>
          <a:off x="2861071" y="370880"/>
          <a:ext cx="2507456" cy="1800000"/>
        </a:xfrm>
        <a:prstGeom prst="rect">
          <a:avLst/>
        </a:prstGeom>
        <a:solidFill>
          <a:srgbClr val="2742BA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bg1"/>
              </a:solidFill>
              <a:effectLst/>
            </a:rPr>
            <a:t>Access Control</a:t>
          </a:r>
          <a:endParaRPr lang="en-US" sz="3600" b="0" kern="1200" dirty="0">
            <a:solidFill>
              <a:schemeClr val="bg1"/>
            </a:solidFill>
            <a:effectLst/>
          </a:endParaRPr>
        </a:p>
      </dsp:txBody>
      <dsp:txXfrm>
        <a:off x="2861071" y="370880"/>
        <a:ext cx="2507456" cy="1800000"/>
      </dsp:txXfrm>
    </dsp:sp>
    <dsp:sp modelId="{96683A46-9AA2-4E1F-9947-88113678410E}">
      <dsp:nvSpPr>
        <dsp:cNvPr id="0" name=""/>
        <dsp:cNvSpPr/>
      </dsp:nvSpPr>
      <dsp:spPr>
        <a:xfrm>
          <a:off x="5722143" y="2162402"/>
          <a:ext cx="2507456" cy="2430000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Change Management System</a:t>
          </a:r>
          <a:endParaRPr lang="en-US" sz="2600" kern="1200" dirty="0">
            <a:solidFill>
              <a:schemeClr val="tx1"/>
            </a:solidFill>
            <a:effectLst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effectLst/>
            </a:rPr>
            <a:t>Infrastructure Controls</a:t>
          </a:r>
          <a:endParaRPr lang="en-US" sz="2600" kern="1200" dirty="0">
            <a:solidFill>
              <a:schemeClr val="tx1"/>
            </a:solidFill>
            <a:effectLst/>
          </a:endParaRPr>
        </a:p>
      </dsp:txBody>
      <dsp:txXfrm>
        <a:off x="5722143" y="2162402"/>
        <a:ext cx="2507456" cy="2430000"/>
      </dsp:txXfrm>
    </dsp:sp>
    <dsp:sp modelId="{4E782E57-9F00-40E2-B1E9-5C0A149313F4}">
      <dsp:nvSpPr>
        <dsp:cNvPr id="0" name=""/>
        <dsp:cNvSpPr/>
      </dsp:nvSpPr>
      <dsp:spPr>
        <a:xfrm>
          <a:off x="5719571" y="370880"/>
          <a:ext cx="2507456" cy="1800000"/>
        </a:xfrm>
        <a:prstGeom prst="rect">
          <a:avLst/>
        </a:prstGeom>
        <a:solidFill>
          <a:srgbClr val="2742BA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bg1"/>
              </a:solidFill>
              <a:effectLst/>
            </a:rPr>
            <a:t>Change Control</a:t>
          </a:r>
          <a:endParaRPr lang="en-US" sz="3600" b="0" kern="1200" dirty="0">
            <a:solidFill>
              <a:schemeClr val="bg1"/>
            </a:solidFill>
            <a:effectLst/>
          </a:endParaRPr>
        </a:p>
      </dsp:txBody>
      <dsp:txXfrm>
        <a:off x="5719571" y="370880"/>
        <a:ext cx="2507456" cy="180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F85E2-EB6C-40AA-90AC-7C3637B96DAE}">
      <dsp:nvSpPr>
        <dsp:cNvPr id="0" name=""/>
        <dsp:cNvSpPr/>
      </dsp:nvSpPr>
      <dsp:spPr>
        <a:xfrm rot="5400000">
          <a:off x="5012703" y="-1901981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Secure access on a protected remote connection</a:t>
          </a:r>
          <a:endParaRPr lang="en-US" sz="2200" kern="1200" dirty="0">
            <a:effectLst/>
          </a:endParaRPr>
        </a:p>
      </dsp:txBody>
      <dsp:txXfrm rot="-5400000">
        <a:off x="2962656" y="205027"/>
        <a:ext cx="5209983" cy="1052927"/>
      </dsp:txXfrm>
    </dsp:sp>
    <dsp:sp modelId="{EA2D6FB1-6233-4A62-ACCA-579739770B5C}">
      <dsp:nvSpPr>
        <dsp:cNvPr id="0" name=""/>
        <dsp:cNvSpPr/>
      </dsp:nvSpPr>
      <dsp:spPr>
        <a:xfrm>
          <a:off x="0" y="2209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742BA"/>
              </a:solidFill>
              <a:effectLst/>
            </a:rPr>
            <a:t>NetID and VPN</a:t>
          </a:r>
          <a:endParaRPr lang="en-US" sz="2400" b="0" kern="1200" dirty="0">
            <a:solidFill>
              <a:srgbClr val="2742BA"/>
            </a:solidFill>
            <a:effectLst/>
          </a:endParaRPr>
        </a:p>
      </dsp:txBody>
      <dsp:txXfrm>
        <a:off x="71201" y="73410"/>
        <a:ext cx="2820254" cy="1316159"/>
      </dsp:txXfrm>
    </dsp:sp>
    <dsp:sp modelId="{D9F79929-4319-49AF-B967-17D499E8B5EB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Separate role, read only, restricted  to meet requirements</a:t>
          </a:r>
          <a:endParaRPr lang="en-US" sz="2200" kern="1200" dirty="0">
            <a:effectLst/>
          </a:endParaRPr>
        </a:p>
      </dsp:txBody>
      <dsp:txXfrm rot="-5400000">
        <a:off x="2962656" y="1736517"/>
        <a:ext cx="5209983" cy="1052927"/>
      </dsp:txXfrm>
    </dsp:sp>
    <dsp:sp modelId="{E849AFA0-9A12-4D1C-9118-9B65EAFD3BE0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C4ACF"/>
              </a:solidFill>
              <a:effectLst/>
            </a:rPr>
            <a:t>PeopleSoft HR</a:t>
          </a:r>
          <a:endParaRPr lang="en-US" sz="2400" b="0" kern="1200" dirty="0">
            <a:solidFill>
              <a:srgbClr val="2C4ACF"/>
            </a:solidFill>
            <a:effectLst/>
          </a:endParaRPr>
        </a:p>
      </dsp:txBody>
      <dsp:txXfrm>
        <a:off x="71201" y="1604901"/>
        <a:ext cx="2820254" cy="1316159"/>
      </dsp:txXfrm>
    </dsp:sp>
    <dsp:sp modelId="{4462BBE4-2A6A-4F0E-9DC9-964B9F6C6A4F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Reports limited to requirements and data files run by UA staff</a:t>
          </a:r>
          <a:endParaRPr lang="en-US" sz="2200" kern="1200" dirty="0">
            <a:effectLst/>
          </a:endParaRPr>
        </a:p>
      </dsp:txBody>
      <dsp:txXfrm rot="-5400000">
        <a:off x="2962656" y="3268008"/>
        <a:ext cx="5209983" cy="1052927"/>
      </dsp:txXfrm>
    </dsp:sp>
    <dsp:sp modelId="{05E83F1E-6DCC-424F-9E39-5FCE83A0731E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C4ACF"/>
              </a:solidFill>
              <a:effectLst/>
            </a:rPr>
            <a:t>Business Intelligence</a:t>
          </a:r>
          <a:endParaRPr lang="en-US" sz="2400" b="0" kern="1200" dirty="0">
            <a:solidFill>
              <a:srgbClr val="2C4ACF"/>
            </a:solidFill>
            <a:effectLst/>
          </a:endParaRPr>
        </a:p>
      </dsp:txBody>
      <dsp:txXfrm>
        <a:off x="71201" y="3136391"/>
        <a:ext cx="2820254" cy="1316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C1D7D-5035-47BE-B9BF-7E7BECC25BB2}">
      <dsp:nvSpPr>
        <dsp:cNvPr id="0" name=""/>
        <dsp:cNvSpPr/>
      </dsp:nvSpPr>
      <dsp:spPr>
        <a:xfrm rot="5400000">
          <a:off x="5012703" y="-1901981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Password Policy, Authorization and Control of Access</a:t>
          </a:r>
          <a:endParaRPr lang="en-US" sz="2200" kern="1200" dirty="0">
            <a:effectLst/>
          </a:endParaRPr>
        </a:p>
      </dsp:txBody>
      <dsp:txXfrm rot="-5400000">
        <a:off x="2962656" y="205027"/>
        <a:ext cx="5209983" cy="1052927"/>
      </dsp:txXfrm>
    </dsp:sp>
    <dsp:sp modelId="{6C4CC311-353E-4155-A5E1-3858298621AC}">
      <dsp:nvSpPr>
        <dsp:cNvPr id="0" name=""/>
        <dsp:cNvSpPr/>
      </dsp:nvSpPr>
      <dsp:spPr>
        <a:xfrm>
          <a:off x="0" y="2209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C4ACF"/>
              </a:solidFill>
              <a:effectLst/>
            </a:rPr>
            <a:t>UA Security Policies</a:t>
          </a:r>
          <a:endParaRPr lang="en-US" sz="2400" b="0" kern="1200" dirty="0">
            <a:solidFill>
              <a:srgbClr val="2C4ACF"/>
            </a:solidFill>
            <a:effectLst/>
          </a:endParaRPr>
        </a:p>
      </dsp:txBody>
      <dsp:txXfrm>
        <a:off x="71201" y="73410"/>
        <a:ext cx="2820254" cy="1316159"/>
      </dsp:txXfrm>
    </dsp:sp>
    <dsp:sp modelId="{55C148E7-2921-44D9-8793-349FD8D9D194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Roles and access by job functions with audit tables for role security</a:t>
          </a:r>
          <a:endParaRPr lang="en-US" sz="2200" kern="1200" dirty="0">
            <a:effectLst/>
          </a:endParaRPr>
        </a:p>
      </dsp:txBody>
      <dsp:txXfrm rot="-5400000">
        <a:off x="2962656" y="1736517"/>
        <a:ext cx="5209983" cy="1052927"/>
      </dsp:txXfrm>
    </dsp:sp>
    <dsp:sp modelId="{41D78D6C-9DFA-463A-8C0C-144E4927680D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C4ACF"/>
              </a:solidFill>
              <a:effectLst/>
            </a:rPr>
            <a:t>Role Construction</a:t>
          </a:r>
          <a:endParaRPr lang="en-US" sz="2400" b="0" kern="1200" dirty="0">
            <a:solidFill>
              <a:srgbClr val="2C4ACF"/>
            </a:solidFill>
            <a:effectLst/>
          </a:endParaRPr>
        </a:p>
      </dsp:txBody>
      <dsp:txXfrm>
        <a:off x="71201" y="1604901"/>
        <a:ext cx="2820254" cy="1316159"/>
      </dsp:txXfrm>
    </dsp:sp>
    <dsp:sp modelId="{899C04A0-B75E-4B1D-8C19-BEA4BD8104A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effectLst/>
            </a:rPr>
            <a:t>Initial Provisioning, QA and transition to Provisioning Application</a:t>
          </a:r>
          <a:endParaRPr lang="en-US" sz="2200" kern="1200" dirty="0">
            <a:effectLst/>
          </a:endParaRPr>
        </a:p>
      </dsp:txBody>
      <dsp:txXfrm rot="-5400000">
        <a:off x="2962656" y="3268008"/>
        <a:ext cx="5209983" cy="1052927"/>
      </dsp:txXfrm>
    </dsp:sp>
    <dsp:sp modelId="{D69B87CA-46DE-4119-B909-AF906B578537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C4ACF"/>
              </a:solidFill>
              <a:effectLst/>
            </a:rPr>
            <a:t>Access Provisioning</a:t>
          </a:r>
          <a:endParaRPr lang="en-US" sz="2400" b="0" kern="1200" dirty="0">
            <a:solidFill>
              <a:srgbClr val="2C4ACF"/>
            </a:solidFill>
            <a:effectLst/>
          </a:endParaRPr>
        </a:p>
      </dsp:txBody>
      <dsp:txXfrm>
        <a:off x="71201" y="3136391"/>
        <a:ext cx="2820254" cy="1316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29153-1F1E-4AB3-A273-458018E0756C}">
      <dsp:nvSpPr>
        <dsp:cNvPr id="0" name=""/>
        <dsp:cNvSpPr/>
      </dsp:nvSpPr>
      <dsp:spPr>
        <a:xfrm>
          <a:off x="1689310" y="228291"/>
          <a:ext cx="4866487" cy="4866487"/>
        </a:xfrm>
        <a:prstGeom prst="circularArrow">
          <a:avLst>
            <a:gd name="adj1" fmla="val 4668"/>
            <a:gd name="adj2" fmla="val 272909"/>
            <a:gd name="adj3" fmla="val 14117846"/>
            <a:gd name="adj4" fmla="val 17215351"/>
            <a:gd name="adj5" fmla="val 4847"/>
          </a:avLst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D746-D2C2-4F2D-B580-70EF1A241034}">
      <dsp:nvSpPr>
        <dsp:cNvPr id="0" name=""/>
        <dsp:cNvSpPr/>
      </dsp:nvSpPr>
      <dsp:spPr>
        <a:xfrm>
          <a:off x="3105651" y="278936"/>
          <a:ext cx="2033807" cy="1072154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Dev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3157989" y="331274"/>
        <a:ext cx="1929131" cy="967478"/>
      </dsp:txXfrm>
    </dsp:sp>
    <dsp:sp modelId="{B0626D46-156C-4B39-80C2-B13F46EC149F}">
      <dsp:nvSpPr>
        <dsp:cNvPr id="0" name=""/>
        <dsp:cNvSpPr/>
      </dsp:nvSpPr>
      <dsp:spPr>
        <a:xfrm>
          <a:off x="4803814" y="1989965"/>
          <a:ext cx="2132264" cy="1144879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Test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4859702" y="2045853"/>
        <a:ext cx="2020488" cy="1033103"/>
      </dsp:txXfrm>
    </dsp:sp>
    <dsp:sp modelId="{4F277AB3-EFAC-4792-81B4-89ACE877FA11}">
      <dsp:nvSpPr>
        <dsp:cNvPr id="0" name=""/>
        <dsp:cNvSpPr/>
      </dsp:nvSpPr>
      <dsp:spPr>
        <a:xfrm>
          <a:off x="3045912" y="3802080"/>
          <a:ext cx="2153285" cy="1015434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Stage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3095481" y="3851649"/>
        <a:ext cx="2054147" cy="916296"/>
      </dsp:txXfrm>
    </dsp:sp>
    <dsp:sp modelId="{6BFE6024-7698-4883-870A-9881E36D9EB9}">
      <dsp:nvSpPr>
        <dsp:cNvPr id="0" name=""/>
        <dsp:cNvSpPr/>
      </dsp:nvSpPr>
      <dsp:spPr>
        <a:xfrm>
          <a:off x="1293520" y="1998104"/>
          <a:ext cx="2163284" cy="1128602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Prod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348614" y="2053198"/>
        <a:ext cx="2053096" cy="1018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8429-B3C9-4424-8F2C-B5AB3E80B2A0}">
      <dsp:nvSpPr>
        <dsp:cNvPr id="0" name=""/>
        <dsp:cNvSpPr/>
      </dsp:nvSpPr>
      <dsp:spPr>
        <a:xfrm>
          <a:off x="153463" y="2564"/>
          <a:ext cx="2173321" cy="1279847"/>
        </a:xfrm>
        <a:prstGeom prst="ellips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User</a:t>
          </a:r>
          <a:endParaRPr lang="en-US" sz="3200" kern="1200" dirty="0"/>
        </a:p>
      </dsp:txBody>
      <dsp:txXfrm>
        <a:off x="471738" y="189993"/>
        <a:ext cx="1536771" cy="904989"/>
      </dsp:txXfrm>
    </dsp:sp>
    <dsp:sp modelId="{32288E8A-1382-4E4B-AF42-443829D1C119}">
      <dsp:nvSpPr>
        <dsp:cNvPr id="0" name=""/>
        <dsp:cNvSpPr/>
      </dsp:nvSpPr>
      <dsp:spPr>
        <a:xfrm rot="10800000">
          <a:off x="1016150" y="1447671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20906-C311-484D-B55D-BE839C10D1EA}">
      <dsp:nvSpPr>
        <dsp:cNvPr id="0" name=""/>
        <dsp:cNvSpPr/>
      </dsp:nvSpPr>
      <dsp:spPr>
        <a:xfrm>
          <a:off x="513678" y="1943452"/>
          <a:ext cx="1452892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Ticket system</a:t>
          </a:r>
          <a:endParaRPr lang="en-US" sz="2200" kern="1200" dirty="0"/>
        </a:p>
      </dsp:txBody>
      <dsp:txXfrm>
        <a:off x="726449" y="2068467"/>
        <a:ext cx="1027350" cy="603628"/>
      </dsp:txXfrm>
    </dsp:sp>
    <dsp:sp modelId="{6DF60CA9-50B3-433E-A8AD-AA8E76B77943}">
      <dsp:nvSpPr>
        <dsp:cNvPr id="0" name=""/>
        <dsp:cNvSpPr/>
      </dsp:nvSpPr>
      <dsp:spPr>
        <a:xfrm rot="10800000">
          <a:off x="1016150" y="3068918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94EEA-0EE0-4996-8349-4A1BB197E3DA}">
      <dsp:nvSpPr>
        <dsp:cNvPr id="0" name=""/>
        <dsp:cNvSpPr/>
      </dsp:nvSpPr>
      <dsp:spPr>
        <a:xfrm>
          <a:off x="402843" y="3671246"/>
          <a:ext cx="1674561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Bench test</a:t>
          </a:r>
          <a:endParaRPr lang="en-US" sz="2200" kern="1200" dirty="0"/>
        </a:p>
      </dsp:txBody>
      <dsp:txXfrm>
        <a:off x="648077" y="3796261"/>
        <a:ext cx="1184093" cy="603628"/>
      </dsp:txXfrm>
    </dsp:sp>
    <dsp:sp modelId="{D2F78F6F-3385-4DBA-9A01-B16189E2ECD3}">
      <dsp:nvSpPr>
        <dsp:cNvPr id="0" name=""/>
        <dsp:cNvSpPr/>
      </dsp:nvSpPr>
      <dsp:spPr>
        <a:xfrm rot="5400000">
          <a:off x="2406289" y="3922900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0EE8-99CD-4674-BA04-D7447327DC75}">
      <dsp:nvSpPr>
        <dsp:cNvPr id="0" name=""/>
        <dsp:cNvSpPr/>
      </dsp:nvSpPr>
      <dsp:spPr>
        <a:xfrm>
          <a:off x="3163289" y="3671246"/>
          <a:ext cx="1807877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Peer Review</a:t>
          </a:r>
          <a:endParaRPr lang="en-US" sz="2200" kern="1200" dirty="0"/>
        </a:p>
      </dsp:txBody>
      <dsp:txXfrm>
        <a:off x="3428046" y="3796261"/>
        <a:ext cx="1278363" cy="603628"/>
      </dsp:txXfrm>
    </dsp:sp>
    <dsp:sp modelId="{F28A2C22-F89B-4CFE-9F2C-6A0C11E785F6}">
      <dsp:nvSpPr>
        <dsp:cNvPr id="0" name=""/>
        <dsp:cNvSpPr/>
      </dsp:nvSpPr>
      <dsp:spPr>
        <a:xfrm>
          <a:off x="3843254" y="3049087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0967C-1F3E-4CFA-B1C8-8E5A5B422DF2}">
      <dsp:nvSpPr>
        <dsp:cNvPr id="0" name=""/>
        <dsp:cNvSpPr/>
      </dsp:nvSpPr>
      <dsp:spPr>
        <a:xfrm>
          <a:off x="2966708" y="1943452"/>
          <a:ext cx="2201038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Risk Assessment</a:t>
          </a:r>
          <a:endParaRPr lang="en-US" sz="2200" kern="1200" dirty="0"/>
        </a:p>
      </dsp:txBody>
      <dsp:txXfrm>
        <a:off x="3289043" y="2068467"/>
        <a:ext cx="1556368" cy="603628"/>
      </dsp:txXfrm>
    </dsp:sp>
    <dsp:sp modelId="{CD497915-4AF6-4A47-B75F-3108390185AE}">
      <dsp:nvSpPr>
        <dsp:cNvPr id="0" name=""/>
        <dsp:cNvSpPr/>
      </dsp:nvSpPr>
      <dsp:spPr>
        <a:xfrm>
          <a:off x="3843254" y="1321293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67ECB-E80B-46E7-B30B-4D5597FF5A0E}">
      <dsp:nvSpPr>
        <dsp:cNvPr id="0" name=""/>
        <dsp:cNvSpPr/>
      </dsp:nvSpPr>
      <dsp:spPr>
        <a:xfrm>
          <a:off x="3260273" y="215658"/>
          <a:ext cx="1613909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UAT</a:t>
          </a:r>
          <a:endParaRPr lang="en-US" sz="2200" kern="1200" dirty="0"/>
        </a:p>
      </dsp:txBody>
      <dsp:txXfrm>
        <a:off x="3496625" y="340673"/>
        <a:ext cx="1141205" cy="603628"/>
      </dsp:txXfrm>
    </dsp:sp>
    <dsp:sp modelId="{3721DDAC-A00B-4614-95E4-0BC17468490B}">
      <dsp:nvSpPr>
        <dsp:cNvPr id="0" name=""/>
        <dsp:cNvSpPr/>
      </dsp:nvSpPr>
      <dsp:spPr>
        <a:xfrm rot="5400000">
          <a:off x="5306979" y="467312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7959C-FD63-4C59-A0AA-B4FB6634D49A}">
      <dsp:nvSpPr>
        <dsp:cNvPr id="0" name=""/>
        <dsp:cNvSpPr/>
      </dsp:nvSpPr>
      <dsp:spPr>
        <a:xfrm>
          <a:off x="6167891" y="215658"/>
          <a:ext cx="1548023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Fallback Plan</a:t>
          </a:r>
          <a:endParaRPr lang="en-US" sz="2200" kern="1200" dirty="0"/>
        </a:p>
      </dsp:txBody>
      <dsp:txXfrm>
        <a:off x="6394594" y="340673"/>
        <a:ext cx="1094617" cy="603628"/>
      </dsp:txXfrm>
    </dsp:sp>
    <dsp:sp modelId="{7E37236D-496E-44BC-A820-3BF381F5E7A2}">
      <dsp:nvSpPr>
        <dsp:cNvPr id="0" name=""/>
        <dsp:cNvSpPr/>
      </dsp:nvSpPr>
      <dsp:spPr>
        <a:xfrm rot="10800000">
          <a:off x="6717930" y="1341124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72FCE-8F27-4BBA-9AA6-0AE5C4A60459}">
      <dsp:nvSpPr>
        <dsp:cNvPr id="0" name=""/>
        <dsp:cNvSpPr/>
      </dsp:nvSpPr>
      <dsp:spPr>
        <a:xfrm>
          <a:off x="6043197" y="1943452"/>
          <a:ext cx="1797411" cy="85365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Mgmt Approval</a:t>
          </a:r>
          <a:endParaRPr lang="en-US" sz="2200" kern="1200" dirty="0"/>
        </a:p>
      </dsp:txBody>
      <dsp:txXfrm>
        <a:off x="6306422" y="2068467"/>
        <a:ext cx="1270961" cy="603628"/>
      </dsp:txXfrm>
    </dsp:sp>
    <dsp:sp modelId="{62B1A625-5B68-4370-AC7E-47FB28B4E56F}">
      <dsp:nvSpPr>
        <dsp:cNvPr id="0" name=""/>
        <dsp:cNvSpPr/>
      </dsp:nvSpPr>
      <dsp:spPr>
        <a:xfrm rot="10800000">
          <a:off x="6717930" y="2962371"/>
          <a:ext cx="447946" cy="350351"/>
        </a:xfrm>
        <a:prstGeom prst="triangle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0B272-3628-4C5B-94AC-1CB416CCA18B}">
      <dsp:nvSpPr>
        <dsp:cNvPr id="0" name=""/>
        <dsp:cNvSpPr/>
      </dsp:nvSpPr>
      <dsp:spPr>
        <a:xfrm>
          <a:off x="5807670" y="3458152"/>
          <a:ext cx="2268465" cy="1279847"/>
        </a:xfrm>
        <a:prstGeom prst="ellips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Move to Prod</a:t>
          </a:r>
          <a:endParaRPr lang="en-US" sz="3200" kern="1200" dirty="0"/>
        </a:p>
      </dsp:txBody>
      <dsp:txXfrm>
        <a:off x="6139879" y="3645581"/>
        <a:ext cx="1604047" cy="904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CCEF0-D1E4-4A9D-BF86-CFA8786A4730}">
      <dsp:nvSpPr>
        <dsp:cNvPr id="0" name=""/>
        <dsp:cNvSpPr/>
      </dsp:nvSpPr>
      <dsp:spPr>
        <a:xfrm>
          <a:off x="235529" y="0"/>
          <a:ext cx="7758541" cy="5098472"/>
        </a:xfrm>
        <a:prstGeom prst="rightArrow">
          <a:avLst/>
        </a:prstGeom>
        <a:solidFill>
          <a:srgbClr val="2C4A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B523E-DA71-48BC-8017-60EFCE128828}">
      <dsp:nvSpPr>
        <dsp:cNvPr id="0" name=""/>
        <dsp:cNvSpPr/>
      </dsp:nvSpPr>
      <dsp:spPr>
        <a:xfrm>
          <a:off x="4767" y="1413163"/>
          <a:ext cx="1574393" cy="2272144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Setup</a:t>
          </a:r>
          <a:r>
            <a:rPr lang="en-US" sz="2400" kern="1200" dirty="0" smtClean="0">
              <a:solidFill>
                <a:schemeClr val="bg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Auditor</a:t>
          </a:r>
          <a:r>
            <a:rPr lang="en-US" sz="2400" kern="1200" dirty="0" smtClean="0">
              <a:solidFill>
                <a:srgbClr val="00206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file"/>
            </a:rPr>
            <a:t> </a:t>
          </a:r>
          <a:r>
            <a:rPr lang="en-US" sz="2400" kern="1200" dirty="0" smtClean="0">
              <a:solidFill>
                <a:srgbClr val="2C4ACF"/>
              </a:solidFill>
              <a:effectLst/>
            </a:rPr>
            <a:t>Access</a:t>
          </a:r>
          <a:endParaRPr lang="en-US" sz="2400" kern="1200" dirty="0">
            <a:solidFill>
              <a:srgbClr val="2C4ACF"/>
            </a:solidFill>
            <a:effectLst/>
          </a:endParaRPr>
        </a:p>
      </dsp:txBody>
      <dsp:txXfrm>
        <a:off x="81623" y="1490019"/>
        <a:ext cx="1420681" cy="2118432"/>
      </dsp:txXfrm>
    </dsp:sp>
    <dsp:sp modelId="{6B790B6E-F30C-4502-9700-678F6BF80E00}">
      <dsp:nvSpPr>
        <dsp:cNvPr id="0" name=""/>
        <dsp:cNvSpPr/>
      </dsp:nvSpPr>
      <dsp:spPr>
        <a:xfrm>
          <a:off x="1841559" y="1385458"/>
          <a:ext cx="1865388" cy="2327554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Access Controls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Policies Roles  </a:t>
          </a:r>
          <a:r>
            <a:rPr lang="en-US" sz="2200" kern="1200" dirty="0" smtClean="0">
              <a:solidFill>
                <a:srgbClr val="2C4ACF"/>
              </a:solidFill>
              <a:effectLst/>
            </a:rPr>
            <a:t>Provisioning</a:t>
          </a:r>
        </a:p>
      </dsp:txBody>
      <dsp:txXfrm>
        <a:off x="1932620" y="1476519"/>
        <a:ext cx="1683266" cy="2145432"/>
      </dsp:txXfrm>
    </dsp:sp>
    <dsp:sp modelId="{1832572B-8D39-4775-A74B-3C5D5331291C}">
      <dsp:nvSpPr>
        <dsp:cNvPr id="0" name=""/>
        <dsp:cNvSpPr/>
      </dsp:nvSpPr>
      <dsp:spPr>
        <a:xfrm>
          <a:off x="3969347" y="1357743"/>
          <a:ext cx="2128107" cy="2382985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Change Controls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Change Mgmt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Infrastructure</a:t>
          </a:r>
          <a:endParaRPr lang="en-US" sz="2400" kern="1200" dirty="0">
            <a:solidFill>
              <a:srgbClr val="2C4ACF"/>
            </a:solidFill>
            <a:effectLst/>
          </a:endParaRPr>
        </a:p>
      </dsp:txBody>
      <dsp:txXfrm>
        <a:off x="4073233" y="1461629"/>
        <a:ext cx="1920335" cy="2175213"/>
      </dsp:txXfrm>
    </dsp:sp>
    <dsp:sp modelId="{14DF8110-1AFE-4A4B-AC19-922C9F8F623D}">
      <dsp:nvSpPr>
        <dsp:cNvPr id="0" name=""/>
        <dsp:cNvSpPr/>
      </dsp:nvSpPr>
      <dsp:spPr>
        <a:xfrm>
          <a:off x="6359853" y="1371601"/>
          <a:ext cx="1864978" cy="2355269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Results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Lessons Learned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2C4ACF"/>
              </a:solidFill>
              <a:effectLst/>
            </a:rPr>
            <a:t>Effort Timeline</a:t>
          </a:r>
        </a:p>
      </dsp:txBody>
      <dsp:txXfrm>
        <a:off x="6450894" y="1462642"/>
        <a:ext cx="1682896" cy="21731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81BB-1E10-4752-8E91-C4B652BC0E0E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rgbClr val="2C4ACF"/>
              </a:solidFill>
              <a:effectLst/>
            </a:rPr>
            <a:t>May</a:t>
          </a:r>
          <a:endParaRPr lang="en-US" sz="3200" b="0" kern="1200" dirty="0">
            <a:solidFill>
              <a:srgbClr val="2C4ACF"/>
            </a:solidFill>
            <a:effectLst/>
          </a:endParaRPr>
        </a:p>
      </dsp:txBody>
      <dsp:txXfrm rot="-5400000">
        <a:off x="1" y="575246"/>
        <a:ext cx="1145177" cy="490791"/>
      </dsp:txXfrm>
    </dsp:sp>
    <dsp:sp modelId="{C8ADA052-B8A0-4449-B455-65D6C4605AB5}">
      <dsp:nvSpPr>
        <dsp:cNvPr id="0" name=""/>
        <dsp:cNvSpPr/>
      </dsp:nvSpPr>
      <dsp:spPr>
        <a:xfrm rot="5400000">
          <a:off x="4148898" y="-3010521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File preparation, process validation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Set up auditor access accounts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Onsite meeting, web conferences, data feeds</a:t>
          </a:r>
          <a:endParaRPr lang="en-US" sz="2400" kern="1200" dirty="0"/>
        </a:p>
      </dsp:txBody>
      <dsp:txXfrm rot="-5400000">
        <a:off x="1138377" y="51910"/>
        <a:ext cx="7032512" cy="959559"/>
      </dsp:txXfrm>
    </dsp:sp>
    <dsp:sp modelId="{1E7AAD23-8F89-4492-BFFB-BAC870B950CE}">
      <dsp:nvSpPr>
        <dsp:cNvPr id="0" name=""/>
        <dsp:cNvSpPr/>
      </dsp:nvSpPr>
      <dsp:spPr>
        <a:xfrm rot="5400000">
          <a:off x="-245395" y="1657918"/>
          <a:ext cx="1635968" cy="114517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rgbClr val="2C4ACF"/>
              </a:solidFill>
              <a:effectLst/>
            </a:rPr>
            <a:t>June</a:t>
          </a:r>
          <a:endParaRPr lang="en-US" sz="3200" b="0" kern="1200" dirty="0">
            <a:solidFill>
              <a:srgbClr val="2C4ACF"/>
            </a:solidFill>
            <a:effectLst/>
          </a:endParaRPr>
        </a:p>
      </dsp:txBody>
      <dsp:txXfrm rot="-5400000">
        <a:off x="1" y="1985112"/>
        <a:ext cx="1145177" cy="490791"/>
      </dsp:txXfrm>
    </dsp:sp>
    <dsp:sp modelId="{E72593A9-06E2-4A78-BF1B-722E6CEEEA0F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Coordination of reports and data feeds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Collection of info for follow-up questions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Web conferences, conference calls</a:t>
          </a:r>
          <a:endParaRPr lang="en-US" sz="2400" kern="1200" dirty="0"/>
        </a:p>
      </dsp:txBody>
      <dsp:txXfrm rot="-5400000">
        <a:off x="1145178" y="1496907"/>
        <a:ext cx="7032512" cy="959559"/>
      </dsp:txXfrm>
    </dsp:sp>
    <dsp:sp modelId="{381D228E-7A11-48A7-8149-E696F88FA671}">
      <dsp:nvSpPr>
        <dsp:cNvPr id="0" name=""/>
        <dsp:cNvSpPr/>
      </dsp:nvSpPr>
      <dsp:spPr>
        <a:xfrm rot="5400000">
          <a:off x="-245395" y="3100257"/>
          <a:ext cx="1635968" cy="114517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rgbClr val="2C4ACF"/>
              </a:solidFill>
              <a:effectLst/>
            </a:rPr>
            <a:t>July</a:t>
          </a:r>
          <a:endParaRPr lang="en-US" sz="3200" b="0" kern="1200" dirty="0">
            <a:solidFill>
              <a:srgbClr val="2C4ACF"/>
            </a:solidFill>
            <a:effectLst/>
          </a:endParaRPr>
        </a:p>
      </dsp:txBody>
      <dsp:txXfrm rot="-5400000">
        <a:off x="1" y="3427451"/>
        <a:ext cx="1145177" cy="490791"/>
      </dsp:txXfrm>
    </dsp:sp>
    <dsp:sp modelId="{D141932F-71A2-4D71-9EFC-EAD95BF13B15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Access control and change management testing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Collection of info for follow-up questions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Onsite meetings, web conferences, conference calls</a:t>
          </a:r>
          <a:endParaRPr lang="en-US" sz="2400" kern="1200" dirty="0"/>
        </a:p>
      </dsp:txBody>
      <dsp:txXfrm rot="-5400000">
        <a:off x="1145178" y="2939247"/>
        <a:ext cx="7032512" cy="95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6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8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8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5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14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11DE8-0471-4DAD-B8E7-AEDD4B2E56C8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F94245-56AA-4FF5-9FF9-CC99B6A71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DDDA92-EC58-4C95-A7EB-53400653995A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1D5F74-33A6-4CAD-93B0-45B62293C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27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txBody>
          <a:bodyPr bIns="411480"/>
          <a:lstStyle>
            <a:lvl1pPr marL="0" indent="0" algn="ctr" defTabSz="53975">
              <a:defRPr sz="440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4C443FA-C84F-45CB-9156-FEB6CA3A78A8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2370ABF-30AB-4180-AB69-ED97A4AF0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F13C182-9BCF-4167-993F-BE5D85839C8D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9C4CD58-769A-48B0-853D-AD407698E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6C431CB-6B7E-470A-A444-20AA1BA175D5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C4A83C7-D278-4D66-B594-FCB6A26B8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784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3692"/>
            <a:ext cx="8218556" cy="5012471"/>
          </a:xfr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1FA127A-4C3B-4DD4-AD0F-F703847D3E65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9C8667B-B9DE-49C4-8828-0B6D65173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CA4E2B5-6C24-40D0-AA33-3DF1CA04D0A1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72F739C-9742-4BD5-AD8B-1C133E7CD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9E7B5E7-DC24-4AA1-AB7F-4114D8076B75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8B8CBE8-EFFA-4DD7-A875-F59178F6A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EFD1FDF-8C04-4949-A9B6-285FFEA813AB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6EF382D-C73F-46C0-ACC8-D8F84A0D6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65B1552C-63F6-4C84-A7F4-833F51B44757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A1462EC-7939-4500-A93D-C7646A21C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DBDA099-B9CE-4B39-B5C9-F70AC74230FF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66F1A2D8-BD68-4185-A278-41BCF0ACF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55ACE35-20CD-4E8A-99F8-26671C986D7C}" type="datetimeFigureOut">
              <a:rPr lang="en-US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B2D2B52-2D3D-4288-ABA6-E630B5EA0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90575"/>
          </a:xfrm>
          <a:prstGeom prst="rect">
            <a:avLst/>
          </a:prstGeom>
          <a:gradFill rotWithShape="1">
            <a:gsLst>
              <a:gs pos="0">
                <a:srgbClr val="2742BA"/>
              </a:gs>
              <a:gs pos="16000">
                <a:srgbClr val="2742BA"/>
              </a:gs>
              <a:gs pos="100000">
                <a:srgbClr val="468CCF"/>
              </a:gs>
            </a:gsLst>
            <a:lin ang="5040000"/>
          </a:gradFill>
          <a:ln w="9525">
            <a:noFill/>
            <a:miter lim="800000"/>
            <a:headEnd/>
            <a:tailEnd/>
          </a:ln>
          <a:effectLst>
            <a:outerShdw dist="139700" dir="2160003" rotWithShape="0">
              <a:srgbClr val="808080">
                <a:alpha val="31999"/>
              </a:srgbClr>
            </a:outerShdw>
          </a:effectLst>
        </p:spPr>
        <p:txBody>
          <a:bodyPr vert="horz" wrap="square" lIns="91440" tIns="45720" rIns="91440" bIns="182880" numCol="1" anchor="b" anchorCtr="0" compatLnSpc="1">
            <a:prstTxWarp prst="textNoShape">
              <a:avLst/>
            </a:prstTxWarp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224588"/>
            <a:ext cx="9144000" cy="633412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pic>
        <p:nvPicPr>
          <p:cNvPr id="1028" name="Picture 9" descr="PCC Logo-Foo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37300" y="6343650"/>
            <a:ext cx="25479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UA_color_white letteres.psd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8438" y="6038850"/>
            <a:ext cx="2200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38213"/>
            <a:ext cx="8218488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effectLst>
            <a:outerShdw blurRad="50800" dist="38100" dir="5400000">
              <a:srgbClr val="000000">
                <a:alpha val="43000"/>
              </a:srgbClr>
            </a:outerShdw>
          </a:effectLst>
          <a:latin typeface="Arial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ＭＳ Ｐゴシック" pitchFamily="34" charset="-128"/>
        </a:defRPr>
      </a:lvl5pPr>
      <a:lvl6pPr marL="911225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1368425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825625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2282825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ts val="18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t Mt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24366"/>
            <a:ext cx="6400800" cy="3343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824366"/>
          </a:xfrm>
          <a:effectLst>
            <a:outerShdw dist="38100" dir="54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Pressure Cooker: 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Access Controls in New and Existing ERP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Control (UA)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83673"/>
          <a:ext cx="8229600" cy="509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Control (UA)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397000"/>
          <a:ext cx="8229600" cy="474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Lifecycle Stage (PCC)</a:t>
            </a:r>
          </a:p>
        </p:txBody>
      </p:sp>
      <p:pic>
        <p:nvPicPr>
          <p:cNvPr id="15362" name="Picture 3" descr="old-for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046163"/>
            <a:ext cx="72517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Lifecycle Stage (PCC)</a:t>
            </a:r>
          </a:p>
        </p:txBody>
      </p:sp>
      <p:pic>
        <p:nvPicPr>
          <p:cNvPr id="16386" name="Picture 3" descr="Banner Account Management--v5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047750"/>
            <a:ext cx="394493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(UA)</a:t>
            </a:r>
            <a:endParaRPr lang="en-US" dirty="0"/>
          </a:p>
        </p:txBody>
      </p:sp>
      <p:graphicFrame>
        <p:nvGraphicFramePr>
          <p:cNvPr id="6" name="Diagram 4"/>
          <p:cNvGraphicFramePr>
            <a:graphicFrameLocks/>
          </p:cNvGraphicFramePr>
          <p:nvPr/>
        </p:nvGraphicFramePr>
        <p:xfrm>
          <a:off x="457200" y="957038"/>
          <a:ext cx="8229600" cy="509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(UA)</a:t>
            </a:r>
            <a:endParaRPr lang="en-US" dirty="0"/>
          </a:p>
        </p:txBody>
      </p:sp>
      <p:graphicFrame>
        <p:nvGraphicFramePr>
          <p:cNvPr id="3" name="Diagram 4"/>
          <p:cNvGraphicFramePr>
            <a:graphicFrameLocks/>
          </p:cNvGraphicFramePr>
          <p:nvPr/>
        </p:nvGraphicFramePr>
        <p:xfrm>
          <a:off x="457200" y="1166019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(UA) - what worked</a:t>
            </a:r>
            <a:endParaRPr lang="en-US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28600" y="1027130"/>
            <a:ext cx="8686800" cy="50098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A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preparation on major controls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Pre-validation of control processes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Prepare documentation in advance for auditor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A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a team approach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Know where and how to get information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Share out knowledge quickly to teams to begin improvements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A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rapport with auditors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 helpful, timely, check in on needs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Keep them in scope while providing access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Learn the standards they use to measure controls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Represent best of what UA is doing and keep a good perspective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Time (PCC)</a:t>
            </a:r>
          </a:p>
        </p:txBody>
      </p:sp>
      <p:pic>
        <p:nvPicPr>
          <p:cNvPr id="17410" name="Picture 3" descr="banner-project-v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020763"/>
            <a:ext cx="7050087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2756" y="1179513"/>
          <a:ext cx="8218488" cy="449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4498975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Cathy Bates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Univ. Information Security Off.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Arizona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cbates@email.arizona.edu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520-626-2399</a:t>
                      </a:r>
                      <a:endParaRPr lang="en-US" sz="2400" dirty="0" smtClean="0">
                        <a:solidFill>
                          <a:srgbClr val="2C4ACF"/>
                        </a:solidFill>
                      </a:endParaRPr>
                    </a:p>
                    <a:p>
                      <a:endParaRPr lang="en-US" dirty="0">
                        <a:solidFill>
                          <a:srgbClr val="2C4AC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Brian Basgen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Information Security Officer</a:t>
                      </a:r>
                      <a:b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Pima Community College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bbasgen@pima.edu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2C4ACF"/>
                          </a:solidFill>
                          <a:latin typeface="+mn-lt"/>
                          <a:ea typeface="+mn-ea"/>
                          <a:cs typeface="+mn-cs"/>
                        </a:rPr>
                        <a:t>520-206-4873 </a:t>
                      </a:r>
                    </a:p>
                    <a:p>
                      <a:endParaRPr lang="en-US" dirty="0">
                        <a:solidFill>
                          <a:srgbClr val="2C4AC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Overview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8218488" cy="5011738"/>
          </a:xfrm>
        </p:spPr>
        <p:txBody>
          <a:bodyPr/>
          <a:lstStyle/>
          <a:p>
            <a:r>
              <a:rPr lang="en-US" dirty="0" smtClean="0"/>
              <a:t>Introduction: A story of contrasts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Lifecycle Stage</a:t>
            </a:r>
          </a:p>
          <a:p>
            <a:r>
              <a:rPr lang="en-US" dirty="0" smtClean="0"/>
              <a:t>Time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Motivations (UA)</a:t>
            </a:r>
            <a:endParaRPr lang="en-US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46364" y="1028700"/>
            <a:ext cx="8451273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sz="2800" b="1" dirty="0" smtClean="0">
                <a:latin typeface="+mn-lt"/>
              </a:rPr>
              <a:t>Classification of Financial Audit Findings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Control deficiency: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control does not prevent or detect misstatements on a timely basis.</a:t>
            </a:r>
          </a:p>
          <a:p>
            <a:pPr marL="742950" lvl="1" indent="-285750">
              <a:spcBef>
                <a:spcPts val="1200"/>
              </a:spcBef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Significant Deficiency: </a:t>
            </a:r>
            <a:r>
              <a:rPr lang="en-US" sz="2400" dirty="0" smtClean="0">
                <a:latin typeface="+mn-lt"/>
                <a:cs typeface="+mn-cs"/>
              </a:rPr>
              <a:t>one or a </a:t>
            </a:r>
            <a:r>
              <a:rPr lang="en-US" sz="2400" dirty="0" smtClean="0">
                <a:latin typeface="+mn-lt"/>
              </a:rPr>
              <a:t>combination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 control deficiencies.  Written finding.  Report to federal agencies.</a:t>
            </a:r>
          </a:p>
          <a:p>
            <a:pPr marL="742950" lvl="1" indent="-285750">
              <a:spcBef>
                <a:spcPts val="1200"/>
              </a:spcBef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Material Weakness: </a:t>
            </a:r>
            <a:r>
              <a:rPr lang="en-US" sz="2400" dirty="0" smtClean="0">
                <a:latin typeface="+mn-lt"/>
                <a:cs typeface="+mn-cs"/>
              </a:rPr>
              <a:t>one or a combination 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 significant deficiencies, resulting in more than a remote likelihood of misstatement of financials.  Serious concern to Regents.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(UA)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080655"/>
          <a:ext cx="8229600" cy="466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213"/>
          </a:xfrm>
        </p:spPr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Motivations (PCC)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8218488" cy="5011738"/>
          </a:xfrm>
        </p:spPr>
        <p:txBody>
          <a:bodyPr/>
          <a:lstStyle/>
          <a:p>
            <a:pPr marL="109538" indent="0">
              <a:spcBef>
                <a:spcPts val="1000"/>
              </a:spcBef>
              <a:buFont typeface="Wingdings" pitchFamily="2" charset="2"/>
              <a:buNone/>
            </a:pPr>
            <a:endParaRPr lang="en-US" sz="2400" dirty="0" smtClean="0"/>
          </a:p>
          <a:p>
            <a:pPr marL="109538" indent="0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46364" y="1028700"/>
            <a:ext cx="8451273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Banner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implemented in 1999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Variety of high risk issues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+mn-lt"/>
                <a:ea typeface="+mn-ea"/>
              </a:rPr>
              <a:t>Two pronged approach: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Long term planning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+mn-lt"/>
                <a:ea typeface="+mn-ea"/>
              </a:rPr>
              <a:t>Security culture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Lifecycle (UA)</a:t>
            </a:r>
            <a:endParaRPr lang="en-US" dirty="0"/>
          </a:p>
        </p:txBody>
      </p:sp>
      <p:graphicFrame>
        <p:nvGraphicFramePr>
          <p:cNvPr id="3" name="Diagram 4"/>
          <p:cNvGraphicFramePr>
            <a:graphicFrameLocks/>
          </p:cNvGraphicFramePr>
          <p:nvPr/>
        </p:nvGraphicFramePr>
        <p:xfrm>
          <a:off x="630382" y="1185574"/>
          <a:ext cx="7883236" cy="44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stage (UA)</a:t>
            </a:r>
            <a:endParaRPr lang="en-US" dirty="0"/>
          </a:p>
        </p:txBody>
      </p:sp>
      <p:graphicFrame>
        <p:nvGraphicFramePr>
          <p:cNvPr id="3" name="Diagram 4"/>
          <p:cNvGraphicFramePr>
            <a:graphicFrameLocks/>
          </p:cNvGraphicFramePr>
          <p:nvPr/>
        </p:nvGraphicFramePr>
        <p:xfrm>
          <a:off x="457200" y="1108364"/>
          <a:ext cx="8229600" cy="497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 Access and Data (UA)</a:t>
            </a:r>
            <a:endParaRPr lang="en-US" dirty="0"/>
          </a:p>
        </p:txBody>
      </p:sp>
      <p:graphicFrame>
        <p:nvGraphicFramePr>
          <p:cNvPr id="3" name="Diagram 4"/>
          <p:cNvGraphicFramePr>
            <a:graphicFrameLocks/>
          </p:cNvGraphicFramePr>
          <p:nvPr/>
        </p:nvGraphicFramePr>
        <p:xfrm>
          <a:off x="457200" y="1270825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(UA)</a:t>
            </a:r>
            <a:endParaRPr lang="en-US" dirty="0"/>
          </a:p>
        </p:txBody>
      </p:sp>
      <p:graphicFrame>
        <p:nvGraphicFramePr>
          <p:cNvPr id="3" name="Diagram 4"/>
          <p:cNvGraphicFramePr>
            <a:graphicFrameLocks/>
          </p:cNvGraphicFramePr>
          <p:nvPr/>
        </p:nvGraphicFramePr>
        <p:xfrm>
          <a:off x="457200" y="1373857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CC-UA Templat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PCC-UA Template.potx</Template>
  <TotalTime>1822</TotalTime>
  <Words>515</Words>
  <Application>Microsoft Macintosh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PCC-UA Template</vt:lpstr>
      <vt:lpstr>Pressure Cooker:  Access Controls in New and Existing ERP Systems</vt:lpstr>
      <vt:lpstr>Overview</vt:lpstr>
      <vt:lpstr>Motivations (UA)</vt:lpstr>
      <vt:lpstr>Motivation (UA)</vt:lpstr>
      <vt:lpstr>Motivations (PCC)</vt:lpstr>
      <vt:lpstr>Lifecycle (UA)</vt:lpstr>
      <vt:lpstr>Lifecycle stage (UA)</vt:lpstr>
      <vt:lpstr>Auditor Access and Data (UA)</vt:lpstr>
      <vt:lpstr>Access Control (UA)</vt:lpstr>
      <vt:lpstr>Change Control (UA)</vt:lpstr>
      <vt:lpstr>Change Control (UA)</vt:lpstr>
      <vt:lpstr>Lifecycle Stage (PCC)</vt:lpstr>
      <vt:lpstr>Lifecycle Stage (PCC)</vt:lpstr>
      <vt:lpstr>Timeline (UA)</vt:lpstr>
      <vt:lpstr>Timeline (UA)</vt:lpstr>
      <vt:lpstr>Timeline (UA) - what worked</vt:lpstr>
      <vt:lpstr>Time (PCC)</vt:lpstr>
      <vt:lpstr>Conclusion</vt:lpstr>
    </vt:vector>
  </TitlesOfParts>
  <Company>Pima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Bryce Morthland</dc:creator>
  <cp:lastModifiedBy>Brian Basgen</cp:lastModifiedBy>
  <cp:revision>24</cp:revision>
  <dcterms:created xsi:type="dcterms:W3CDTF">2011-03-16T16:12:37Z</dcterms:created>
  <dcterms:modified xsi:type="dcterms:W3CDTF">2011-03-31T16:26:15Z</dcterms:modified>
</cp:coreProperties>
</file>