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66" r:id="rId4"/>
    <p:sldId id="263" r:id="rId5"/>
    <p:sldId id="267" r:id="rId6"/>
    <p:sldId id="340" r:id="rId7"/>
    <p:sldId id="264" r:id="rId8"/>
    <p:sldId id="279" r:id="rId9"/>
    <p:sldId id="301" r:id="rId10"/>
    <p:sldId id="302" r:id="rId11"/>
    <p:sldId id="303" r:id="rId12"/>
    <p:sldId id="304" r:id="rId13"/>
    <p:sldId id="305" r:id="rId14"/>
    <p:sldId id="329" r:id="rId15"/>
    <p:sldId id="330" r:id="rId16"/>
    <p:sldId id="331" r:id="rId17"/>
    <p:sldId id="315" r:id="rId18"/>
    <p:sldId id="332" r:id="rId19"/>
    <p:sldId id="333" r:id="rId20"/>
    <p:sldId id="334" r:id="rId21"/>
    <p:sldId id="321" r:id="rId22"/>
    <p:sldId id="335" r:id="rId23"/>
    <p:sldId id="323" r:id="rId24"/>
    <p:sldId id="336" r:id="rId25"/>
    <p:sldId id="337" r:id="rId26"/>
    <p:sldId id="328" r:id="rId27"/>
    <p:sldId id="280" r:id="rId28"/>
    <p:sldId id="268" r:id="rId29"/>
    <p:sldId id="270" r:id="rId30"/>
    <p:sldId id="342" r:id="rId31"/>
    <p:sldId id="271" r:id="rId32"/>
    <p:sldId id="282" r:id="rId33"/>
    <p:sldId id="283" r:id="rId34"/>
    <p:sldId id="284" r:id="rId35"/>
    <p:sldId id="273" r:id="rId36"/>
    <p:sldId id="286" r:id="rId37"/>
    <p:sldId id="287" r:id="rId38"/>
    <p:sldId id="288" r:id="rId39"/>
    <p:sldId id="344" r:id="rId40"/>
    <p:sldId id="289" r:id="rId41"/>
    <p:sldId id="272" r:id="rId42"/>
    <p:sldId id="290" r:id="rId43"/>
    <p:sldId id="343" r:id="rId44"/>
    <p:sldId id="293" r:id="rId45"/>
    <p:sldId id="274" r:id="rId46"/>
    <p:sldId id="291" r:id="rId47"/>
    <p:sldId id="345" r:id="rId48"/>
    <p:sldId id="294" r:id="rId49"/>
    <p:sldId id="275" r:id="rId50"/>
    <p:sldId id="292" r:id="rId51"/>
    <p:sldId id="276" r:id="rId52"/>
    <p:sldId id="295" r:id="rId53"/>
    <p:sldId id="296" r:id="rId54"/>
    <p:sldId id="297" r:id="rId55"/>
    <p:sldId id="277" r:id="rId56"/>
    <p:sldId id="278" r:id="rId57"/>
    <p:sldId id="298" r:id="rId58"/>
    <p:sldId id="281" r:id="rId59"/>
    <p:sldId id="299" r:id="rId60"/>
    <p:sldId id="338" r:id="rId61"/>
    <p:sldId id="346" r:id="rId62"/>
    <p:sldId id="347" r:id="rId63"/>
    <p:sldId id="348" r:id="rId64"/>
    <p:sldId id="349" r:id="rId65"/>
    <p:sldId id="339" r:id="rId66"/>
    <p:sldId id="300" r:id="rId67"/>
    <p:sldId id="261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66"/>
    <a:srgbClr val="EC922E"/>
    <a:srgbClr val="F3E570"/>
    <a:srgbClr val="DA5919"/>
    <a:srgbClr val="5D717E"/>
    <a:srgbClr val="3D6117"/>
    <a:srgbClr val="004A72"/>
    <a:srgbClr val="1B8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53" autoAdjust="0"/>
  </p:normalViewPr>
  <p:slideViewPr>
    <p:cSldViewPr snapToGrid="0" snapToObjects="1">
      <p:cViewPr>
        <p:scale>
          <a:sx n="76" d="100"/>
          <a:sy n="76" d="100"/>
        </p:scale>
        <p:origin x="67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resolved in 1 hour or less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September '10</c:v>
                </c:pt>
                <c:pt idx="1">
                  <c:v>October '10</c:v>
                </c:pt>
                <c:pt idx="2">
                  <c:v>November '10</c:v>
                </c:pt>
                <c:pt idx="3">
                  <c:v>December '10</c:v>
                </c:pt>
                <c:pt idx="4">
                  <c:v>January '11</c:v>
                </c:pt>
                <c:pt idx="5">
                  <c:v>February '11</c:v>
                </c:pt>
                <c:pt idx="6">
                  <c:v>March '11</c:v>
                </c:pt>
                <c:pt idx="7">
                  <c:v>April '11</c:v>
                </c:pt>
                <c:pt idx="8">
                  <c:v>May '11</c:v>
                </c:pt>
                <c:pt idx="9">
                  <c:v>June '11</c:v>
                </c:pt>
                <c:pt idx="10">
                  <c:v>July '11</c:v>
                </c:pt>
                <c:pt idx="11">
                  <c:v>August '11</c:v>
                </c:pt>
                <c:pt idx="12">
                  <c:v>September '11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0.56000000000000005</c:v>
                </c:pt>
                <c:pt idx="1">
                  <c:v>0.77</c:v>
                </c:pt>
                <c:pt idx="2">
                  <c:v>0.56000000000000005</c:v>
                </c:pt>
                <c:pt idx="3">
                  <c:v>0.76</c:v>
                </c:pt>
                <c:pt idx="4">
                  <c:v>0.6</c:v>
                </c:pt>
                <c:pt idx="5">
                  <c:v>0.63</c:v>
                </c:pt>
                <c:pt idx="6">
                  <c:v>0.67</c:v>
                </c:pt>
                <c:pt idx="7">
                  <c:v>0.75</c:v>
                </c:pt>
                <c:pt idx="8">
                  <c:v>0.57999999999999996</c:v>
                </c:pt>
                <c:pt idx="9">
                  <c:v>0.6</c:v>
                </c:pt>
                <c:pt idx="10">
                  <c:v>0.66</c:v>
                </c:pt>
                <c:pt idx="11">
                  <c:v>0.68</c:v>
                </c:pt>
                <c:pt idx="12">
                  <c:v>0.56000000000000005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September '10</c:v>
                </c:pt>
                <c:pt idx="1">
                  <c:v>October '10</c:v>
                </c:pt>
                <c:pt idx="2">
                  <c:v>November '10</c:v>
                </c:pt>
                <c:pt idx="3">
                  <c:v>December '10</c:v>
                </c:pt>
                <c:pt idx="4">
                  <c:v>January '11</c:v>
                </c:pt>
                <c:pt idx="5">
                  <c:v>February '11</c:v>
                </c:pt>
                <c:pt idx="6">
                  <c:v>March '11</c:v>
                </c:pt>
                <c:pt idx="7">
                  <c:v>April '11</c:v>
                </c:pt>
                <c:pt idx="8">
                  <c:v>May '11</c:v>
                </c:pt>
                <c:pt idx="9">
                  <c:v>June '11</c:v>
                </c:pt>
                <c:pt idx="10">
                  <c:v>July '11</c:v>
                </c:pt>
                <c:pt idx="11">
                  <c:v>August '11</c:v>
                </c:pt>
                <c:pt idx="12">
                  <c:v>September '11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September '10</c:v>
                </c:pt>
                <c:pt idx="1">
                  <c:v>October '10</c:v>
                </c:pt>
                <c:pt idx="2">
                  <c:v>November '10</c:v>
                </c:pt>
                <c:pt idx="3">
                  <c:v>December '10</c:v>
                </c:pt>
                <c:pt idx="4">
                  <c:v>January '11</c:v>
                </c:pt>
                <c:pt idx="5">
                  <c:v>February '11</c:v>
                </c:pt>
                <c:pt idx="6">
                  <c:v>March '11</c:v>
                </c:pt>
                <c:pt idx="7">
                  <c:v>April '11</c:v>
                </c:pt>
                <c:pt idx="8">
                  <c:v>May '11</c:v>
                </c:pt>
                <c:pt idx="9">
                  <c:v>June '11</c:v>
                </c:pt>
                <c:pt idx="10">
                  <c:v>July '11</c:v>
                </c:pt>
                <c:pt idx="11">
                  <c:v>August '11</c:v>
                </c:pt>
                <c:pt idx="12">
                  <c:v>September '11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00448"/>
        <c:axId val="120601984"/>
      </c:lineChart>
      <c:catAx>
        <c:axId val="12060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601984"/>
        <c:crosses val="autoZero"/>
        <c:auto val="1"/>
        <c:lblAlgn val="ctr"/>
        <c:lblOffset val="100"/>
        <c:noMultiLvlLbl val="0"/>
      </c:catAx>
      <c:valAx>
        <c:axId val="120601984"/>
        <c:scaling>
          <c:orientation val="minMax"/>
          <c:min val="0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600448"/>
        <c:crosses val="autoZero"/>
        <c:crossBetween val="between"/>
      </c:valAx>
      <c:spPr>
        <a:gradFill>
          <a:gsLst>
            <a:gs pos="27000">
              <a:schemeClr val="accent3">
                <a:lumMod val="40000"/>
                <a:lumOff val="60000"/>
              </a:schemeClr>
            </a:gs>
            <a:gs pos="8000">
              <a:schemeClr val="bg1"/>
            </a:gs>
            <a:gs pos="63000">
              <a:schemeClr val="bg1">
                <a:alpha val="47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7D586960-7DB6-4D15-8899-26E13308C134}" type="presOf" srcId="{4E188251-37C8-4BEC-8114-5B6864EADC44}" destId="{D97D8FFE-C321-437B-A192-7E04A287ED0B}" srcOrd="0" destOrd="0" presId="urn:microsoft.com/office/officeart/2005/8/layout/StepDownProcess"/>
    <dgm:cxn modelId="{926328DD-8F18-4180-8337-52DBEDF2A534}" type="presOf" srcId="{528D2B8C-638C-418D-BA36-9A4DCCC9AB10}" destId="{8C59F07E-2829-4126-81F4-039B123FC830}" srcOrd="0" destOrd="0" presId="urn:microsoft.com/office/officeart/2005/8/layout/StepDownProcess"/>
    <dgm:cxn modelId="{1CD1B415-48F6-4F52-B2FA-091917AAB4DB}" type="presOf" srcId="{A6334A67-568B-45FB-B90B-3007706EDC38}" destId="{DFEBBDFE-D436-4583-8391-95EB8C3E4A69}" srcOrd="0" destOrd="0" presId="urn:microsoft.com/office/officeart/2005/8/layout/StepDownProcess"/>
    <dgm:cxn modelId="{04903487-0592-4575-A455-2999A7BC0855}" type="presOf" srcId="{B4599363-6F50-4BAD-B886-282517F8533C}" destId="{E765917F-3CC1-4B3C-AFFF-C74C51B545E1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6BD337E9-0802-46AB-B0C3-641E82093460}" type="presOf" srcId="{EF3606C4-F4FE-45E4-A8B9-335DE3ECD22B}" destId="{F1EFBB74-D865-404C-BE92-3E2E034799E1}" srcOrd="0" destOrd="0" presId="urn:microsoft.com/office/officeart/2005/8/layout/StepDownProcess"/>
    <dgm:cxn modelId="{16FD2785-9481-4A5F-83E3-23307F75644F}" type="presOf" srcId="{1CD75ECB-30E4-451A-A42D-82CC8917ED03}" destId="{A229A4A9-3216-4739-A0E4-508DE7588C4B}" srcOrd="0" destOrd="0" presId="urn:microsoft.com/office/officeart/2005/8/layout/StepDownProcess"/>
    <dgm:cxn modelId="{58F98102-43B3-4F2F-95D2-2A4714E031A6}" type="presOf" srcId="{CA7C775C-7CD6-4139-A160-5E59419BFF48}" destId="{B85F5960-71C2-4843-935A-8F51237B53D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93571B77-9F18-4FBE-A966-84EA6D14E5B5}" type="presParOf" srcId="{B85F5960-71C2-4843-935A-8F51237B53DB}" destId="{58386516-9194-4249-B906-BCC1278497AF}" srcOrd="0" destOrd="0" presId="urn:microsoft.com/office/officeart/2005/8/layout/StepDownProcess"/>
    <dgm:cxn modelId="{34894A91-128C-4846-8865-B62F0B923B5D}" type="presParOf" srcId="{58386516-9194-4249-B906-BCC1278497AF}" destId="{32D3F305-6A9F-4DB4-A6BF-98F1BA60687A}" srcOrd="0" destOrd="0" presId="urn:microsoft.com/office/officeart/2005/8/layout/StepDownProcess"/>
    <dgm:cxn modelId="{98C49848-01CF-4843-8232-04A1AFE82735}" type="presParOf" srcId="{58386516-9194-4249-B906-BCC1278497AF}" destId="{8C59F07E-2829-4126-81F4-039B123FC830}" srcOrd="1" destOrd="0" presId="urn:microsoft.com/office/officeart/2005/8/layout/StepDownProcess"/>
    <dgm:cxn modelId="{09C1EFB1-496F-48B0-AC5E-87818CAFF7C2}" type="presParOf" srcId="{58386516-9194-4249-B906-BCC1278497AF}" destId="{6727E263-15DD-4F2D-A131-DCFB1626FB25}" srcOrd="2" destOrd="0" presId="urn:microsoft.com/office/officeart/2005/8/layout/StepDownProcess"/>
    <dgm:cxn modelId="{344BCF22-150E-4C38-BC78-2B935C30EAC3}" type="presParOf" srcId="{B85F5960-71C2-4843-935A-8F51237B53DB}" destId="{734CF8B1-1FCF-4814-812A-BBD1ABD882AF}" srcOrd="1" destOrd="0" presId="urn:microsoft.com/office/officeart/2005/8/layout/StepDownProcess"/>
    <dgm:cxn modelId="{F0DA12F8-B23B-4191-86A8-68EF33479C24}" type="presParOf" srcId="{B85F5960-71C2-4843-935A-8F51237B53DB}" destId="{383D3ACB-89D5-4675-A755-CF76D99AFD0D}" srcOrd="2" destOrd="0" presId="urn:microsoft.com/office/officeart/2005/8/layout/StepDownProcess"/>
    <dgm:cxn modelId="{58B43003-CA52-4A94-B545-261A355E2775}" type="presParOf" srcId="{383D3ACB-89D5-4675-A755-CF76D99AFD0D}" destId="{2FED011C-1EEE-42E6-BF4F-3329B51B6970}" srcOrd="0" destOrd="0" presId="urn:microsoft.com/office/officeart/2005/8/layout/StepDownProcess"/>
    <dgm:cxn modelId="{2FF3F79E-7765-4096-9530-F3989EA88D7E}" type="presParOf" srcId="{383D3ACB-89D5-4675-A755-CF76D99AFD0D}" destId="{E765917F-3CC1-4B3C-AFFF-C74C51B545E1}" srcOrd="1" destOrd="0" presId="urn:microsoft.com/office/officeart/2005/8/layout/StepDownProcess"/>
    <dgm:cxn modelId="{02EDA37A-CBCC-4711-B762-6E18403D3658}" type="presParOf" srcId="{383D3ACB-89D5-4675-A755-CF76D99AFD0D}" destId="{2B9D5B5D-0E78-40B0-BF95-2B05A865CF85}" srcOrd="2" destOrd="0" presId="urn:microsoft.com/office/officeart/2005/8/layout/StepDownProcess"/>
    <dgm:cxn modelId="{3DFDC482-2D2A-4238-B0D5-358769E65096}" type="presParOf" srcId="{B85F5960-71C2-4843-935A-8F51237B53DB}" destId="{A5ABBE27-EBE3-4271-9269-38FCF9035CCA}" srcOrd="3" destOrd="0" presId="urn:microsoft.com/office/officeart/2005/8/layout/StepDownProcess"/>
    <dgm:cxn modelId="{F0A717F4-6C5D-4FFC-912D-68D11132585D}" type="presParOf" srcId="{B85F5960-71C2-4843-935A-8F51237B53DB}" destId="{CC100FA0-BC6D-4503-83D8-76E51A9BED5B}" srcOrd="4" destOrd="0" presId="urn:microsoft.com/office/officeart/2005/8/layout/StepDownProcess"/>
    <dgm:cxn modelId="{CCD7CEFC-38D1-4016-AB2E-AFD440BD1DF4}" type="presParOf" srcId="{CC100FA0-BC6D-4503-83D8-76E51A9BED5B}" destId="{0A971627-CCE1-451A-8338-2F58A8687EF7}" srcOrd="0" destOrd="0" presId="urn:microsoft.com/office/officeart/2005/8/layout/StepDownProcess"/>
    <dgm:cxn modelId="{37E2279A-C381-42B4-B202-8F8A89240A62}" type="presParOf" srcId="{CC100FA0-BC6D-4503-83D8-76E51A9BED5B}" destId="{DFEBBDFE-D436-4583-8391-95EB8C3E4A69}" srcOrd="1" destOrd="0" presId="urn:microsoft.com/office/officeart/2005/8/layout/StepDownProcess"/>
    <dgm:cxn modelId="{E4A48FE2-EC22-4780-BA5E-7F299723941B}" type="presParOf" srcId="{CC100FA0-BC6D-4503-83D8-76E51A9BED5B}" destId="{EEBDBE6E-C16E-428F-8F4C-7DDC7D357893}" srcOrd="2" destOrd="0" presId="urn:microsoft.com/office/officeart/2005/8/layout/StepDownProcess"/>
    <dgm:cxn modelId="{90003330-6640-4C81-AA5A-9F0A19E03EB7}" type="presParOf" srcId="{B85F5960-71C2-4843-935A-8F51237B53DB}" destId="{49377306-291F-4F71-9145-4B8C2913F402}" srcOrd="5" destOrd="0" presId="urn:microsoft.com/office/officeart/2005/8/layout/StepDownProcess"/>
    <dgm:cxn modelId="{1FB9185C-CF27-4C56-9CE6-059D178964F9}" type="presParOf" srcId="{B85F5960-71C2-4843-935A-8F51237B53DB}" destId="{06212440-2076-4C49-A792-5B63E18BEEF7}" srcOrd="6" destOrd="0" presId="urn:microsoft.com/office/officeart/2005/8/layout/StepDownProcess"/>
    <dgm:cxn modelId="{97CAD9E6-70D7-45F9-9789-33B1F24BCF20}" type="presParOf" srcId="{06212440-2076-4C49-A792-5B63E18BEEF7}" destId="{261A7D64-6DE2-49EE-8F84-CCE7FB668F94}" srcOrd="0" destOrd="0" presId="urn:microsoft.com/office/officeart/2005/8/layout/StepDownProcess"/>
    <dgm:cxn modelId="{A25AB80F-5B56-41FA-BBA5-A2705BA42C9C}" type="presParOf" srcId="{06212440-2076-4C49-A792-5B63E18BEEF7}" destId="{A229A4A9-3216-4739-A0E4-508DE7588C4B}" srcOrd="1" destOrd="0" presId="urn:microsoft.com/office/officeart/2005/8/layout/StepDownProcess"/>
    <dgm:cxn modelId="{31A34EC1-6607-4FDC-87D4-61E8071026BC}" type="presParOf" srcId="{06212440-2076-4C49-A792-5B63E18BEEF7}" destId="{29E20E3B-0725-41F4-9A33-A334772D0ADD}" srcOrd="2" destOrd="0" presId="urn:microsoft.com/office/officeart/2005/8/layout/StepDownProcess"/>
    <dgm:cxn modelId="{6599184E-3433-441F-95A4-A35D26574F15}" type="presParOf" srcId="{B85F5960-71C2-4843-935A-8F51237B53DB}" destId="{E2B96BA1-95B8-4DD1-AFBD-A24FDBC1FE96}" srcOrd="7" destOrd="0" presId="urn:microsoft.com/office/officeart/2005/8/layout/StepDownProcess"/>
    <dgm:cxn modelId="{E10AF5A3-441F-43BF-A219-3128FA45C970}" type="presParOf" srcId="{B85F5960-71C2-4843-935A-8F51237B53DB}" destId="{09BEB14B-5005-4EC3-96B6-60C2012AA11F}" srcOrd="8" destOrd="0" presId="urn:microsoft.com/office/officeart/2005/8/layout/StepDownProcess"/>
    <dgm:cxn modelId="{E2FE4DAB-8EF2-4311-BAF3-A35E1B50DA51}" type="presParOf" srcId="{09BEB14B-5005-4EC3-96B6-60C2012AA11F}" destId="{EA8E467F-FC8E-4742-9D35-9E5435650705}" srcOrd="0" destOrd="0" presId="urn:microsoft.com/office/officeart/2005/8/layout/StepDownProcess"/>
    <dgm:cxn modelId="{6F4CEAC7-9CC1-41BB-ABC1-0F23151EAB98}" type="presParOf" srcId="{09BEB14B-5005-4EC3-96B6-60C2012AA11F}" destId="{D97D8FFE-C321-437B-A192-7E04A287ED0B}" srcOrd="1" destOrd="0" presId="urn:microsoft.com/office/officeart/2005/8/layout/StepDownProcess"/>
    <dgm:cxn modelId="{C506C4EB-D30E-46E6-A9FC-DA3C541DC061}" type="presParOf" srcId="{09BEB14B-5005-4EC3-96B6-60C2012AA11F}" destId="{D210D6DE-89AA-483A-98CD-EC00628DD4BB}" srcOrd="2" destOrd="0" presId="urn:microsoft.com/office/officeart/2005/8/layout/StepDownProcess"/>
    <dgm:cxn modelId="{E0A01545-473A-474F-B909-23D855F43564}" type="presParOf" srcId="{B85F5960-71C2-4843-935A-8F51237B53DB}" destId="{B08153F6-6A84-41CF-959E-DA84A9B81652}" srcOrd="9" destOrd="0" presId="urn:microsoft.com/office/officeart/2005/8/layout/StepDownProcess"/>
    <dgm:cxn modelId="{B32AA553-9C63-4DA4-8591-64583A67B974}" type="presParOf" srcId="{B85F5960-71C2-4843-935A-8F51237B53DB}" destId="{CD873683-5446-400C-B9E2-0D7FFC9021BF}" srcOrd="10" destOrd="0" presId="urn:microsoft.com/office/officeart/2005/8/layout/StepDownProcess"/>
    <dgm:cxn modelId="{1E460227-4144-4280-8BA9-E58EB275072F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A81AD552-7983-4CB1-B495-BCD7717007D2}" type="presOf" srcId="{4E188251-37C8-4BEC-8114-5B6864EADC44}" destId="{D97D8FFE-C321-437B-A192-7E04A287ED0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504EFCCF-18ED-4787-8C30-EF85ACD63F46}" type="presOf" srcId="{EF3606C4-F4FE-45E4-A8B9-335DE3ECD22B}" destId="{F1EFBB74-D865-404C-BE92-3E2E034799E1}" srcOrd="0" destOrd="0" presId="urn:microsoft.com/office/officeart/2005/8/layout/StepDownProcess"/>
    <dgm:cxn modelId="{35947A36-768E-437C-B0E3-B5389DFDB6F1}" type="presOf" srcId="{528D2B8C-638C-418D-BA36-9A4DCCC9AB10}" destId="{8C59F07E-2829-4126-81F4-039B123FC830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9A8A9410-4913-4825-96F4-DBF9661EEFAC}" type="presOf" srcId="{1CD75ECB-30E4-451A-A42D-82CC8917ED03}" destId="{A229A4A9-3216-4739-A0E4-508DE7588C4B}" srcOrd="0" destOrd="0" presId="urn:microsoft.com/office/officeart/2005/8/layout/StepDownProcess"/>
    <dgm:cxn modelId="{81CC77BA-132E-4554-96B4-16F335444FF9}" type="presOf" srcId="{A6334A67-568B-45FB-B90B-3007706EDC38}" destId="{DFEBBDFE-D436-4583-8391-95EB8C3E4A69}" srcOrd="0" destOrd="0" presId="urn:microsoft.com/office/officeart/2005/8/layout/StepDownProcess"/>
    <dgm:cxn modelId="{604B7709-1EA5-4626-BE5E-F331EC5AF2EB}" type="presOf" srcId="{CA7C775C-7CD6-4139-A160-5E59419BFF48}" destId="{B85F5960-71C2-4843-935A-8F51237B53DB}" srcOrd="0" destOrd="0" presId="urn:microsoft.com/office/officeart/2005/8/layout/StepDownProcess"/>
    <dgm:cxn modelId="{565F4D71-EE80-47D1-A062-A8340FAAFB20}" type="presOf" srcId="{B4599363-6F50-4BAD-B886-282517F8533C}" destId="{E765917F-3CC1-4B3C-AFFF-C74C51B545E1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D0D86521-E22C-4360-BCBD-6A420E44148C}" type="presParOf" srcId="{B85F5960-71C2-4843-935A-8F51237B53DB}" destId="{58386516-9194-4249-B906-BCC1278497AF}" srcOrd="0" destOrd="0" presId="urn:microsoft.com/office/officeart/2005/8/layout/StepDownProcess"/>
    <dgm:cxn modelId="{55A9D958-017A-48DC-A685-AB57F6F6B354}" type="presParOf" srcId="{58386516-9194-4249-B906-BCC1278497AF}" destId="{32D3F305-6A9F-4DB4-A6BF-98F1BA60687A}" srcOrd="0" destOrd="0" presId="urn:microsoft.com/office/officeart/2005/8/layout/StepDownProcess"/>
    <dgm:cxn modelId="{45609E47-7446-407A-B24A-B96F39F1963D}" type="presParOf" srcId="{58386516-9194-4249-B906-BCC1278497AF}" destId="{8C59F07E-2829-4126-81F4-039B123FC830}" srcOrd="1" destOrd="0" presId="urn:microsoft.com/office/officeart/2005/8/layout/StepDownProcess"/>
    <dgm:cxn modelId="{B6333DE2-1AD0-4413-B8AB-2538644FFB51}" type="presParOf" srcId="{58386516-9194-4249-B906-BCC1278497AF}" destId="{6727E263-15DD-4F2D-A131-DCFB1626FB25}" srcOrd="2" destOrd="0" presId="urn:microsoft.com/office/officeart/2005/8/layout/StepDownProcess"/>
    <dgm:cxn modelId="{7751B53F-D8EB-4E31-992B-A38964992253}" type="presParOf" srcId="{B85F5960-71C2-4843-935A-8F51237B53DB}" destId="{734CF8B1-1FCF-4814-812A-BBD1ABD882AF}" srcOrd="1" destOrd="0" presId="urn:microsoft.com/office/officeart/2005/8/layout/StepDownProcess"/>
    <dgm:cxn modelId="{BDE51959-FAA5-445A-8648-591DEC30D201}" type="presParOf" srcId="{B85F5960-71C2-4843-935A-8F51237B53DB}" destId="{383D3ACB-89D5-4675-A755-CF76D99AFD0D}" srcOrd="2" destOrd="0" presId="urn:microsoft.com/office/officeart/2005/8/layout/StepDownProcess"/>
    <dgm:cxn modelId="{5BC4DF41-1838-4263-8CA7-41277B49E29C}" type="presParOf" srcId="{383D3ACB-89D5-4675-A755-CF76D99AFD0D}" destId="{2FED011C-1EEE-42E6-BF4F-3329B51B6970}" srcOrd="0" destOrd="0" presId="urn:microsoft.com/office/officeart/2005/8/layout/StepDownProcess"/>
    <dgm:cxn modelId="{0FB2CD8E-8231-4A09-8205-01176BC798EF}" type="presParOf" srcId="{383D3ACB-89D5-4675-A755-CF76D99AFD0D}" destId="{E765917F-3CC1-4B3C-AFFF-C74C51B545E1}" srcOrd="1" destOrd="0" presId="urn:microsoft.com/office/officeart/2005/8/layout/StepDownProcess"/>
    <dgm:cxn modelId="{E14E5D0A-B3E4-4ADD-815A-F5D52747D708}" type="presParOf" srcId="{383D3ACB-89D5-4675-A755-CF76D99AFD0D}" destId="{2B9D5B5D-0E78-40B0-BF95-2B05A865CF85}" srcOrd="2" destOrd="0" presId="urn:microsoft.com/office/officeart/2005/8/layout/StepDownProcess"/>
    <dgm:cxn modelId="{97ED00CD-9300-4C13-8F0A-85438D1AC21C}" type="presParOf" srcId="{B85F5960-71C2-4843-935A-8F51237B53DB}" destId="{A5ABBE27-EBE3-4271-9269-38FCF9035CCA}" srcOrd="3" destOrd="0" presId="urn:microsoft.com/office/officeart/2005/8/layout/StepDownProcess"/>
    <dgm:cxn modelId="{D27349CF-7530-4EDA-A4F1-0798A7A474AC}" type="presParOf" srcId="{B85F5960-71C2-4843-935A-8F51237B53DB}" destId="{CC100FA0-BC6D-4503-83D8-76E51A9BED5B}" srcOrd="4" destOrd="0" presId="urn:microsoft.com/office/officeart/2005/8/layout/StepDownProcess"/>
    <dgm:cxn modelId="{34115B1A-8A17-411C-BB49-8B7B87A0F00D}" type="presParOf" srcId="{CC100FA0-BC6D-4503-83D8-76E51A9BED5B}" destId="{0A971627-CCE1-451A-8338-2F58A8687EF7}" srcOrd="0" destOrd="0" presId="urn:microsoft.com/office/officeart/2005/8/layout/StepDownProcess"/>
    <dgm:cxn modelId="{FF012D5D-C82E-4681-BE8A-98E187C5B16D}" type="presParOf" srcId="{CC100FA0-BC6D-4503-83D8-76E51A9BED5B}" destId="{DFEBBDFE-D436-4583-8391-95EB8C3E4A69}" srcOrd="1" destOrd="0" presId="urn:microsoft.com/office/officeart/2005/8/layout/StepDownProcess"/>
    <dgm:cxn modelId="{CD9E0861-6D02-4495-93B7-9421F5416CF0}" type="presParOf" srcId="{CC100FA0-BC6D-4503-83D8-76E51A9BED5B}" destId="{EEBDBE6E-C16E-428F-8F4C-7DDC7D357893}" srcOrd="2" destOrd="0" presId="urn:microsoft.com/office/officeart/2005/8/layout/StepDownProcess"/>
    <dgm:cxn modelId="{88089319-6503-482A-94C1-44BE8DE762F0}" type="presParOf" srcId="{B85F5960-71C2-4843-935A-8F51237B53DB}" destId="{49377306-291F-4F71-9145-4B8C2913F402}" srcOrd="5" destOrd="0" presId="urn:microsoft.com/office/officeart/2005/8/layout/StepDownProcess"/>
    <dgm:cxn modelId="{CCB7C24D-15FD-4518-880C-BDF0BA368FC5}" type="presParOf" srcId="{B85F5960-71C2-4843-935A-8F51237B53DB}" destId="{06212440-2076-4C49-A792-5B63E18BEEF7}" srcOrd="6" destOrd="0" presId="urn:microsoft.com/office/officeart/2005/8/layout/StepDownProcess"/>
    <dgm:cxn modelId="{BE7A4BE0-7002-4CB6-860B-56A58A1C49E5}" type="presParOf" srcId="{06212440-2076-4C49-A792-5B63E18BEEF7}" destId="{261A7D64-6DE2-49EE-8F84-CCE7FB668F94}" srcOrd="0" destOrd="0" presId="urn:microsoft.com/office/officeart/2005/8/layout/StepDownProcess"/>
    <dgm:cxn modelId="{65DEC515-B1BB-4DEC-AD13-86DBDE1E491E}" type="presParOf" srcId="{06212440-2076-4C49-A792-5B63E18BEEF7}" destId="{A229A4A9-3216-4739-A0E4-508DE7588C4B}" srcOrd="1" destOrd="0" presId="urn:microsoft.com/office/officeart/2005/8/layout/StepDownProcess"/>
    <dgm:cxn modelId="{B5F62F06-9177-4B06-BEFD-081677043C09}" type="presParOf" srcId="{06212440-2076-4C49-A792-5B63E18BEEF7}" destId="{29E20E3B-0725-41F4-9A33-A334772D0ADD}" srcOrd="2" destOrd="0" presId="urn:microsoft.com/office/officeart/2005/8/layout/StepDownProcess"/>
    <dgm:cxn modelId="{CB755C7D-51DB-446B-B61F-6796A61DF88E}" type="presParOf" srcId="{B85F5960-71C2-4843-935A-8F51237B53DB}" destId="{E2B96BA1-95B8-4DD1-AFBD-A24FDBC1FE96}" srcOrd="7" destOrd="0" presId="urn:microsoft.com/office/officeart/2005/8/layout/StepDownProcess"/>
    <dgm:cxn modelId="{836040A8-5F63-47D1-B7EB-8F349B5CB850}" type="presParOf" srcId="{B85F5960-71C2-4843-935A-8F51237B53DB}" destId="{09BEB14B-5005-4EC3-96B6-60C2012AA11F}" srcOrd="8" destOrd="0" presId="urn:microsoft.com/office/officeart/2005/8/layout/StepDownProcess"/>
    <dgm:cxn modelId="{52FA3216-F87E-45E2-986E-52771AC80529}" type="presParOf" srcId="{09BEB14B-5005-4EC3-96B6-60C2012AA11F}" destId="{EA8E467F-FC8E-4742-9D35-9E5435650705}" srcOrd="0" destOrd="0" presId="urn:microsoft.com/office/officeart/2005/8/layout/StepDownProcess"/>
    <dgm:cxn modelId="{D45AC57F-31C8-4F30-912C-2B5D1D05D4E2}" type="presParOf" srcId="{09BEB14B-5005-4EC3-96B6-60C2012AA11F}" destId="{D97D8FFE-C321-437B-A192-7E04A287ED0B}" srcOrd="1" destOrd="0" presId="urn:microsoft.com/office/officeart/2005/8/layout/StepDownProcess"/>
    <dgm:cxn modelId="{CA40588F-82FA-4534-95CB-3DB5875DB2A4}" type="presParOf" srcId="{09BEB14B-5005-4EC3-96B6-60C2012AA11F}" destId="{D210D6DE-89AA-483A-98CD-EC00628DD4BB}" srcOrd="2" destOrd="0" presId="urn:microsoft.com/office/officeart/2005/8/layout/StepDownProcess"/>
    <dgm:cxn modelId="{6B71D083-C739-48C8-9735-A3E1112DC1B4}" type="presParOf" srcId="{B85F5960-71C2-4843-935A-8F51237B53DB}" destId="{B08153F6-6A84-41CF-959E-DA84A9B81652}" srcOrd="9" destOrd="0" presId="urn:microsoft.com/office/officeart/2005/8/layout/StepDownProcess"/>
    <dgm:cxn modelId="{887EF024-BB18-4BEC-90AF-58E9F245C11E}" type="presParOf" srcId="{B85F5960-71C2-4843-935A-8F51237B53DB}" destId="{CD873683-5446-400C-B9E2-0D7FFC9021BF}" srcOrd="10" destOrd="0" presId="urn:microsoft.com/office/officeart/2005/8/layout/StepDownProcess"/>
    <dgm:cxn modelId="{30357703-589F-4CFD-9550-3F1C75629D35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A3C9F-4923-C94E-8CCF-089F1037F349}" type="doc">
      <dgm:prSet loTypeId="urn:microsoft.com/office/officeart/2005/8/layout/list1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7F76579-4D11-4845-AE8A-13D52435F1F0}">
      <dgm:prSet custT="1"/>
      <dgm:spPr/>
      <dgm:t>
        <a:bodyPr/>
        <a:lstStyle/>
        <a:p>
          <a:pPr rtl="0"/>
          <a:r>
            <a:rPr lang="en-US" sz="2400" dirty="0" smtClean="0"/>
            <a:t>  List services you (or your group) own</a:t>
          </a:r>
          <a:endParaRPr lang="en-US" sz="2400" dirty="0"/>
        </a:p>
      </dgm:t>
    </dgm:pt>
    <dgm:pt modelId="{3DA54657-59B9-E145-9D12-AA96BB9F3C16}" type="parTrans" cxnId="{10C4B362-8410-D34C-A26D-693D7AFBDABF}">
      <dgm:prSet/>
      <dgm:spPr/>
      <dgm:t>
        <a:bodyPr/>
        <a:lstStyle/>
        <a:p>
          <a:endParaRPr lang="en-US"/>
        </a:p>
      </dgm:t>
    </dgm:pt>
    <dgm:pt modelId="{D2B37AC8-AE51-F64E-B6DD-DC908AD6826C}" type="sibTrans" cxnId="{10C4B362-8410-D34C-A26D-693D7AFBDABF}">
      <dgm:prSet/>
      <dgm:spPr/>
      <dgm:t>
        <a:bodyPr/>
        <a:lstStyle/>
        <a:p>
          <a:endParaRPr lang="en-US"/>
        </a:p>
      </dgm:t>
    </dgm:pt>
    <dgm:pt modelId="{EA26BF97-F59D-C245-A209-9CBBDA2B810E}">
      <dgm:prSet custT="1"/>
      <dgm:spPr/>
      <dgm:t>
        <a:bodyPr/>
        <a:lstStyle/>
        <a:p>
          <a:pPr rtl="0"/>
          <a:r>
            <a:rPr lang="en-US" sz="2400" dirty="0" smtClean="0"/>
            <a:t>  Define purpose and ID customers for each service</a:t>
          </a:r>
          <a:endParaRPr lang="en-US" sz="2400" dirty="0"/>
        </a:p>
      </dgm:t>
    </dgm:pt>
    <dgm:pt modelId="{671E130D-C0B5-1242-B766-0191A0C9B642}" type="parTrans" cxnId="{D91F31DA-E871-0A44-BAD0-B9C077CD912C}">
      <dgm:prSet/>
      <dgm:spPr/>
      <dgm:t>
        <a:bodyPr/>
        <a:lstStyle/>
        <a:p>
          <a:endParaRPr lang="en-US"/>
        </a:p>
      </dgm:t>
    </dgm:pt>
    <dgm:pt modelId="{169E5281-202E-F346-AA71-A760EEEE19D2}" type="sibTrans" cxnId="{D91F31DA-E871-0A44-BAD0-B9C077CD912C}">
      <dgm:prSet/>
      <dgm:spPr/>
      <dgm:t>
        <a:bodyPr/>
        <a:lstStyle/>
        <a:p>
          <a:endParaRPr lang="en-US"/>
        </a:p>
      </dgm:t>
    </dgm:pt>
    <dgm:pt modelId="{AA6E79AF-02DE-3C4C-9867-25FF92AB78C5}" type="pres">
      <dgm:prSet presAssocID="{771A3C9F-4923-C94E-8CCF-089F1037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092E0-F8E6-1640-81E7-D83E5A285B04}" type="pres">
      <dgm:prSet presAssocID="{67F76579-4D11-4845-AE8A-13D52435F1F0}" presName="parentLin" presStyleCnt="0"/>
      <dgm:spPr/>
      <dgm:t>
        <a:bodyPr/>
        <a:lstStyle/>
        <a:p>
          <a:endParaRPr lang="en-US"/>
        </a:p>
      </dgm:t>
    </dgm:pt>
    <dgm:pt modelId="{C55AE31F-60B5-584A-A64D-448DD6631DB7}" type="pres">
      <dgm:prSet presAssocID="{67F76579-4D11-4845-AE8A-13D52435F1F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A786AE4-3E50-DA46-81F9-1D7AB9E63C75}" type="pres">
      <dgm:prSet presAssocID="{67F76579-4D11-4845-AE8A-13D52435F1F0}" presName="parentText" presStyleLbl="node1" presStyleIdx="0" presStyleCnt="2" custScaleX="122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AF6C-03AA-574A-931F-779DD5B45053}" type="pres">
      <dgm:prSet presAssocID="{67F76579-4D11-4845-AE8A-13D52435F1F0}" presName="negativeSpace" presStyleCnt="0"/>
      <dgm:spPr/>
      <dgm:t>
        <a:bodyPr/>
        <a:lstStyle/>
        <a:p>
          <a:endParaRPr lang="en-US"/>
        </a:p>
      </dgm:t>
    </dgm:pt>
    <dgm:pt modelId="{F66DB7AA-8B2A-9C40-A80E-49FD4FE780B6}" type="pres">
      <dgm:prSet presAssocID="{67F76579-4D11-4845-AE8A-13D52435F1F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9DB0F-2367-2143-954F-E609937431E6}" type="pres">
      <dgm:prSet presAssocID="{D2B37AC8-AE51-F64E-B6DD-DC908AD6826C}" presName="spaceBetweenRectangles" presStyleCnt="0"/>
      <dgm:spPr/>
      <dgm:t>
        <a:bodyPr/>
        <a:lstStyle/>
        <a:p>
          <a:endParaRPr lang="en-US"/>
        </a:p>
      </dgm:t>
    </dgm:pt>
    <dgm:pt modelId="{ABDFDA24-84E5-D443-BBB9-7C74B5C5F621}" type="pres">
      <dgm:prSet presAssocID="{EA26BF97-F59D-C245-A209-9CBBDA2B810E}" presName="parentLin" presStyleCnt="0"/>
      <dgm:spPr/>
      <dgm:t>
        <a:bodyPr/>
        <a:lstStyle/>
        <a:p>
          <a:endParaRPr lang="en-US"/>
        </a:p>
      </dgm:t>
    </dgm:pt>
    <dgm:pt modelId="{47B5B22F-DBFF-5A4C-A9B9-D7881E8C9AD5}" type="pres">
      <dgm:prSet presAssocID="{EA26BF97-F59D-C245-A209-9CBBDA2B810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E45C4BB-AC7D-A144-85B4-331CDBBA0145}" type="pres">
      <dgm:prSet presAssocID="{EA26BF97-F59D-C245-A209-9CBBDA2B810E}" presName="parentText" presStyleLbl="node1" presStyleIdx="1" presStyleCnt="2" custScaleX="122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15DCF-9D05-B347-BE31-72696A80217A}" type="pres">
      <dgm:prSet presAssocID="{EA26BF97-F59D-C245-A209-9CBBDA2B810E}" presName="negativeSpace" presStyleCnt="0"/>
      <dgm:spPr/>
      <dgm:t>
        <a:bodyPr/>
        <a:lstStyle/>
        <a:p>
          <a:endParaRPr lang="en-US"/>
        </a:p>
      </dgm:t>
    </dgm:pt>
    <dgm:pt modelId="{90893719-7622-E642-A060-3B16276929D5}" type="pres">
      <dgm:prSet presAssocID="{EA26BF97-F59D-C245-A209-9CBBDA2B810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233A-5509-4752-A509-5E1141CD48B2}" type="presOf" srcId="{67F76579-4D11-4845-AE8A-13D52435F1F0}" destId="{7A786AE4-3E50-DA46-81F9-1D7AB9E63C75}" srcOrd="1" destOrd="0" presId="urn:microsoft.com/office/officeart/2005/8/layout/list1"/>
    <dgm:cxn modelId="{3323A668-1872-4A83-BA70-E7E59A9321E3}" type="presOf" srcId="{EA26BF97-F59D-C245-A209-9CBBDA2B810E}" destId="{47B5B22F-DBFF-5A4C-A9B9-D7881E8C9AD5}" srcOrd="0" destOrd="0" presId="urn:microsoft.com/office/officeart/2005/8/layout/list1"/>
    <dgm:cxn modelId="{968B5823-0A9E-499D-B1A8-031B60FECC81}" type="presOf" srcId="{EA26BF97-F59D-C245-A209-9CBBDA2B810E}" destId="{2E45C4BB-AC7D-A144-85B4-331CDBBA0145}" srcOrd="1" destOrd="0" presId="urn:microsoft.com/office/officeart/2005/8/layout/list1"/>
    <dgm:cxn modelId="{D91F31DA-E871-0A44-BAD0-B9C077CD912C}" srcId="{771A3C9F-4923-C94E-8CCF-089F1037F349}" destId="{EA26BF97-F59D-C245-A209-9CBBDA2B810E}" srcOrd="1" destOrd="0" parTransId="{671E130D-C0B5-1242-B766-0191A0C9B642}" sibTransId="{169E5281-202E-F346-AA71-A760EEEE19D2}"/>
    <dgm:cxn modelId="{10C4B362-8410-D34C-A26D-693D7AFBDABF}" srcId="{771A3C9F-4923-C94E-8CCF-089F1037F349}" destId="{67F76579-4D11-4845-AE8A-13D52435F1F0}" srcOrd="0" destOrd="0" parTransId="{3DA54657-59B9-E145-9D12-AA96BB9F3C16}" sibTransId="{D2B37AC8-AE51-F64E-B6DD-DC908AD6826C}"/>
    <dgm:cxn modelId="{5280AF39-DF02-4802-8C08-3EEC66226CB9}" type="presOf" srcId="{67F76579-4D11-4845-AE8A-13D52435F1F0}" destId="{C55AE31F-60B5-584A-A64D-448DD6631DB7}" srcOrd="0" destOrd="0" presId="urn:microsoft.com/office/officeart/2005/8/layout/list1"/>
    <dgm:cxn modelId="{A165866E-498F-4714-974C-DDBC36A64EE9}" type="presOf" srcId="{771A3C9F-4923-C94E-8CCF-089F1037F349}" destId="{AA6E79AF-02DE-3C4C-9867-25FF92AB78C5}" srcOrd="0" destOrd="0" presId="urn:microsoft.com/office/officeart/2005/8/layout/list1"/>
    <dgm:cxn modelId="{0DC68395-4957-4F90-A5BF-69D0867E655B}" type="presParOf" srcId="{AA6E79AF-02DE-3C4C-9867-25FF92AB78C5}" destId="{8B8092E0-F8E6-1640-81E7-D83E5A285B04}" srcOrd="0" destOrd="0" presId="urn:microsoft.com/office/officeart/2005/8/layout/list1"/>
    <dgm:cxn modelId="{0C0464E4-1987-41AB-B4EA-19FAB3E3DB02}" type="presParOf" srcId="{8B8092E0-F8E6-1640-81E7-D83E5A285B04}" destId="{C55AE31F-60B5-584A-A64D-448DD6631DB7}" srcOrd="0" destOrd="0" presId="urn:microsoft.com/office/officeart/2005/8/layout/list1"/>
    <dgm:cxn modelId="{8A2EC4F8-305C-4E3C-933A-363E07DA05A8}" type="presParOf" srcId="{8B8092E0-F8E6-1640-81E7-D83E5A285B04}" destId="{7A786AE4-3E50-DA46-81F9-1D7AB9E63C75}" srcOrd="1" destOrd="0" presId="urn:microsoft.com/office/officeart/2005/8/layout/list1"/>
    <dgm:cxn modelId="{75EEBA60-9799-4B1E-A209-9EF0BCC5C7E4}" type="presParOf" srcId="{AA6E79AF-02DE-3C4C-9867-25FF92AB78C5}" destId="{2C3DAF6C-03AA-574A-931F-779DD5B45053}" srcOrd="1" destOrd="0" presId="urn:microsoft.com/office/officeart/2005/8/layout/list1"/>
    <dgm:cxn modelId="{1CB3F760-54FB-4A5F-92F9-08ADC1DD4AE5}" type="presParOf" srcId="{AA6E79AF-02DE-3C4C-9867-25FF92AB78C5}" destId="{F66DB7AA-8B2A-9C40-A80E-49FD4FE780B6}" srcOrd="2" destOrd="0" presId="urn:microsoft.com/office/officeart/2005/8/layout/list1"/>
    <dgm:cxn modelId="{1B29BC65-3BEA-42FD-B5A3-AC5A69DB993C}" type="presParOf" srcId="{AA6E79AF-02DE-3C4C-9867-25FF92AB78C5}" destId="{CA19DB0F-2367-2143-954F-E609937431E6}" srcOrd="3" destOrd="0" presId="urn:microsoft.com/office/officeart/2005/8/layout/list1"/>
    <dgm:cxn modelId="{91196A62-CDF9-45E9-ABDC-7C36DA667282}" type="presParOf" srcId="{AA6E79AF-02DE-3C4C-9867-25FF92AB78C5}" destId="{ABDFDA24-84E5-D443-BBB9-7C74B5C5F621}" srcOrd="4" destOrd="0" presId="urn:microsoft.com/office/officeart/2005/8/layout/list1"/>
    <dgm:cxn modelId="{AB5C9A6C-D20B-42AF-A920-C121F8B54922}" type="presParOf" srcId="{ABDFDA24-84E5-D443-BBB9-7C74B5C5F621}" destId="{47B5B22F-DBFF-5A4C-A9B9-D7881E8C9AD5}" srcOrd="0" destOrd="0" presId="urn:microsoft.com/office/officeart/2005/8/layout/list1"/>
    <dgm:cxn modelId="{833B738E-DE07-48E9-9948-2879239EEFFB}" type="presParOf" srcId="{ABDFDA24-84E5-D443-BBB9-7C74B5C5F621}" destId="{2E45C4BB-AC7D-A144-85B4-331CDBBA0145}" srcOrd="1" destOrd="0" presId="urn:microsoft.com/office/officeart/2005/8/layout/list1"/>
    <dgm:cxn modelId="{E23E1246-B1F4-41F9-A702-34AEE13ECAEE}" type="presParOf" srcId="{AA6E79AF-02DE-3C4C-9867-25FF92AB78C5}" destId="{13115DCF-9D05-B347-BE31-72696A80217A}" srcOrd="5" destOrd="0" presId="urn:microsoft.com/office/officeart/2005/8/layout/list1"/>
    <dgm:cxn modelId="{7E22B9B5-F256-43F4-B723-1199253E5E3A}" type="presParOf" srcId="{AA6E79AF-02DE-3C4C-9867-25FF92AB78C5}" destId="{90893719-7622-E642-A060-3B16276929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A70E6-0413-194F-AC33-74F52BA81CE6}" type="doc">
      <dgm:prSet loTypeId="urn:microsoft.com/office/officeart/2005/8/layout/pList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167360-5FDA-3E43-9B7E-C7FB4D253872}">
      <dgm:prSet/>
      <dgm:spPr/>
      <dgm:t>
        <a:bodyPr/>
        <a:lstStyle/>
        <a:p>
          <a:pPr rtl="0"/>
          <a:r>
            <a:rPr lang="en-US" dirty="0" smtClean="0"/>
            <a:t>Calendar</a:t>
          </a:r>
          <a:endParaRPr lang="en-US" dirty="0"/>
        </a:p>
      </dgm:t>
    </dgm:pt>
    <dgm:pt modelId="{3D7A7EBC-FF6C-B145-9AF6-02EB79CF0985}" type="parTrans" cxnId="{9DE186D1-3400-A248-BBA3-D96762BF0536}">
      <dgm:prSet/>
      <dgm:spPr/>
      <dgm:t>
        <a:bodyPr/>
        <a:lstStyle/>
        <a:p>
          <a:endParaRPr lang="en-US"/>
        </a:p>
      </dgm:t>
    </dgm:pt>
    <dgm:pt modelId="{B1A8FB3B-A53E-8944-B971-8F3AE8D4FD14}" type="sibTrans" cxnId="{9DE186D1-3400-A248-BBA3-D96762BF0536}">
      <dgm:prSet/>
      <dgm:spPr/>
      <dgm:t>
        <a:bodyPr/>
        <a:lstStyle/>
        <a:p>
          <a:endParaRPr lang="en-US"/>
        </a:p>
      </dgm:t>
    </dgm:pt>
    <dgm:pt modelId="{A6CCA7D8-9399-FB4D-A7EF-5647388C8600}">
      <dgm:prSet/>
      <dgm:spPr/>
      <dgm:t>
        <a:bodyPr/>
        <a:lstStyle/>
        <a:p>
          <a:pPr rtl="0"/>
          <a:r>
            <a:rPr lang="en-US" i="1" dirty="0" smtClean="0"/>
            <a:t>Purpose</a:t>
          </a:r>
          <a:r>
            <a:rPr lang="en-US" dirty="0" smtClean="0"/>
            <a:t> – To coordinate schedules for people, rooms, groups, and other resources</a:t>
          </a:r>
          <a:endParaRPr lang="en-US" dirty="0"/>
        </a:p>
      </dgm:t>
    </dgm:pt>
    <dgm:pt modelId="{B46F0460-2368-AC45-8DDF-1AC095261627}" type="parTrans" cxnId="{AA136E37-3A3B-B14B-A494-2D62FAF9F3C1}">
      <dgm:prSet/>
      <dgm:spPr/>
      <dgm:t>
        <a:bodyPr/>
        <a:lstStyle/>
        <a:p>
          <a:endParaRPr lang="en-US"/>
        </a:p>
      </dgm:t>
    </dgm:pt>
    <dgm:pt modelId="{6FA661DF-0C68-1449-ADD9-8EA9DB4FB91F}" type="sibTrans" cxnId="{AA136E37-3A3B-B14B-A494-2D62FAF9F3C1}">
      <dgm:prSet/>
      <dgm:spPr/>
      <dgm:t>
        <a:bodyPr/>
        <a:lstStyle/>
        <a:p>
          <a:endParaRPr lang="en-US"/>
        </a:p>
      </dgm:t>
    </dgm:pt>
    <dgm:pt modelId="{8A64C006-DA10-8640-842E-3AE7CE00A49C}">
      <dgm:prSet/>
      <dgm:spPr/>
      <dgm:t>
        <a:bodyPr/>
        <a:lstStyle/>
        <a:p>
          <a:pPr rtl="0"/>
          <a:r>
            <a:rPr lang="en-US" dirty="0" smtClean="0"/>
            <a:t>Wiki</a:t>
          </a:r>
          <a:endParaRPr lang="en-US" dirty="0"/>
        </a:p>
      </dgm:t>
    </dgm:pt>
    <dgm:pt modelId="{56592C3C-CB86-164E-98AA-E691A2842A2E}" type="parTrans" cxnId="{9A260BE3-34AD-1744-B58B-6D5FC18F7BB0}">
      <dgm:prSet/>
      <dgm:spPr/>
      <dgm:t>
        <a:bodyPr/>
        <a:lstStyle/>
        <a:p>
          <a:endParaRPr lang="en-US"/>
        </a:p>
      </dgm:t>
    </dgm:pt>
    <dgm:pt modelId="{888811A5-B20E-8742-A3F4-051E130E152A}" type="sibTrans" cxnId="{9A260BE3-34AD-1744-B58B-6D5FC18F7BB0}">
      <dgm:prSet/>
      <dgm:spPr/>
      <dgm:t>
        <a:bodyPr/>
        <a:lstStyle/>
        <a:p>
          <a:endParaRPr lang="en-US"/>
        </a:p>
      </dgm:t>
    </dgm:pt>
    <dgm:pt modelId="{9242A86B-ECBF-6D46-B4AF-94690162C944}">
      <dgm:prSet/>
      <dgm:spPr/>
      <dgm:t>
        <a:bodyPr/>
        <a:lstStyle/>
        <a:p>
          <a:pPr rtl="0"/>
          <a:r>
            <a:rPr lang="en-US" i="1" dirty="0" smtClean="0"/>
            <a:t>Purpose</a:t>
          </a:r>
          <a:r>
            <a:rPr lang="en-US" dirty="0" smtClean="0"/>
            <a:t> – To support documentation and collaboration within the department</a:t>
          </a:r>
          <a:endParaRPr lang="en-US" dirty="0"/>
        </a:p>
      </dgm:t>
    </dgm:pt>
    <dgm:pt modelId="{134CE32B-A959-D24B-B959-3988E9419488}" type="parTrans" cxnId="{12620A7B-BACB-A545-A3AD-F1394417A13A}">
      <dgm:prSet/>
      <dgm:spPr/>
      <dgm:t>
        <a:bodyPr/>
        <a:lstStyle/>
        <a:p>
          <a:endParaRPr lang="en-US"/>
        </a:p>
      </dgm:t>
    </dgm:pt>
    <dgm:pt modelId="{4641233D-DC5D-4D44-BBF6-3F3F0AC36BBA}" type="sibTrans" cxnId="{12620A7B-BACB-A545-A3AD-F1394417A13A}">
      <dgm:prSet/>
      <dgm:spPr/>
      <dgm:t>
        <a:bodyPr/>
        <a:lstStyle/>
        <a:p>
          <a:endParaRPr lang="en-US"/>
        </a:p>
      </dgm:t>
    </dgm:pt>
    <dgm:pt modelId="{7A85C1DF-313E-7A47-A70A-EB1CE3C29E25}">
      <dgm:prSet/>
      <dgm:spPr/>
      <dgm:t>
        <a:bodyPr/>
        <a:lstStyle/>
        <a:p>
          <a:pPr rtl="0"/>
          <a:r>
            <a:rPr lang="en-US" dirty="0" err="1" smtClean="0"/>
            <a:t>Massmail</a:t>
          </a:r>
          <a:endParaRPr lang="en-US" dirty="0"/>
        </a:p>
      </dgm:t>
    </dgm:pt>
    <dgm:pt modelId="{01FD30DC-8E6C-AB46-AC92-18B9F3AC7736}" type="parTrans" cxnId="{3A1A6F6C-C647-D846-9765-AFD6DCC32FFC}">
      <dgm:prSet/>
      <dgm:spPr/>
      <dgm:t>
        <a:bodyPr/>
        <a:lstStyle/>
        <a:p>
          <a:endParaRPr lang="en-US"/>
        </a:p>
      </dgm:t>
    </dgm:pt>
    <dgm:pt modelId="{FB4C9771-C7DB-E84B-89D0-065F82447059}" type="sibTrans" cxnId="{3A1A6F6C-C647-D846-9765-AFD6DCC32FFC}">
      <dgm:prSet/>
      <dgm:spPr/>
      <dgm:t>
        <a:bodyPr/>
        <a:lstStyle/>
        <a:p>
          <a:endParaRPr lang="en-US"/>
        </a:p>
      </dgm:t>
    </dgm:pt>
    <dgm:pt modelId="{A22C5D7F-ABAF-4B4F-AE12-348B05C1396A}">
      <dgm:prSet/>
      <dgm:spPr/>
      <dgm:t>
        <a:bodyPr/>
        <a:lstStyle/>
        <a:p>
          <a:pPr rtl="0"/>
          <a:r>
            <a:rPr lang="en-US" i="1" dirty="0" smtClean="0"/>
            <a:t>Purpose</a:t>
          </a:r>
          <a:r>
            <a:rPr lang="en-US" dirty="0" smtClean="0"/>
            <a:t> – To easily distribute email to large groups of people at a time</a:t>
          </a:r>
          <a:endParaRPr lang="en-US" dirty="0"/>
        </a:p>
      </dgm:t>
    </dgm:pt>
    <dgm:pt modelId="{E131CFBF-81C2-4447-AAA7-29D2E09648B7}" type="parTrans" cxnId="{D8B59AA9-E972-074A-B85B-39587884F552}">
      <dgm:prSet/>
      <dgm:spPr/>
      <dgm:t>
        <a:bodyPr/>
        <a:lstStyle/>
        <a:p>
          <a:endParaRPr lang="en-US"/>
        </a:p>
      </dgm:t>
    </dgm:pt>
    <dgm:pt modelId="{5640E523-7606-D543-9700-59A167DE3BBE}" type="sibTrans" cxnId="{D8B59AA9-E972-074A-B85B-39587884F552}">
      <dgm:prSet/>
      <dgm:spPr/>
      <dgm:t>
        <a:bodyPr/>
        <a:lstStyle/>
        <a:p>
          <a:endParaRPr lang="en-US"/>
        </a:p>
      </dgm:t>
    </dgm:pt>
    <dgm:pt modelId="{7F99E057-2894-8E4D-87E8-A91EDEBF937E}">
      <dgm:prSet/>
      <dgm:spPr/>
      <dgm:t>
        <a:bodyPr/>
        <a:lstStyle/>
        <a:p>
          <a:pPr rtl="0"/>
          <a:endParaRPr lang="en-US" dirty="0"/>
        </a:p>
      </dgm:t>
    </dgm:pt>
    <dgm:pt modelId="{8806E9EB-40A4-6347-8DD4-D15B8B80B654}" type="parTrans" cxnId="{3F5BD2B2-D070-A745-A367-027257FDB9FD}">
      <dgm:prSet/>
      <dgm:spPr/>
      <dgm:t>
        <a:bodyPr/>
        <a:lstStyle/>
        <a:p>
          <a:endParaRPr lang="en-US"/>
        </a:p>
      </dgm:t>
    </dgm:pt>
    <dgm:pt modelId="{260B69D0-CE9C-0649-8653-3F2C1884EAAD}" type="sibTrans" cxnId="{3F5BD2B2-D070-A745-A367-027257FDB9FD}">
      <dgm:prSet/>
      <dgm:spPr/>
      <dgm:t>
        <a:bodyPr/>
        <a:lstStyle/>
        <a:p>
          <a:endParaRPr lang="en-US"/>
        </a:p>
      </dgm:t>
    </dgm:pt>
    <dgm:pt modelId="{BF3BA4BE-8D62-024F-8568-A8888C5B4F17}">
      <dgm:prSet/>
      <dgm:spPr/>
      <dgm:t>
        <a:bodyPr/>
        <a:lstStyle/>
        <a:p>
          <a:pPr rtl="0"/>
          <a:endParaRPr lang="en-US" dirty="0"/>
        </a:p>
      </dgm:t>
    </dgm:pt>
    <dgm:pt modelId="{23BFE041-F35E-0241-8FF5-DE23A6045145}" type="parTrans" cxnId="{0D77E287-BC3A-454A-B24A-2A74F107B305}">
      <dgm:prSet/>
      <dgm:spPr/>
      <dgm:t>
        <a:bodyPr/>
        <a:lstStyle/>
        <a:p>
          <a:endParaRPr lang="en-US"/>
        </a:p>
      </dgm:t>
    </dgm:pt>
    <dgm:pt modelId="{98982D5B-B6BA-8D48-9C7D-8BC69638ED05}" type="sibTrans" cxnId="{0D77E287-BC3A-454A-B24A-2A74F107B305}">
      <dgm:prSet/>
      <dgm:spPr/>
      <dgm:t>
        <a:bodyPr/>
        <a:lstStyle/>
        <a:p>
          <a:endParaRPr lang="en-US"/>
        </a:p>
      </dgm:t>
    </dgm:pt>
    <dgm:pt modelId="{140E9EC1-2C94-46CB-8D3D-5413514C6425}">
      <dgm:prSet/>
      <dgm:spPr/>
      <dgm:t>
        <a:bodyPr/>
        <a:lstStyle/>
        <a:p>
          <a:pPr rtl="0"/>
          <a:r>
            <a:rPr lang="en-US" i="1" dirty="0" smtClean="0"/>
            <a:t>Customers – </a:t>
          </a:r>
          <a:r>
            <a:rPr lang="en-US" i="0" dirty="0" smtClean="0"/>
            <a:t>Staff, Faculty</a:t>
          </a:r>
          <a:endParaRPr lang="en-US" i="0" dirty="0"/>
        </a:p>
      </dgm:t>
    </dgm:pt>
    <dgm:pt modelId="{AD89ED39-0B29-4BF6-9D6C-C17A739F308C}" type="parTrans" cxnId="{0AFA9C86-9FC1-4860-B77A-BC89B725E182}">
      <dgm:prSet/>
      <dgm:spPr/>
      <dgm:t>
        <a:bodyPr/>
        <a:lstStyle/>
        <a:p>
          <a:endParaRPr lang="en-US"/>
        </a:p>
      </dgm:t>
    </dgm:pt>
    <dgm:pt modelId="{D277D2B9-71C8-4818-9242-B75165376A0E}" type="sibTrans" cxnId="{0AFA9C86-9FC1-4860-B77A-BC89B725E182}">
      <dgm:prSet/>
      <dgm:spPr/>
      <dgm:t>
        <a:bodyPr/>
        <a:lstStyle/>
        <a:p>
          <a:endParaRPr lang="en-US"/>
        </a:p>
      </dgm:t>
    </dgm:pt>
    <dgm:pt modelId="{8560B8F9-53BD-41AE-B30D-2CD242A159E9}">
      <dgm:prSet/>
      <dgm:spPr/>
      <dgm:t>
        <a:bodyPr/>
        <a:lstStyle/>
        <a:p>
          <a:pPr rtl="0"/>
          <a:r>
            <a:rPr lang="en-US" i="1" dirty="0" smtClean="0"/>
            <a:t>Customers – </a:t>
          </a:r>
          <a:r>
            <a:rPr lang="en-US" i="0" dirty="0" smtClean="0"/>
            <a:t>Central IT Staff</a:t>
          </a:r>
          <a:endParaRPr lang="en-US" i="0" dirty="0"/>
        </a:p>
      </dgm:t>
    </dgm:pt>
    <dgm:pt modelId="{B3389ADE-32C7-4B20-8BA7-09A54BFCDD33}" type="parTrans" cxnId="{77CFDB0D-7B0A-4A5B-812C-55C7FE7CFB67}">
      <dgm:prSet/>
      <dgm:spPr/>
      <dgm:t>
        <a:bodyPr/>
        <a:lstStyle/>
        <a:p>
          <a:endParaRPr lang="en-US"/>
        </a:p>
      </dgm:t>
    </dgm:pt>
    <dgm:pt modelId="{FF8C2D7C-D215-4506-A95D-2DD5A311F2BE}" type="sibTrans" cxnId="{77CFDB0D-7B0A-4A5B-812C-55C7FE7CFB67}">
      <dgm:prSet/>
      <dgm:spPr/>
      <dgm:t>
        <a:bodyPr/>
        <a:lstStyle/>
        <a:p>
          <a:endParaRPr lang="en-US"/>
        </a:p>
      </dgm:t>
    </dgm:pt>
    <dgm:pt modelId="{C7425648-18A6-4BB1-9E6F-1E336B040838}">
      <dgm:prSet/>
      <dgm:spPr/>
      <dgm:t>
        <a:bodyPr/>
        <a:lstStyle/>
        <a:p>
          <a:pPr rtl="0"/>
          <a:r>
            <a:rPr lang="en-US" i="1" dirty="0" smtClean="0"/>
            <a:t>Customers – </a:t>
          </a:r>
          <a:r>
            <a:rPr lang="en-US" i="0" dirty="0" smtClean="0"/>
            <a:t>University Administration and Central IT Staff</a:t>
          </a:r>
          <a:endParaRPr lang="en-US" i="0" dirty="0"/>
        </a:p>
      </dgm:t>
    </dgm:pt>
    <dgm:pt modelId="{B309C8B7-C44D-4150-A0A3-D0A349B6DDCA}" type="parTrans" cxnId="{EC840663-B9DE-4F3F-ADC6-A1EA5949B7E4}">
      <dgm:prSet/>
      <dgm:spPr/>
      <dgm:t>
        <a:bodyPr/>
        <a:lstStyle/>
        <a:p>
          <a:endParaRPr lang="en-US"/>
        </a:p>
      </dgm:t>
    </dgm:pt>
    <dgm:pt modelId="{7B424EA0-2A6F-47E1-ADDD-B1F16CC5845C}" type="sibTrans" cxnId="{EC840663-B9DE-4F3F-ADC6-A1EA5949B7E4}">
      <dgm:prSet/>
      <dgm:spPr/>
      <dgm:t>
        <a:bodyPr/>
        <a:lstStyle/>
        <a:p>
          <a:endParaRPr lang="en-US"/>
        </a:p>
      </dgm:t>
    </dgm:pt>
    <dgm:pt modelId="{4180F93C-97CB-E442-B621-67C99CF3E806}" type="pres">
      <dgm:prSet presAssocID="{907A70E6-0413-194F-AC33-74F52BA81C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9611E-221E-4443-95CD-57E9F833A3FE}" type="pres">
      <dgm:prSet presAssocID="{907A70E6-0413-194F-AC33-74F52BA81CE6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6B033AC9-44D7-2C4C-914D-A03C3035EFFE}" type="pres">
      <dgm:prSet presAssocID="{907A70E6-0413-194F-AC33-74F52BA81CE6}" presName="linComp" presStyleCnt="0"/>
      <dgm:spPr/>
      <dgm:t>
        <a:bodyPr/>
        <a:lstStyle/>
        <a:p>
          <a:endParaRPr lang="en-US"/>
        </a:p>
      </dgm:t>
    </dgm:pt>
    <dgm:pt modelId="{F919C2F4-309C-614E-92C0-F106F725AD09}" type="pres">
      <dgm:prSet presAssocID="{D7167360-5FDA-3E43-9B7E-C7FB4D253872}" presName="compNode" presStyleCnt="0"/>
      <dgm:spPr/>
      <dgm:t>
        <a:bodyPr/>
        <a:lstStyle/>
        <a:p>
          <a:endParaRPr lang="en-US"/>
        </a:p>
      </dgm:t>
    </dgm:pt>
    <dgm:pt modelId="{82757843-C5F6-D84C-9631-6F8AFE5E4484}" type="pres">
      <dgm:prSet presAssocID="{D7167360-5FDA-3E43-9B7E-C7FB4D2538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3EE5-85E1-8B4B-A814-A7018EB24946}" type="pres">
      <dgm:prSet presAssocID="{D7167360-5FDA-3E43-9B7E-C7FB4D253872}" presName="invisiNode" presStyleLbl="node1" presStyleIdx="0" presStyleCnt="3"/>
      <dgm:spPr/>
      <dgm:t>
        <a:bodyPr/>
        <a:lstStyle/>
        <a:p>
          <a:endParaRPr lang="en-US"/>
        </a:p>
      </dgm:t>
    </dgm:pt>
    <dgm:pt modelId="{CE52B5C9-FB77-274D-8ACF-5BA6B21DB822}" type="pres">
      <dgm:prSet presAssocID="{D7167360-5FDA-3E43-9B7E-C7FB4D253872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931" r="19931"/>
          </a:stretch>
        </a:blipFill>
      </dgm:spPr>
      <dgm:t>
        <a:bodyPr/>
        <a:lstStyle/>
        <a:p>
          <a:endParaRPr lang="en-US"/>
        </a:p>
      </dgm:t>
    </dgm:pt>
    <dgm:pt modelId="{0CECB12D-9721-0945-A4AF-F9AD6FC0A558}" type="pres">
      <dgm:prSet presAssocID="{B1A8FB3B-A53E-8944-B971-8F3AE8D4FD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113236-57B3-1E48-8205-ACBBD2FEDC72}" type="pres">
      <dgm:prSet presAssocID="{8A64C006-DA10-8640-842E-3AE7CE00A49C}" presName="compNode" presStyleCnt="0"/>
      <dgm:spPr/>
      <dgm:t>
        <a:bodyPr/>
        <a:lstStyle/>
        <a:p>
          <a:endParaRPr lang="en-US"/>
        </a:p>
      </dgm:t>
    </dgm:pt>
    <dgm:pt modelId="{98F4B8D7-D084-8D47-893D-2D29A88D9D60}" type="pres">
      <dgm:prSet presAssocID="{8A64C006-DA10-8640-842E-3AE7CE00A4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D5A5-A8CB-3B4E-978B-FF92BE6AFC8D}" type="pres">
      <dgm:prSet presAssocID="{8A64C006-DA10-8640-842E-3AE7CE00A49C}" presName="invisiNode" presStyleLbl="node1" presStyleIdx="1" presStyleCnt="3"/>
      <dgm:spPr/>
      <dgm:t>
        <a:bodyPr/>
        <a:lstStyle/>
        <a:p>
          <a:endParaRPr lang="en-US"/>
        </a:p>
      </dgm:t>
    </dgm:pt>
    <dgm:pt modelId="{69A86F69-BCB3-8B41-A7DE-16748A8FCC49}" type="pres">
      <dgm:prSet presAssocID="{8A64C006-DA10-8640-842E-3AE7CE00A49C}" presName="imagNod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19931" r="19931"/>
          </a:stretch>
        </a:blipFill>
      </dgm:spPr>
      <dgm:t>
        <a:bodyPr/>
        <a:lstStyle/>
        <a:p>
          <a:endParaRPr lang="en-US"/>
        </a:p>
      </dgm:t>
    </dgm:pt>
    <dgm:pt modelId="{763C7A2F-562C-0D43-9D97-10757DE8F489}" type="pres">
      <dgm:prSet presAssocID="{888811A5-B20E-8742-A3F4-051E130E15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1D8671-5EEE-6541-AB15-2C2A36161DE1}" type="pres">
      <dgm:prSet presAssocID="{7A85C1DF-313E-7A47-A70A-EB1CE3C29E25}" presName="compNode" presStyleCnt="0"/>
      <dgm:spPr/>
      <dgm:t>
        <a:bodyPr/>
        <a:lstStyle/>
        <a:p>
          <a:endParaRPr lang="en-US"/>
        </a:p>
      </dgm:t>
    </dgm:pt>
    <dgm:pt modelId="{83C85172-DF15-C74B-B635-BD15CA8AECA2}" type="pres">
      <dgm:prSet presAssocID="{7A85C1DF-313E-7A47-A70A-EB1CE3C29E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960BC-3377-6942-87CC-E6907B2F9977}" type="pres">
      <dgm:prSet presAssocID="{7A85C1DF-313E-7A47-A70A-EB1CE3C29E25}" presName="invisiNode" presStyleLbl="node1" presStyleIdx="2" presStyleCnt="3"/>
      <dgm:spPr/>
      <dgm:t>
        <a:bodyPr/>
        <a:lstStyle/>
        <a:p>
          <a:endParaRPr lang="en-US"/>
        </a:p>
      </dgm:t>
    </dgm:pt>
    <dgm:pt modelId="{B2C7E85F-2C54-7546-80DF-8D53EB31FCFC}" type="pres">
      <dgm:prSet presAssocID="{7A85C1DF-313E-7A47-A70A-EB1CE3C29E25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595" r="21595"/>
          </a:stretch>
        </a:blipFill>
      </dgm:spPr>
      <dgm:t>
        <a:bodyPr/>
        <a:lstStyle/>
        <a:p>
          <a:endParaRPr lang="en-US"/>
        </a:p>
      </dgm:t>
    </dgm:pt>
  </dgm:ptLst>
  <dgm:cxnLst>
    <dgm:cxn modelId="{58A9DA4D-12D0-4AB8-92DA-F10BB0868157}" type="presOf" srcId="{888811A5-B20E-8742-A3F4-051E130E152A}" destId="{763C7A2F-562C-0D43-9D97-10757DE8F489}" srcOrd="0" destOrd="0" presId="urn:microsoft.com/office/officeart/2005/8/layout/pList2"/>
    <dgm:cxn modelId="{70CFC34A-F52D-4B78-8B50-6DC15F878464}" type="presOf" srcId="{140E9EC1-2C94-46CB-8D3D-5413514C6425}" destId="{82757843-C5F6-D84C-9631-6F8AFE5E4484}" srcOrd="0" destOrd="2" presId="urn:microsoft.com/office/officeart/2005/8/layout/pList2"/>
    <dgm:cxn modelId="{3F5BD2B2-D070-A745-A367-027257FDB9FD}" srcId="{8A64C006-DA10-8640-842E-3AE7CE00A49C}" destId="{7F99E057-2894-8E4D-87E8-A91EDEBF937E}" srcOrd="2" destOrd="0" parTransId="{8806E9EB-40A4-6347-8DD4-D15B8B80B654}" sibTransId="{260B69D0-CE9C-0649-8653-3F2C1884EAAD}"/>
    <dgm:cxn modelId="{2F08AF8E-EF64-497F-A3D4-14E992427831}" type="presOf" srcId="{B1A8FB3B-A53E-8944-B971-8F3AE8D4FD14}" destId="{0CECB12D-9721-0945-A4AF-F9AD6FC0A558}" srcOrd="0" destOrd="0" presId="urn:microsoft.com/office/officeart/2005/8/layout/pList2"/>
    <dgm:cxn modelId="{1E0E5D77-9FC8-4A54-B75C-763D26F6AADD}" type="presOf" srcId="{907A70E6-0413-194F-AC33-74F52BA81CE6}" destId="{4180F93C-97CB-E442-B621-67C99CF3E806}" srcOrd="0" destOrd="0" presId="urn:microsoft.com/office/officeart/2005/8/layout/pList2"/>
    <dgm:cxn modelId="{12620A7B-BACB-A545-A3AD-F1394417A13A}" srcId="{8A64C006-DA10-8640-842E-3AE7CE00A49C}" destId="{9242A86B-ECBF-6D46-B4AF-94690162C944}" srcOrd="0" destOrd="0" parTransId="{134CE32B-A959-D24B-B959-3988E9419488}" sibTransId="{4641233D-DC5D-4D44-BBF6-3F3F0AC36BBA}"/>
    <dgm:cxn modelId="{C0E42F7B-E074-47C5-8DAC-7193BAD3569C}" type="presOf" srcId="{7F99E057-2894-8E4D-87E8-A91EDEBF937E}" destId="{98F4B8D7-D084-8D47-893D-2D29A88D9D60}" srcOrd="0" destOrd="3" presId="urn:microsoft.com/office/officeart/2005/8/layout/pList2"/>
    <dgm:cxn modelId="{572F310D-46E3-4AD2-A149-8957168D19D0}" type="presOf" srcId="{9242A86B-ECBF-6D46-B4AF-94690162C944}" destId="{98F4B8D7-D084-8D47-893D-2D29A88D9D60}" srcOrd="0" destOrd="1" presId="urn:microsoft.com/office/officeart/2005/8/layout/pList2"/>
    <dgm:cxn modelId="{77CFDB0D-7B0A-4A5B-812C-55C7FE7CFB67}" srcId="{8A64C006-DA10-8640-842E-3AE7CE00A49C}" destId="{8560B8F9-53BD-41AE-B30D-2CD242A159E9}" srcOrd="1" destOrd="0" parTransId="{B3389ADE-32C7-4B20-8BA7-09A54BFCDD33}" sibTransId="{FF8C2D7C-D215-4506-A95D-2DD5A311F2BE}"/>
    <dgm:cxn modelId="{8A096954-09B5-4364-A9D1-56DAC318943C}" type="presOf" srcId="{8A64C006-DA10-8640-842E-3AE7CE00A49C}" destId="{98F4B8D7-D084-8D47-893D-2D29A88D9D60}" srcOrd="0" destOrd="0" presId="urn:microsoft.com/office/officeart/2005/8/layout/pList2"/>
    <dgm:cxn modelId="{0AFA9C86-9FC1-4860-B77A-BC89B725E182}" srcId="{D7167360-5FDA-3E43-9B7E-C7FB4D253872}" destId="{140E9EC1-2C94-46CB-8D3D-5413514C6425}" srcOrd="1" destOrd="0" parTransId="{AD89ED39-0B29-4BF6-9D6C-C17A739F308C}" sibTransId="{D277D2B9-71C8-4818-9242-B75165376A0E}"/>
    <dgm:cxn modelId="{0D77E287-BC3A-454A-B24A-2A74F107B305}" srcId="{7A85C1DF-313E-7A47-A70A-EB1CE3C29E25}" destId="{BF3BA4BE-8D62-024F-8568-A8888C5B4F17}" srcOrd="2" destOrd="0" parTransId="{23BFE041-F35E-0241-8FF5-DE23A6045145}" sibTransId="{98982D5B-B6BA-8D48-9C7D-8BC69638ED05}"/>
    <dgm:cxn modelId="{AA136E37-3A3B-B14B-A494-2D62FAF9F3C1}" srcId="{D7167360-5FDA-3E43-9B7E-C7FB4D253872}" destId="{A6CCA7D8-9399-FB4D-A7EF-5647388C8600}" srcOrd="0" destOrd="0" parTransId="{B46F0460-2368-AC45-8DDF-1AC095261627}" sibTransId="{6FA661DF-0C68-1449-ADD9-8EA9DB4FB91F}"/>
    <dgm:cxn modelId="{9DE186D1-3400-A248-BBA3-D96762BF0536}" srcId="{907A70E6-0413-194F-AC33-74F52BA81CE6}" destId="{D7167360-5FDA-3E43-9B7E-C7FB4D253872}" srcOrd="0" destOrd="0" parTransId="{3D7A7EBC-FF6C-B145-9AF6-02EB79CF0985}" sibTransId="{B1A8FB3B-A53E-8944-B971-8F3AE8D4FD14}"/>
    <dgm:cxn modelId="{75091665-ED47-4651-B6D6-C05AD562EAA3}" type="presOf" srcId="{C7425648-18A6-4BB1-9E6F-1E336B040838}" destId="{83C85172-DF15-C74B-B635-BD15CA8AECA2}" srcOrd="0" destOrd="2" presId="urn:microsoft.com/office/officeart/2005/8/layout/pList2"/>
    <dgm:cxn modelId="{EC840663-B9DE-4F3F-ADC6-A1EA5949B7E4}" srcId="{7A85C1DF-313E-7A47-A70A-EB1CE3C29E25}" destId="{C7425648-18A6-4BB1-9E6F-1E336B040838}" srcOrd="1" destOrd="0" parTransId="{B309C8B7-C44D-4150-A0A3-D0A349B6DDCA}" sibTransId="{7B424EA0-2A6F-47E1-ADDD-B1F16CC5845C}"/>
    <dgm:cxn modelId="{D8B59AA9-E972-074A-B85B-39587884F552}" srcId="{7A85C1DF-313E-7A47-A70A-EB1CE3C29E25}" destId="{A22C5D7F-ABAF-4B4F-AE12-348B05C1396A}" srcOrd="0" destOrd="0" parTransId="{E131CFBF-81C2-4447-AAA7-29D2E09648B7}" sibTransId="{5640E523-7606-D543-9700-59A167DE3BBE}"/>
    <dgm:cxn modelId="{6A2F37E6-FF8E-4C9C-AFF2-A970100631BF}" type="presOf" srcId="{A22C5D7F-ABAF-4B4F-AE12-348B05C1396A}" destId="{83C85172-DF15-C74B-B635-BD15CA8AECA2}" srcOrd="0" destOrd="1" presId="urn:microsoft.com/office/officeart/2005/8/layout/pList2"/>
    <dgm:cxn modelId="{DDA64568-C92C-480A-8E8F-C1FA5A886495}" type="presOf" srcId="{8560B8F9-53BD-41AE-B30D-2CD242A159E9}" destId="{98F4B8D7-D084-8D47-893D-2D29A88D9D60}" srcOrd="0" destOrd="2" presId="urn:microsoft.com/office/officeart/2005/8/layout/pList2"/>
    <dgm:cxn modelId="{F63E64E4-45EB-44A5-9DB2-A1467E3DFD1F}" type="presOf" srcId="{D7167360-5FDA-3E43-9B7E-C7FB4D253872}" destId="{82757843-C5F6-D84C-9631-6F8AFE5E4484}" srcOrd="0" destOrd="0" presId="urn:microsoft.com/office/officeart/2005/8/layout/pList2"/>
    <dgm:cxn modelId="{9A260BE3-34AD-1744-B58B-6D5FC18F7BB0}" srcId="{907A70E6-0413-194F-AC33-74F52BA81CE6}" destId="{8A64C006-DA10-8640-842E-3AE7CE00A49C}" srcOrd="1" destOrd="0" parTransId="{56592C3C-CB86-164E-98AA-E691A2842A2E}" sibTransId="{888811A5-B20E-8742-A3F4-051E130E152A}"/>
    <dgm:cxn modelId="{0F672577-486F-49BF-9442-D38B89ED26CE}" type="presOf" srcId="{A6CCA7D8-9399-FB4D-A7EF-5647388C8600}" destId="{82757843-C5F6-D84C-9631-6F8AFE5E4484}" srcOrd="0" destOrd="1" presId="urn:microsoft.com/office/officeart/2005/8/layout/pList2"/>
    <dgm:cxn modelId="{03466A51-19B8-4B36-A8E0-6D79DFA2913D}" type="presOf" srcId="{BF3BA4BE-8D62-024F-8568-A8888C5B4F17}" destId="{83C85172-DF15-C74B-B635-BD15CA8AECA2}" srcOrd="0" destOrd="3" presId="urn:microsoft.com/office/officeart/2005/8/layout/pList2"/>
    <dgm:cxn modelId="{3A1A6F6C-C647-D846-9765-AFD6DCC32FFC}" srcId="{907A70E6-0413-194F-AC33-74F52BA81CE6}" destId="{7A85C1DF-313E-7A47-A70A-EB1CE3C29E25}" srcOrd="2" destOrd="0" parTransId="{01FD30DC-8E6C-AB46-AC92-18B9F3AC7736}" sibTransId="{FB4C9771-C7DB-E84B-89D0-065F82447059}"/>
    <dgm:cxn modelId="{0DF97823-9C23-493B-8273-A71DAD9BB2A3}" type="presOf" srcId="{7A85C1DF-313E-7A47-A70A-EB1CE3C29E25}" destId="{83C85172-DF15-C74B-B635-BD15CA8AECA2}" srcOrd="0" destOrd="0" presId="urn:microsoft.com/office/officeart/2005/8/layout/pList2"/>
    <dgm:cxn modelId="{D95CC3D4-797A-4B26-8057-6BAF25E36574}" type="presParOf" srcId="{4180F93C-97CB-E442-B621-67C99CF3E806}" destId="{8E89611E-221E-4443-95CD-57E9F833A3FE}" srcOrd="0" destOrd="0" presId="urn:microsoft.com/office/officeart/2005/8/layout/pList2"/>
    <dgm:cxn modelId="{E86FA64B-53A7-4E6A-93FE-9823C4AABF8C}" type="presParOf" srcId="{4180F93C-97CB-E442-B621-67C99CF3E806}" destId="{6B033AC9-44D7-2C4C-914D-A03C3035EFFE}" srcOrd="1" destOrd="0" presId="urn:microsoft.com/office/officeart/2005/8/layout/pList2"/>
    <dgm:cxn modelId="{4CEC8937-2543-445C-8E40-A8D7D63857D5}" type="presParOf" srcId="{6B033AC9-44D7-2C4C-914D-A03C3035EFFE}" destId="{F919C2F4-309C-614E-92C0-F106F725AD09}" srcOrd="0" destOrd="0" presId="urn:microsoft.com/office/officeart/2005/8/layout/pList2"/>
    <dgm:cxn modelId="{EB44DFC6-723D-4ED8-B271-98BF81AA2B24}" type="presParOf" srcId="{F919C2F4-309C-614E-92C0-F106F725AD09}" destId="{82757843-C5F6-D84C-9631-6F8AFE5E4484}" srcOrd="0" destOrd="0" presId="urn:microsoft.com/office/officeart/2005/8/layout/pList2"/>
    <dgm:cxn modelId="{C619ED62-FF57-48C9-9CEA-E6BB81AC3E1A}" type="presParOf" srcId="{F919C2F4-309C-614E-92C0-F106F725AD09}" destId="{42E63EE5-85E1-8B4B-A814-A7018EB24946}" srcOrd="1" destOrd="0" presId="urn:microsoft.com/office/officeart/2005/8/layout/pList2"/>
    <dgm:cxn modelId="{3744D107-EF0C-4B15-B46C-F9549634BA4E}" type="presParOf" srcId="{F919C2F4-309C-614E-92C0-F106F725AD09}" destId="{CE52B5C9-FB77-274D-8ACF-5BA6B21DB822}" srcOrd="2" destOrd="0" presId="urn:microsoft.com/office/officeart/2005/8/layout/pList2"/>
    <dgm:cxn modelId="{5B0CA70C-7F30-49CC-A2F9-2CEAD5A6F7AF}" type="presParOf" srcId="{6B033AC9-44D7-2C4C-914D-A03C3035EFFE}" destId="{0CECB12D-9721-0945-A4AF-F9AD6FC0A558}" srcOrd="1" destOrd="0" presId="urn:microsoft.com/office/officeart/2005/8/layout/pList2"/>
    <dgm:cxn modelId="{2042CD6A-44B9-46CD-99A7-F2B217232358}" type="presParOf" srcId="{6B033AC9-44D7-2C4C-914D-A03C3035EFFE}" destId="{88113236-57B3-1E48-8205-ACBBD2FEDC72}" srcOrd="2" destOrd="0" presId="urn:microsoft.com/office/officeart/2005/8/layout/pList2"/>
    <dgm:cxn modelId="{0515C6A5-8668-4AA3-B8AC-A4B6896DFF52}" type="presParOf" srcId="{88113236-57B3-1E48-8205-ACBBD2FEDC72}" destId="{98F4B8D7-D084-8D47-893D-2D29A88D9D60}" srcOrd="0" destOrd="0" presId="urn:microsoft.com/office/officeart/2005/8/layout/pList2"/>
    <dgm:cxn modelId="{262C81D5-936A-40D3-BE83-07CB7F5599F2}" type="presParOf" srcId="{88113236-57B3-1E48-8205-ACBBD2FEDC72}" destId="{05E0D5A5-A8CB-3B4E-978B-FF92BE6AFC8D}" srcOrd="1" destOrd="0" presId="urn:microsoft.com/office/officeart/2005/8/layout/pList2"/>
    <dgm:cxn modelId="{6024E922-D0D4-4D92-A868-F52A1E48C0B3}" type="presParOf" srcId="{88113236-57B3-1E48-8205-ACBBD2FEDC72}" destId="{69A86F69-BCB3-8B41-A7DE-16748A8FCC49}" srcOrd="2" destOrd="0" presId="urn:microsoft.com/office/officeart/2005/8/layout/pList2"/>
    <dgm:cxn modelId="{B8662C14-F7BA-4A5F-BCCB-02D128C43B91}" type="presParOf" srcId="{6B033AC9-44D7-2C4C-914D-A03C3035EFFE}" destId="{763C7A2F-562C-0D43-9D97-10757DE8F489}" srcOrd="3" destOrd="0" presId="urn:microsoft.com/office/officeart/2005/8/layout/pList2"/>
    <dgm:cxn modelId="{0A156316-0120-40B3-8D24-7FFCF33D9BC7}" type="presParOf" srcId="{6B033AC9-44D7-2C4C-914D-A03C3035EFFE}" destId="{011D8671-5EEE-6541-AB15-2C2A36161DE1}" srcOrd="4" destOrd="0" presId="urn:microsoft.com/office/officeart/2005/8/layout/pList2"/>
    <dgm:cxn modelId="{BF3593E0-0AFC-428F-B57C-6690EC04978D}" type="presParOf" srcId="{011D8671-5EEE-6541-AB15-2C2A36161DE1}" destId="{83C85172-DF15-C74B-B635-BD15CA8AECA2}" srcOrd="0" destOrd="0" presId="urn:microsoft.com/office/officeart/2005/8/layout/pList2"/>
    <dgm:cxn modelId="{557B0123-5EF1-4C75-8429-F02B5A70D44D}" type="presParOf" srcId="{011D8671-5EEE-6541-AB15-2C2A36161DE1}" destId="{7DC960BC-3377-6942-87CC-E6907B2F9977}" srcOrd="1" destOrd="0" presId="urn:microsoft.com/office/officeart/2005/8/layout/pList2"/>
    <dgm:cxn modelId="{119DD7A7-886D-4795-B167-56A0080BF923}" type="presParOf" srcId="{011D8671-5EEE-6541-AB15-2C2A36161DE1}" destId="{B2C7E85F-2C54-7546-80DF-8D53EB31FC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64614-6058-43AA-AE2C-0B2B6FF32B09}" type="presOf" srcId="{1CD75ECB-30E4-451A-A42D-82CC8917ED03}" destId="{A229A4A9-3216-4739-A0E4-508DE7588C4B}" srcOrd="0" destOrd="0" presId="urn:microsoft.com/office/officeart/2005/8/layout/StepDownProcess"/>
    <dgm:cxn modelId="{48E8AA26-B1C0-4957-B1FE-542F052DB50F}" type="presOf" srcId="{4E188251-37C8-4BEC-8114-5B6864EADC44}" destId="{D97D8FFE-C321-437B-A192-7E04A287ED0B}" srcOrd="0" destOrd="0" presId="urn:microsoft.com/office/officeart/2005/8/layout/StepDownProcess"/>
    <dgm:cxn modelId="{0E6CB1D2-E72E-4D67-9A70-E63F91DA7FA0}" type="presOf" srcId="{B4599363-6F50-4BAD-B886-282517F8533C}" destId="{E765917F-3CC1-4B3C-AFFF-C74C51B545E1}" srcOrd="0" destOrd="0" presId="urn:microsoft.com/office/officeart/2005/8/layout/StepDownProcess"/>
    <dgm:cxn modelId="{7A02A71C-AA21-4841-B90C-5547D499EEA7}" type="presOf" srcId="{EF3606C4-F4FE-45E4-A8B9-335DE3ECD22B}" destId="{F1EFBB74-D865-404C-BE92-3E2E034799E1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6F6BE99E-D83A-4D20-9749-13BCF6E8919A}" type="presOf" srcId="{A6334A67-568B-45FB-B90B-3007706EDC38}" destId="{DFEBBDFE-D436-4583-8391-95EB8C3E4A69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76AAFCAC-6E32-4B65-9375-00C4516A25C8}" type="presOf" srcId="{528D2B8C-638C-418D-BA36-9A4DCCC9AB10}" destId="{8C59F07E-2829-4126-81F4-039B123FC830}" srcOrd="0" destOrd="0" presId="urn:microsoft.com/office/officeart/2005/8/layout/StepDownProcess"/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E13F5D46-A1D1-4DD6-826F-CD4E207624E3}" type="presOf" srcId="{CA7C775C-7CD6-4139-A160-5E59419BFF48}" destId="{B85F5960-71C2-4843-935A-8F51237B53D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63FE8E4D-931C-4B87-8E80-2A255B0E8FB8}" type="presParOf" srcId="{B85F5960-71C2-4843-935A-8F51237B53DB}" destId="{58386516-9194-4249-B906-BCC1278497AF}" srcOrd="0" destOrd="0" presId="urn:microsoft.com/office/officeart/2005/8/layout/StepDownProcess"/>
    <dgm:cxn modelId="{983E32A2-EB93-4604-86A7-31C665431DD0}" type="presParOf" srcId="{58386516-9194-4249-B906-BCC1278497AF}" destId="{32D3F305-6A9F-4DB4-A6BF-98F1BA60687A}" srcOrd="0" destOrd="0" presId="urn:microsoft.com/office/officeart/2005/8/layout/StepDownProcess"/>
    <dgm:cxn modelId="{0BB03B7A-AFC2-4195-BFA8-049678A6A600}" type="presParOf" srcId="{58386516-9194-4249-B906-BCC1278497AF}" destId="{8C59F07E-2829-4126-81F4-039B123FC830}" srcOrd="1" destOrd="0" presId="urn:microsoft.com/office/officeart/2005/8/layout/StepDownProcess"/>
    <dgm:cxn modelId="{8059F194-3803-48E2-ACF5-0D5135E32471}" type="presParOf" srcId="{58386516-9194-4249-B906-BCC1278497AF}" destId="{6727E263-15DD-4F2D-A131-DCFB1626FB25}" srcOrd="2" destOrd="0" presId="urn:microsoft.com/office/officeart/2005/8/layout/StepDownProcess"/>
    <dgm:cxn modelId="{870844FE-D961-4782-A901-99C4A0BC81F6}" type="presParOf" srcId="{B85F5960-71C2-4843-935A-8F51237B53DB}" destId="{734CF8B1-1FCF-4814-812A-BBD1ABD882AF}" srcOrd="1" destOrd="0" presId="urn:microsoft.com/office/officeart/2005/8/layout/StepDownProcess"/>
    <dgm:cxn modelId="{5EF844A2-0CF1-4DCD-857A-5907A1CBB75D}" type="presParOf" srcId="{B85F5960-71C2-4843-935A-8F51237B53DB}" destId="{383D3ACB-89D5-4675-A755-CF76D99AFD0D}" srcOrd="2" destOrd="0" presId="urn:microsoft.com/office/officeart/2005/8/layout/StepDownProcess"/>
    <dgm:cxn modelId="{247C76C4-69E9-4626-A137-4A5132845052}" type="presParOf" srcId="{383D3ACB-89D5-4675-A755-CF76D99AFD0D}" destId="{2FED011C-1EEE-42E6-BF4F-3329B51B6970}" srcOrd="0" destOrd="0" presId="urn:microsoft.com/office/officeart/2005/8/layout/StepDownProcess"/>
    <dgm:cxn modelId="{F165C6C4-F366-4276-ACA1-910D9E764600}" type="presParOf" srcId="{383D3ACB-89D5-4675-A755-CF76D99AFD0D}" destId="{E765917F-3CC1-4B3C-AFFF-C74C51B545E1}" srcOrd="1" destOrd="0" presId="urn:microsoft.com/office/officeart/2005/8/layout/StepDownProcess"/>
    <dgm:cxn modelId="{86AC5D3F-8981-4A4C-8EAE-58B1B03C90C9}" type="presParOf" srcId="{383D3ACB-89D5-4675-A755-CF76D99AFD0D}" destId="{2B9D5B5D-0E78-40B0-BF95-2B05A865CF85}" srcOrd="2" destOrd="0" presId="urn:microsoft.com/office/officeart/2005/8/layout/StepDownProcess"/>
    <dgm:cxn modelId="{9BE5E33C-8344-40C1-B478-5C937CD6C8A9}" type="presParOf" srcId="{B85F5960-71C2-4843-935A-8F51237B53DB}" destId="{A5ABBE27-EBE3-4271-9269-38FCF9035CCA}" srcOrd="3" destOrd="0" presId="urn:microsoft.com/office/officeart/2005/8/layout/StepDownProcess"/>
    <dgm:cxn modelId="{EDF4E5CC-29AE-460D-A9A5-D20FFEE3960C}" type="presParOf" srcId="{B85F5960-71C2-4843-935A-8F51237B53DB}" destId="{CC100FA0-BC6D-4503-83D8-76E51A9BED5B}" srcOrd="4" destOrd="0" presId="urn:microsoft.com/office/officeart/2005/8/layout/StepDownProcess"/>
    <dgm:cxn modelId="{A3A4CAD8-632A-43DB-828C-10EECB2E05A7}" type="presParOf" srcId="{CC100FA0-BC6D-4503-83D8-76E51A9BED5B}" destId="{0A971627-CCE1-451A-8338-2F58A8687EF7}" srcOrd="0" destOrd="0" presId="urn:microsoft.com/office/officeart/2005/8/layout/StepDownProcess"/>
    <dgm:cxn modelId="{D5F9F7B9-A9E7-4687-87D1-4514A77DF3AD}" type="presParOf" srcId="{CC100FA0-BC6D-4503-83D8-76E51A9BED5B}" destId="{DFEBBDFE-D436-4583-8391-95EB8C3E4A69}" srcOrd="1" destOrd="0" presId="urn:microsoft.com/office/officeart/2005/8/layout/StepDownProcess"/>
    <dgm:cxn modelId="{96BC937A-4EFC-43A5-BE51-E250EE4BC9BE}" type="presParOf" srcId="{CC100FA0-BC6D-4503-83D8-76E51A9BED5B}" destId="{EEBDBE6E-C16E-428F-8F4C-7DDC7D357893}" srcOrd="2" destOrd="0" presId="urn:microsoft.com/office/officeart/2005/8/layout/StepDownProcess"/>
    <dgm:cxn modelId="{AEB82BFC-CC82-44BD-AE61-2EBC2DA3D856}" type="presParOf" srcId="{B85F5960-71C2-4843-935A-8F51237B53DB}" destId="{49377306-291F-4F71-9145-4B8C2913F402}" srcOrd="5" destOrd="0" presId="urn:microsoft.com/office/officeart/2005/8/layout/StepDownProcess"/>
    <dgm:cxn modelId="{D0694D9B-D544-4E53-985D-3284A4A3B174}" type="presParOf" srcId="{B85F5960-71C2-4843-935A-8F51237B53DB}" destId="{06212440-2076-4C49-A792-5B63E18BEEF7}" srcOrd="6" destOrd="0" presId="urn:microsoft.com/office/officeart/2005/8/layout/StepDownProcess"/>
    <dgm:cxn modelId="{85982057-34CB-4812-98CF-A810C369934C}" type="presParOf" srcId="{06212440-2076-4C49-A792-5B63E18BEEF7}" destId="{261A7D64-6DE2-49EE-8F84-CCE7FB668F94}" srcOrd="0" destOrd="0" presId="urn:microsoft.com/office/officeart/2005/8/layout/StepDownProcess"/>
    <dgm:cxn modelId="{E2E1B1E5-3F90-4519-B84E-6A17B8030151}" type="presParOf" srcId="{06212440-2076-4C49-A792-5B63E18BEEF7}" destId="{A229A4A9-3216-4739-A0E4-508DE7588C4B}" srcOrd="1" destOrd="0" presId="urn:microsoft.com/office/officeart/2005/8/layout/StepDownProcess"/>
    <dgm:cxn modelId="{730275F5-A1FC-4641-837B-0F8955EB6543}" type="presParOf" srcId="{06212440-2076-4C49-A792-5B63E18BEEF7}" destId="{29E20E3B-0725-41F4-9A33-A334772D0ADD}" srcOrd="2" destOrd="0" presId="urn:microsoft.com/office/officeart/2005/8/layout/StepDownProcess"/>
    <dgm:cxn modelId="{C6E7ED0B-ECB8-41F9-924E-11456740F349}" type="presParOf" srcId="{B85F5960-71C2-4843-935A-8F51237B53DB}" destId="{E2B96BA1-95B8-4DD1-AFBD-A24FDBC1FE96}" srcOrd="7" destOrd="0" presId="urn:microsoft.com/office/officeart/2005/8/layout/StepDownProcess"/>
    <dgm:cxn modelId="{E527F512-1350-4605-AA28-C3642095CDE6}" type="presParOf" srcId="{B85F5960-71C2-4843-935A-8F51237B53DB}" destId="{09BEB14B-5005-4EC3-96B6-60C2012AA11F}" srcOrd="8" destOrd="0" presId="urn:microsoft.com/office/officeart/2005/8/layout/StepDownProcess"/>
    <dgm:cxn modelId="{B9DB1E87-A309-4963-8F57-AC0DEA08BB6F}" type="presParOf" srcId="{09BEB14B-5005-4EC3-96B6-60C2012AA11F}" destId="{EA8E467F-FC8E-4742-9D35-9E5435650705}" srcOrd="0" destOrd="0" presId="urn:microsoft.com/office/officeart/2005/8/layout/StepDownProcess"/>
    <dgm:cxn modelId="{7DAA37CD-0B1B-432A-B3CB-2F7278E610EA}" type="presParOf" srcId="{09BEB14B-5005-4EC3-96B6-60C2012AA11F}" destId="{D97D8FFE-C321-437B-A192-7E04A287ED0B}" srcOrd="1" destOrd="0" presId="urn:microsoft.com/office/officeart/2005/8/layout/StepDownProcess"/>
    <dgm:cxn modelId="{2504CD9D-600D-4CD0-8E4B-99D547DB4343}" type="presParOf" srcId="{09BEB14B-5005-4EC3-96B6-60C2012AA11F}" destId="{D210D6DE-89AA-483A-98CD-EC00628DD4BB}" srcOrd="2" destOrd="0" presId="urn:microsoft.com/office/officeart/2005/8/layout/StepDownProcess"/>
    <dgm:cxn modelId="{46C8FBCA-049E-477B-AB4B-FD7F922E63A7}" type="presParOf" srcId="{B85F5960-71C2-4843-935A-8F51237B53DB}" destId="{B08153F6-6A84-41CF-959E-DA84A9B81652}" srcOrd="9" destOrd="0" presId="urn:microsoft.com/office/officeart/2005/8/layout/StepDownProcess"/>
    <dgm:cxn modelId="{9C4E3CFD-80DD-4A56-90DB-2ADAEC3EB204}" type="presParOf" srcId="{B85F5960-71C2-4843-935A-8F51237B53DB}" destId="{CD873683-5446-400C-B9E2-0D7FFC9021BF}" srcOrd="10" destOrd="0" presId="urn:microsoft.com/office/officeart/2005/8/layout/StepDownProcess"/>
    <dgm:cxn modelId="{6CFAB40C-BACA-4F8B-971B-48DC390B5097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108C2-81C9-4461-9518-EFE5FB5C105D}" type="presOf" srcId="{EF3606C4-F4FE-45E4-A8B9-335DE3ECD22B}" destId="{F1EFBB74-D865-404C-BE92-3E2E034799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FE9DDE1C-09E9-49B6-81D9-E6920726A69B}" type="presOf" srcId="{CA7C775C-7CD6-4139-A160-5E59419BFF48}" destId="{B85F5960-71C2-4843-935A-8F51237B53D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3A3021E4-BECF-4BA4-8ADB-FB0387DB75B9}" type="presOf" srcId="{A6334A67-568B-45FB-B90B-3007706EDC38}" destId="{DFEBBDFE-D436-4583-8391-95EB8C3E4A69}" srcOrd="0" destOrd="0" presId="urn:microsoft.com/office/officeart/2005/8/layout/StepDownProcess"/>
    <dgm:cxn modelId="{0ACC1B90-43D6-4987-B484-15CE3936594D}" type="presOf" srcId="{B4599363-6F50-4BAD-B886-282517F8533C}" destId="{E765917F-3CC1-4B3C-AFFF-C74C51B545E1}" srcOrd="0" destOrd="0" presId="urn:microsoft.com/office/officeart/2005/8/layout/StepDownProcess"/>
    <dgm:cxn modelId="{456A4BAD-C845-4F9F-9CF9-38026632390F}" type="presOf" srcId="{1CD75ECB-30E4-451A-A42D-82CC8917ED03}" destId="{A229A4A9-3216-4739-A0E4-508DE7588C4B}" srcOrd="0" destOrd="0" presId="urn:microsoft.com/office/officeart/2005/8/layout/StepDownProcess"/>
    <dgm:cxn modelId="{0E5E7C18-694E-4703-BD05-ABEF09E52BAC}" type="presOf" srcId="{4E188251-37C8-4BEC-8114-5B6864EADC44}" destId="{D97D8FFE-C321-437B-A192-7E04A287ED0B}" srcOrd="0" destOrd="0" presId="urn:microsoft.com/office/officeart/2005/8/layout/StepDownProcess"/>
    <dgm:cxn modelId="{BAECA297-85E0-4955-8CA1-1857796173EC}" type="presOf" srcId="{528D2B8C-638C-418D-BA36-9A4DCCC9AB10}" destId="{8C59F07E-2829-4126-81F4-039B123FC830}" srcOrd="0" destOrd="0" presId="urn:microsoft.com/office/officeart/2005/8/layout/StepDownProcess"/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0A159A27-3C53-4EF3-9078-028CBD2B1AEB}" type="presParOf" srcId="{B85F5960-71C2-4843-935A-8F51237B53DB}" destId="{58386516-9194-4249-B906-BCC1278497AF}" srcOrd="0" destOrd="0" presId="urn:microsoft.com/office/officeart/2005/8/layout/StepDownProcess"/>
    <dgm:cxn modelId="{19B3984C-2481-4951-9AF4-DB6B1614D1F2}" type="presParOf" srcId="{58386516-9194-4249-B906-BCC1278497AF}" destId="{32D3F305-6A9F-4DB4-A6BF-98F1BA60687A}" srcOrd="0" destOrd="0" presId="urn:microsoft.com/office/officeart/2005/8/layout/StepDownProcess"/>
    <dgm:cxn modelId="{517A3939-4861-46C2-A9E4-C112C9B82080}" type="presParOf" srcId="{58386516-9194-4249-B906-BCC1278497AF}" destId="{8C59F07E-2829-4126-81F4-039B123FC830}" srcOrd="1" destOrd="0" presId="urn:microsoft.com/office/officeart/2005/8/layout/StepDownProcess"/>
    <dgm:cxn modelId="{8FE66A9B-E385-4187-AEA7-3A12F65C63BE}" type="presParOf" srcId="{58386516-9194-4249-B906-BCC1278497AF}" destId="{6727E263-15DD-4F2D-A131-DCFB1626FB25}" srcOrd="2" destOrd="0" presId="urn:microsoft.com/office/officeart/2005/8/layout/StepDownProcess"/>
    <dgm:cxn modelId="{33AEE4AD-639C-4B06-BF98-05E4D84ED01A}" type="presParOf" srcId="{B85F5960-71C2-4843-935A-8F51237B53DB}" destId="{734CF8B1-1FCF-4814-812A-BBD1ABD882AF}" srcOrd="1" destOrd="0" presId="urn:microsoft.com/office/officeart/2005/8/layout/StepDownProcess"/>
    <dgm:cxn modelId="{4EF005C5-B184-438C-AB3D-6E97E1E251A2}" type="presParOf" srcId="{B85F5960-71C2-4843-935A-8F51237B53DB}" destId="{383D3ACB-89D5-4675-A755-CF76D99AFD0D}" srcOrd="2" destOrd="0" presId="urn:microsoft.com/office/officeart/2005/8/layout/StepDownProcess"/>
    <dgm:cxn modelId="{0A39DBF8-C76C-41D2-AE29-8DEE8F54D479}" type="presParOf" srcId="{383D3ACB-89D5-4675-A755-CF76D99AFD0D}" destId="{2FED011C-1EEE-42E6-BF4F-3329B51B6970}" srcOrd="0" destOrd="0" presId="urn:microsoft.com/office/officeart/2005/8/layout/StepDownProcess"/>
    <dgm:cxn modelId="{C004DD46-F8D8-47D8-819E-99DDBA6B4E34}" type="presParOf" srcId="{383D3ACB-89D5-4675-A755-CF76D99AFD0D}" destId="{E765917F-3CC1-4B3C-AFFF-C74C51B545E1}" srcOrd="1" destOrd="0" presId="urn:microsoft.com/office/officeart/2005/8/layout/StepDownProcess"/>
    <dgm:cxn modelId="{BA44C65B-08ED-4B34-AEA2-9DE56A4C33CC}" type="presParOf" srcId="{383D3ACB-89D5-4675-A755-CF76D99AFD0D}" destId="{2B9D5B5D-0E78-40B0-BF95-2B05A865CF85}" srcOrd="2" destOrd="0" presId="urn:microsoft.com/office/officeart/2005/8/layout/StepDownProcess"/>
    <dgm:cxn modelId="{455074F9-D256-46E1-8CC8-7B4B4D39D7F9}" type="presParOf" srcId="{B85F5960-71C2-4843-935A-8F51237B53DB}" destId="{A5ABBE27-EBE3-4271-9269-38FCF9035CCA}" srcOrd="3" destOrd="0" presId="urn:microsoft.com/office/officeart/2005/8/layout/StepDownProcess"/>
    <dgm:cxn modelId="{66F1FD8D-9CEB-4910-AEC4-E44310B103D5}" type="presParOf" srcId="{B85F5960-71C2-4843-935A-8F51237B53DB}" destId="{CC100FA0-BC6D-4503-83D8-76E51A9BED5B}" srcOrd="4" destOrd="0" presId="urn:microsoft.com/office/officeart/2005/8/layout/StepDownProcess"/>
    <dgm:cxn modelId="{42AA6C66-DB8E-43D8-BAA8-62C2046E2EF8}" type="presParOf" srcId="{CC100FA0-BC6D-4503-83D8-76E51A9BED5B}" destId="{0A971627-CCE1-451A-8338-2F58A8687EF7}" srcOrd="0" destOrd="0" presId="urn:microsoft.com/office/officeart/2005/8/layout/StepDownProcess"/>
    <dgm:cxn modelId="{7AA98548-5B7B-43B8-8216-65FC8968A458}" type="presParOf" srcId="{CC100FA0-BC6D-4503-83D8-76E51A9BED5B}" destId="{DFEBBDFE-D436-4583-8391-95EB8C3E4A69}" srcOrd="1" destOrd="0" presId="urn:microsoft.com/office/officeart/2005/8/layout/StepDownProcess"/>
    <dgm:cxn modelId="{D9D3E70E-F729-47B5-82D6-8F3F08E8558B}" type="presParOf" srcId="{CC100FA0-BC6D-4503-83D8-76E51A9BED5B}" destId="{EEBDBE6E-C16E-428F-8F4C-7DDC7D357893}" srcOrd="2" destOrd="0" presId="urn:microsoft.com/office/officeart/2005/8/layout/StepDownProcess"/>
    <dgm:cxn modelId="{36386453-94E1-459B-9A41-1B28928B3AD7}" type="presParOf" srcId="{B85F5960-71C2-4843-935A-8F51237B53DB}" destId="{49377306-291F-4F71-9145-4B8C2913F402}" srcOrd="5" destOrd="0" presId="urn:microsoft.com/office/officeart/2005/8/layout/StepDownProcess"/>
    <dgm:cxn modelId="{A6208E8B-18EE-48C6-BC5C-E96CA7E7EC5A}" type="presParOf" srcId="{B85F5960-71C2-4843-935A-8F51237B53DB}" destId="{06212440-2076-4C49-A792-5B63E18BEEF7}" srcOrd="6" destOrd="0" presId="urn:microsoft.com/office/officeart/2005/8/layout/StepDownProcess"/>
    <dgm:cxn modelId="{209E662A-AEA2-43C9-9044-062151441CC3}" type="presParOf" srcId="{06212440-2076-4C49-A792-5B63E18BEEF7}" destId="{261A7D64-6DE2-49EE-8F84-CCE7FB668F94}" srcOrd="0" destOrd="0" presId="urn:microsoft.com/office/officeart/2005/8/layout/StepDownProcess"/>
    <dgm:cxn modelId="{7E4522FE-D60D-4A88-86A2-EA9E6005BDD8}" type="presParOf" srcId="{06212440-2076-4C49-A792-5B63E18BEEF7}" destId="{A229A4A9-3216-4739-A0E4-508DE7588C4B}" srcOrd="1" destOrd="0" presId="urn:microsoft.com/office/officeart/2005/8/layout/StepDownProcess"/>
    <dgm:cxn modelId="{0AA897E2-40C9-4C01-BCC7-1E83887A9F5F}" type="presParOf" srcId="{06212440-2076-4C49-A792-5B63E18BEEF7}" destId="{29E20E3B-0725-41F4-9A33-A334772D0ADD}" srcOrd="2" destOrd="0" presId="urn:microsoft.com/office/officeart/2005/8/layout/StepDownProcess"/>
    <dgm:cxn modelId="{4F839351-8C4B-49A9-BAD0-FB09560A7150}" type="presParOf" srcId="{B85F5960-71C2-4843-935A-8F51237B53DB}" destId="{E2B96BA1-95B8-4DD1-AFBD-A24FDBC1FE96}" srcOrd="7" destOrd="0" presId="urn:microsoft.com/office/officeart/2005/8/layout/StepDownProcess"/>
    <dgm:cxn modelId="{97505AB0-6D37-4B47-BD19-8B6E99DB1E67}" type="presParOf" srcId="{B85F5960-71C2-4843-935A-8F51237B53DB}" destId="{09BEB14B-5005-4EC3-96B6-60C2012AA11F}" srcOrd="8" destOrd="0" presId="urn:microsoft.com/office/officeart/2005/8/layout/StepDownProcess"/>
    <dgm:cxn modelId="{149408D2-AFE1-445F-B303-81B3F0DED4B9}" type="presParOf" srcId="{09BEB14B-5005-4EC3-96B6-60C2012AA11F}" destId="{EA8E467F-FC8E-4742-9D35-9E5435650705}" srcOrd="0" destOrd="0" presId="urn:microsoft.com/office/officeart/2005/8/layout/StepDownProcess"/>
    <dgm:cxn modelId="{A3B09A5D-AF28-4155-8210-F15A02FA9F8C}" type="presParOf" srcId="{09BEB14B-5005-4EC3-96B6-60C2012AA11F}" destId="{D97D8FFE-C321-437B-A192-7E04A287ED0B}" srcOrd="1" destOrd="0" presId="urn:microsoft.com/office/officeart/2005/8/layout/StepDownProcess"/>
    <dgm:cxn modelId="{19A8FFF8-0224-4A30-8449-D90568DC9478}" type="presParOf" srcId="{09BEB14B-5005-4EC3-96B6-60C2012AA11F}" destId="{D210D6DE-89AA-483A-98CD-EC00628DD4BB}" srcOrd="2" destOrd="0" presId="urn:microsoft.com/office/officeart/2005/8/layout/StepDownProcess"/>
    <dgm:cxn modelId="{D8690F95-0801-4CD3-9D4D-75A7E8B30298}" type="presParOf" srcId="{B85F5960-71C2-4843-935A-8F51237B53DB}" destId="{B08153F6-6A84-41CF-959E-DA84A9B81652}" srcOrd="9" destOrd="0" presId="urn:microsoft.com/office/officeart/2005/8/layout/StepDownProcess"/>
    <dgm:cxn modelId="{B347426B-33B3-43FD-AFF1-495E37A7651B}" type="presParOf" srcId="{B85F5960-71C2-4843-935A-8F51237B53DB}" destId="{CD873683-5446-400C-B9E2-0D7FFC9021BF}" srcOrd="10" destOrd="0" presId="urn:microsoft.com/office/officeart/2005/8/layout/StepDownProcess"/>
    <dgm:cxn modelId="{AE9AC05F-EB5C-44DF-84E6-10E154559F6E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1A3C9F-4923-C94E-8CCF-089F1037F349}" type="doc">
      <dgm:prSet loTypeId="urn:microsoft.com/office/officeart/2005/8/layout/list1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7F76579-4D11-4845-AE8A-13D52435F1F0}">
      <dgm:prSet custT="1"/>
      <dgm:spPr/>
      <dgm:t>
        <a:bodyPr/>
        <a:lstStyle/>
        <a:p>
          <a:pPr rtl="0"/>
          <a:r>
            <a:rPr lang="en-US" sz="2800" dirty="0" smtClean="0"/>
            <a:t>Determine data, measures, and information you could use to answer the root question</a:t>
          </a:r>
          <a:endParaRPr lang="en-US" sz="2800" dirty="0"/>
        </a:p>
      </dgm:t>
    </dgm:pt>
    <dgm:pt modelId="{3DA54657-59B9-E145-9D12-AA96BB9F3C16}" type="parTrans" cxnId="{10C4B362-8410-D34C-A26D-693D7AFBDABF}">
      <dgm:prSet/>
      <dgm:spPr/>
      <dgm:t>
        <a:bodyPr/>
        <a:lstStyle/>
        <a:p>
          <a:endParaRPr lang="en-US"/>
        </a:p>
      </dgm:t>
    </dgm:pt>
    <dgm:pt modelId="{D2B37AC8-AE51-F64E-B6DD-DC908AD6826C}" type="sibTrans" cxnId="{10C4B362-8410-D34C-A26D-693D7AFBDABF}">
      <dgm:prSet/>
      <dgm:spPr/>
      <dgm:t>
        <a:bodyPr/>
        <a:lstStyle/>
        <a:p>
          <a:endParaRPr lang="en-US"/>
        </a:p>
      </dgm:t>
    </dgm:pt>
    <dgm:pt modelId="{AA6E79AF-02DE-3C4C-9867-25FF92AB78C5}" type="pres">
      <dgm:prSet presAssocID="{771A3C9F-4923-C94E-8CCF-089F1037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092E0-F8E6-1640-81E7-D83E5A285B04}" type="pres">
      <dgm:prSet presAssocID="{67F76579-4D11-4845-AE8A-13D52435F1F0}" presName="parentLin" presStyleCnt="0"/>
      <dgm:spPr/>
      <dgm:t>
        <a:bodyPr/>
        <a:lstStyle/>
        <a:p>
          <a:endParaRPr lang="en-US"/>
        </a:p>
      </dgm:t>
    </dgm:pt>
    <dgm:pt modelId="{C55AE31F-60B5-584A-A64D-448DD6631DB7}" type="pres">
      <dgm:prSet presAssocID="{67F76579-4D11-4845-AE8A-13D52435F1F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A786AE4-3E50-DA46-81F9-1D7AB9E63C75}" type="pres">
      <dgm:prSet presAssocID="{67F76579-4D11-4845-AE8A-13D52435F1F0}" presName="parentText" presStyleLbl="node1" presStyleIdx="0" presStyleCnt="1" custScaleX="122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AF6C-03AA-574A-931F-779DD5B45053}" type="pres">
      <dgm:prSet presAssocID="{67F76579-4D11-4845-AE8A-13D52435F1F0}" presName="negativeSpace" presStyleCnt="0"/>
      <dgm:spPr/>
      <dgm:t>
        <a:bodyPr/>
        <a:lstStyle/>
        <a:p>
          <a:endParaRPr lang="en-US"/>
        </a:p>
      </dgm:t>
    </dgm:pt>
    <dgm:pt modelId="{F66DB7AA-8B2A-9C40-A80E-49FD4FE780B6}" type="pres">
      <dgm:prSet presAssocID="{67F76579-4D11-4845-AE8A-13D52435F1F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1A8F3-2856-4076-B811-D7B8199C1E5C}" type="presOf" srcId="{67F76579-4D11-4845-AE8A-13D52435F1F0}" destId="{7A786AE4-3E50-DA46-81F9-1D7AB9E63C75}" srcOrd="1" destOrd="0" presId="urn:microsoft.com/office/officeart/2005/8/layout/list1"/>
    <dgm:cxn modelId="{10C4B362-8410-D34C-A26D-693D7AFBDABF}" srcId="{771A3C9F-4923-C94E-8CCF-089F1037F349}" destId="{67F76579-4D11-4845-AE8A-13D52435F1F0}" srcOrd="0" destOrd="0" parTransId="{3DA54657-59B9-E145-9D12-AA96BB9F3C16}" sibTransId="{D2B37AC8-AE51-F64E-B6DD-DC908AD6826C}"/>
    <dgm:cxn modelId="{463A07F5-7534-45DA-BA5D-B11CD93B6250}" type="presOf" srcId="{771A3C9F-4923-C94E-8CCF-089F1037F349}" destId="{AA6E79AF-02DE-3C4C-9867-25FF92AB78C5}" srcOrd="0" destOrd="0" presId="urn:microsoft.com/office/officeart/2005/8/layout/list1"/>
    <dgm:cxn modelId="{B7DD5EF4-632C-4869-A3F1-969E9A873B00}" type="presOf" srcId="{67F76579-4D11-4845-AE8A-13D52435F1F0}" destId="{C55AE31F-60B5-584A-A64D-448DD6631DB7}" srcOrd="0" destOrd="0" presId="urn:microsoft.com/office/officeart/2005/8/layout/list1"/>
    <dgm:cxn modelId="{B581F29D-3A20-4843-87C6-90F0BD4B16CE}" type="presParOf" srcId="{AA6E79AF-02DE-3C4C-9867-25FF92AB78C5}" destId="{8B8092E0-F8E6-1640-81E7-D83E5A285B04}" srcOrd="0" destOrd="0" presId="urn:microsoft.com/office/officeart/2005/8/layout/list1"/>
    <dgm:cxn modelId="{4594D8BA-7C9A-4A9D-93E9-2F65F8F53CA6}" type="presParOf" srcId="{8B8092E0-F8E6-1640-81E7-D83E5A285B04}" destId="{C55AE31F-60B5-584A-A64D-448DD6631DB7}" srcOrd="0" destOrd="0" presId="urn:microsoft.com/office/officeart/2005/8/layout/list1"/>
    <dgm:cxn modelId="{28E1356D-D178-4E92-B09C-DB9F8AB20355}" type="presParOf" srcId="{8B8092E0-F8E6-1640-81E7-D83E5A285B04}" destId="{7A786AE4-3E50-DA46-81F9-1D7AB9E63C75}" srcOrd="1" destOrd="0" presId="urn:microsoft.com/office/officeart/2005/8/layout/list1"/>
    <dgm:cxn modelId="{B212BEAE-76FF-4283-BE41-A0DF03627787}" type="presParOf" srcId="{AA6E79AF-02DE-3C4C-9867-25FF92AB78C5}" destId="{2C3DAF6C-03AA-574A-931F-779DD5B45053}" srcOrd="1" destOrd="0" presId="urn:microsoft.com/office/officeart/2005/8/layout/list1"/>
    <dgm:cxn modelId="{ED57FA18-96F8-4A62-AC16-5FA59E184663}" type="presParOf" srcId="{AA6E79AF-02DE-3C4C-9867-25FF92AB78C5}" destId="{F66DB7AA-8B2A-9C40-A80E-49FD4FE780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0F9597DC-BF89-46D6-82CD-EBA685C405B6}" type="presOf" srcId="{528D2B8C-638C-418D-BA36-9A4DCCC9AB10}" destId="{8C59F07E-2829-4126-81F4-039B123FC830}" srcOrd="0" destOrd="0" presId="urn:microsoft.com/office/officeart/2005/8/layout/StepDownProcess"/>
    <dgm:cxn modelId="{3389F691-1E9B-41A4-A020-9CFF689E6624}" type="presOf" srcId="{B4599363-6F50-4BAD-B886-282517F8533C}" destId="{E765917F-3CC1-4B3C-AFFF-C74C51B545E1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6651B840-83DC-467F-AF7B-D5B289E32E31}" type="presOf" srcId="{EF3606C4-F4FE-45E4-A8B9-335DE3ECD22B}" destId="{F1EFBB74-D865-404C-BE92-3E2E034799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2DA9E37C-F9DB-4FF6-9E66-7830262B7113}" type="presOf" srcId="{1CD75ECB-30E4-451A-A42D-82CC8917ED03}" destId="{A229A4A9-3216-4739-A0E4-508DE7588C4B}" srcOrd="0" destOrd="0" presId="urn:microsoft.com/office/officeart/2005/8/layout/StepDownProcess"/>
    <dgm:cxn modelId="{B5939444-DDC6-44C6-9D03-8D373950CF4A}" type="presOf" srcId="{CA7C775C-7CD6-4139-A160-5E59419BFF48}" destId="{B85F5960-71C2-4843-935A-8F51237B53DB}" srcOrd="0" destOrd="0" presId="urn:microsoft.com/office/officeart/2005/8/layout/StepDownProcess"/>
    <dgm:cxn modelId="{296BDB46-F5AB-4E0B-80E4-2B881092FA4E}" type="presOf" srcId="{4E188251-37C8-4BEC-8114-5B6864EADC44}" destId="{D97D8FFE-C321-437B-A192-7E04A287ED0B}" srcOrd="0" destOrd="0" presId="urn:microsoft.com/office/officeart/2005/8/layout/StepDownProcess"/>
    <dgm:cxn modelId="{7A4AE942-6479-4569-A2C5-5DC7D9F47668}" type="presOf" srcId="{A6334A67-568B-45FB-B90B-3007706EDC38}" destId="{DFEBBDFE-D436-4583-8391-95EB8C3E4A69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029693CD-AFF5-44B4-AE41-AF4D0979279D}" type="presParOf" srcId="{B85F5960-71C2-4843-935A-8F51237B53DB}" destId="{58386516-9194-4249-B906-BCC1278497AF}" srcOrd="0" destOrd="0" presId="urn:microsoft.com/office/officeart/2005/8/layout/StepDownProcess"/>
    <dgm:cxn modelId="{62F71665-248E-4E72-BA11-A379C70B6277}" type="presParOf" srcId="{58386516-9194-4249-B906-BCC1278497AF}" destId="{32D3F305-6A9F-4DB4-A6BF-98F1BA60687A}" srcOrd="0" destOrd="0" presId="urn:microsoft.com/office/officeart/2005/8/layout/StepDownProcess"/>
    <dgm:cxn modelId="{F6B56E45-7736-4E86-96D7-FBA31BFE2108}" type="presParOf" srcId="{58386516-9194-4249-B906-BCC1278497AF}" destId="{8C59F07E-2829-4126-81F4-039B123FC830}" srcOrd="1" destOrd="0" presId="urn:microsoft.com/office/officeart/2005/8/layout/StepDownProcess"/>
    <dgm:cxn modelId="{BFDD6D51-C314-4891-B219-6B4870BE95E6}" type="presParOf" srcId="{58386516-9194-4249-B906-BCC1278497AF}" destId="{6727E263-15DD-4F2D-A131-DCFB1626FB25}" srcOrd="2" destOrd="0" presId="urn:microsoft.com/office/officeart/2005/8/layout/StepDownProcess"/>
    <dgm:cxn modelId="{9AF47704-2739-4461-A766-18C66E34EC77}" type="presParOf" srcId="{B85F5960-71C2-4843-935A-8F51237B53DB}" destId="{734CF8B1-1FCF-4814-812A-BBD1ABD882AF}" srcOrd="1" destOrd="0" presId="urn:microsoft.com/office/officeart/2005/8/layout/StepDownProcess"/>
    <dgm:cxn modelId="{AA8C4157-E374-4C2A-82E9-48207E71FC9E}" type="presParOf" srcId="{B85F5960-71C2-4843-935A-8F51237B53DB}" destId="{383D3ACB-89D5-4675-A755-CF76D99AFD0D}" srcOrd="2" destOrd="0" presId="urn:microsoft.com/office/officeart/2005/8/layout/StepDownProcess"/>
    <dgm:cxn modelId="{EE202CC2-BB0F-4EDB-80DA-3C489C792A45}" type="presParOf" srcId="{383D3ACB-89D5-4675-A755-CF76D99AFD0D}" destId="{2FED011C-1EEE-42E6-BF4F-3329B51B6970}" srcOrd="0" destOrd="0" presId="urn:microsoft.com/office/officeart/2005/8/layout/StepDownProcess"/>
    <dgm:cxn modelId="{1620C60B-C926-4063-835F-CAC6FCF41C6F}" type="presParOf" srcId="{383D3ACB-89D5-4675-A755-CF76D99AFD0D}" destId="{E765917F-3CC1-4B3C-AFFF-C74C51B545E1}" srcOrd="1" destOrd="0" presId="urn:microsoft.com/office/officeart/2005/8/layout/StepDownProcess"/>
    <dgm:cxn modelId="{8097167A-7051-4E5A-B18C-F07D385F5169}" type="presParOf" srcId="{383D3ACB-89D5-4675-A755-CF76D99AFD0D}" destId="{2B9D5B5D-0E78-40B0-BF95-2B05A865CF85}" srcOrd="2" destOrd="0" presId="urn:microsoft.com/office/officeart/2005/8/layout/StepDownProcess"/>
    <dgm:cxn modelId="{A5E19EA0-37C8-4790-BE6E-62552855FD21}" type="presParOf" srcId="{B85F5960-71C2-4843-935A-8F51237B53DB}" destId="{A5ABBE27-EBE3-4271-9269-38FCF9035CCA}" srcOrd="3" destOrd="0" presId="urn:microsoft.com/office/officeart/2005/8/layout/StepDownProcess"/>
    <dgm:cxn modelId="{ACC28179-859F-4997-A5AD-11C3F147C493}" type="presParOf" srcId="{B85F5960-71C2-4843-935A-8F51237B53DB}" destId="{CC100FA0-BC6D-4503-83D8-76E51A9BED5B}" srcOrd="4" destOrd="0" presId="urn:microsoft.com/office/officeart/2005/8/layout/StepDownProcess"/>
    <dgm:cxn modelId="{E4D41658-AF3D-4AD7-8506-41F80270A5CD}" type="presParOf" srcId="{CC100FA0-BC6D-4503-83D8-76E51A9BED5B}" destId="{0A971627-CCE1-451A-8338-2F58A8687EF7}" srcOrd="0" destOrd="0" presId="urn:microsoft.com/office/officeart/2005/8/layout/StepDownProcess"/>
    <dgm:cxn modelId="{657407D9-253B-4B65-8CEB-9F29D5E3A494}" type="presParOf" srcId="{CC100FA0-BC6D-4503-83D8-76E51A9BED5B}" destId="{DFEBBDFE-D436-4583-8391-95EB8C3E4A69}" srcOrd="1" destOrd="0" presId="urn:microsoft.com/office/officeart/2005/8/layout/StepDownProcess"/>
    <dgm:cxn modelId="{6E614A0F-13A5-4EA1-B063-C1075B15E58C}" type="presParOf" srcId="{CC100FA0-BC6D-4503-83D8-76E51A9BED5B}" destId="{EEBDBE6E-C16E-428F-8F4C-7DDC7D357893}" srcOrd="2" destOrd="0" presId="urn:microsoft.com/office/officeart/2005/8/layout/StepDownProcess"/>
    <dgm:cxn modelId="{C09935D9-636B-4F9C-A4A2-6E6E5C40CC9C}" type="presParOf" srcId="{B85F5960-71C2-4843-935A-8F51237B53DB}" destId="{49377306-291F-4F71-9145-4B8C2913F402}" srcOrd="5" destOrd="0" presId="urn:microsoft.com/office/officeart/2005/8/layout/StepDownProcess"/>
    <dgm:cxn modelId="{0F89173C-6AB9-4D5D-8557-87D30DFA8AC6}" type="presParOf" srcId="{B85F5960-71C2-4843-935A-8F51237B53DB}" destId="{06212440-2076-4C49-A792-5B63E18BEEF7}" srcOrd="6" destOrd="0" presId="urn:microsoft.com/office/officeart/2005/8/layout/StepDownProcess"/>
    <dgm:cxn modelId="{F8ACB6E5-9E9D-4520-BA32-9EB0DF794D2F}" type="presParOf" srcId="{06212440-2076-4C49-A792-5B63E18BEEF7}" destId="{261A7D64-6DE2-49EE-8F84-CCE7FB668F94}" srcOrd="0" destOrd="0" presId="urn:microsoft.com/office/officeart/2005/8/layout/StepDownProcess"/>
    <dgm:cxn modelId="{D2BF8973-3775-43B1-A0C5-DE845880702A}" type="presParOf" srcId="{06212440-2076-4C49-A792-5B63E18BEEF7}" destId="{A229A4A9-3216-4739-A0E4-508DE7588C4B}" srcOrd="1" destOrd="0" presId="urn:microsoft.com/office/officeart/2005/8/layout/StepDownProcess"/>
    <dgm:cxn modelId="{67F838DF-7EF6-4EC2-9F80-097AFE7F7846}" type="presParOf" srcId="{06212440-2076-4C49-A792-5B63E18BEEF7}" destId="{29E20E3B-0725-41F4-9A33-A334772D0ADD}" srcOrd="2" destOrd="0" presId="urn:microsoft.com/office/officeart/2005/8/layout/StepDownProcess"/>
    <dgm:cxn modelId="{EF82FD74-111F-4F71-8317-BB85FA645726}" type="presParOf" srcId="{B85F5960-71C2-4843-935A-8F51237B53DB}" destId="{E2B96BA1-95B8-4DD1-AFBD-A24FDBC1FE96}" srcOrd="7" destOrd="0" presId="urn:microsoft.com/office/officeart/2005/8/layout/StepDownProcess"/>
    <dgm:cxn modelId="{7197305D-E7A8-4926-89F5-F3B3031A7E19}" type="presParOf" srcId="{B85F5960-71C2-4843-935A-8F51237B53DB}" destId="{09BEB14B-5005-4EC3-96B6-60C2012AA11F}" srcOrd="8" destOrd="0" presId="urn:microsoft.com/office/officeart/2005/8/layout/StepDownProcess"/>
    <dgm:cxn modelId="{5C0B81EC-07E5-4CA9-AB85-5E58178596F0}" type="presParOf" srcId="{09BEB14B-5005-4EC3-96B6-60C2012AA11F}" destId="{EA8E467F-FC8E-4742-9D35-9E5435650705}" srcOrd="0" destOrd="0" presId="urn:microsoft.com/office/officeart/2005/8/layout/StepDownProcess"/>
    <dgm:cxn modelId="{D0BA4C90-5B14-4205-9A09-3C2583673D7D}" type="presParOf" srcId="{09BEB14B-5005-4EC3-96B6-60C2012AA11F}" destId="{D97D8FFE-C321-437B-A192-7E04A287ED0B}" srcOrd="1" destOrd="0" presId="urn:microsoft.com/office/officeart/2005/8/layout/StepDownProcess"/>
    <dgm:cxn modelId="{29B3BE4D-0AD3-4BAD-BA37-9B0B4A192BF7}" type="presParOf" srcId="{09BEB14B-5005-4EC3-96B6-60C2012AA11F}" destId="{D210D6DE-89AA-483A-98CD-EC00628DD4BB}" srcOrd="2" destOrd="0" presId="urn:microsoft.com/office/officeart/2005/8/layout/StepDownProcess"/>
    <dgm:cxn modelId="{ADCB4729-559F-4356-94AA-C7C497449E82}" type="presParOf" srcId="{B85F5960-71C2-4843-935A-8F51237B53DB}" destId="{B08153F6-6A84-41CF-959E-DA84A9B81652}" srcOrd="9" destOrd="0" presId="urn:microsoft.com/office/officeart/2005/8/layout/StepDownProcess"/>
    <dgm:cxn modelId="{44AA6F81-AC07-40EE-B0C4-6600D02E756F}" type="presParOf" srcId="{B85F5960-71C2-4843-935A-8F51237B53DB}" destId="{CD873683-5446-400C-B9E2-0D7FFC9021BF}" srcOrd="10" destOrd="0" presId="urn:microsoft.com/office/officeart/2005/8/layout/StepDownProcess"/>
    <dgm:cxn modelId="{9EFAA080-20DF-480E-BF81-0DD26EFE9192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BB614-0269-4D97-88B6-5A094DE9E52D}" type="presOf" srcId="{EF3606C4-F4FE-45E4-A8B9-335DE3ECD22B}" destId="{F1EFBB74-D865-404C-BE92-3E2E034799E1}" srcOrd="0" destOrd="0" presId="urn:microsoft.com/office/officeart/2005/8/layout/StepDownProcess"/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812931C3-0EDE-493F-8312-EAB225F5E896}" type="presOf" srcId="{A6334A67-568B-45FB-B90B-3007706EDC38}" destId="{DFEBBDFE-D436-4583-8391-95EB8C3E4A69}" srcOrd="0" destOrd="0" presId="urn:microsoft.com/office/officeart/2005/8/layout/StepDownProcess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9FB7A612-1F5B-49C4-BE38-2EDD078D2A9C}" type="presOf" srcId="{CA7C775C-7CD6-4139-A160-5E59419BFF48}" destId="{B85F5960-71C2-4843-935A-8F51237B53DB}" srcOrd="0" destOrd="0" presId="urn:microsoft.com/office/officeart/2005/8/layout/StepDownProcess"/>
    <dgm:cxn modelId="{4801772C-9394-4C35-B532-6F38689E2733}" type="presOf" srcId="{1CD75ECB-30E4-451A-A42D-82CC8917ED03}" destId="{A229A4A9-3216-4739-A0E4-508DE7588C4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E367407E-0B63-413D-9EE0-358BDE164B1A}" type="presOf" srcId="{4E188251-37C8-4BEC-8114-5B6864EADC44}" destId="{D97D8FFE-C321-437B-A192-7E04A287ED0B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449D79DF-BC82-44E1-8C68-1F73F06383A5}" type="presOf" srcId="{B4599363-6F50-4BAD-B886-282517F8533C}" destId="{E765917F-3CC1-4B3C-AFFF-C74C51B545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CD398881-C545-44B2-963B-EE1CFCE2AC06}" type="presOf" srcId="{528D2B8C-638C-418D-BA36-9A4DCCC9AB10}" destId="{8C59F07E-2829-4126-81F4-039B123FC830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D6FFA2E7-0999-414A-A2BA-CD7E2BE201A4}" type="presParOf" srcId="{B85F5960-71C2-4843-935A-8F51237B53DB}" destId="{58386516-9194-4249-B906-BCC1278497AF}" srcOrd="0" destOrd="0" presId="urn:microsoft.com/office/officeart/2005/8/layout/StepDownProcess"/>
    <dgm:cxn modelId="{ECBC9740-813F-4E32-84FF-373060A0F9F2}" type="presParOf" srcId="{58386516-9194-4249-B906-BCC1278497AF}" destId="{32D3F305-6A9F-4DB4-A6BF-98F1BA60687A}" srcOrd="0" destOrd="0" presId="urn:microsoft.com/office/officeart/2005/8/layout/StepDownProcess"/>
    <dgm:cxn modelId="{F8918B9B-8BD5-41C6-A50B-A1C5BE2CCC5A}" type="presParOf" srcId="{58386516-9194-4249-B906-BCC1278497AF}" destId="{8C59F07E-2829-4126-81F4-039B123FC830}" srcOrd="1" destOrd="0" presId="urn:microsoft.com/office/officeart/2005/8/layout/StepDownProcess"/>
    <dgm:cxn modelId="{6587459B-8189-4350-91E2-31C9E3DF92AC}" type="presParOf" srcId="{58386516-9194-4249-B906-BCC1278497AF}" destId="{6727E263-15DD-4F2D-A131-DCFB1626FB25}" srcOrd="2" destOrd="0" presId="urn:microsoft.com/office/officeart/2005/8/layout/StepDownProcess"/>
    <dgm:cxn modelId="{72AC9C85-9989-4F06-B33A-26BB7E5C1B58}" type="presParOf" srcId="{B85F5960-71C2-4843-935A-8F51237B53DB}" destId="{734CF8B1-1FCF-4814-812A-BBD1ABD882AF}" srcOrd="1" destOrd="0" presId="urn:microsoft.com/office/officeart/2005/8/layout/StepDownProcess"/>
    <dgm:cxn modelId="{166A9A56-F0C5-4B80-9534-B2012677FC00}" type="presParOf" srcId="{B85F5960-71C2-4843-935A-8F51237B53DB}" destId="{383D3ACB-89D5-4675-A755-CF76D99AFD0D}" srcOrd="2" destOrd="0" presId="urn:microsoft.com/office/officeart/2005/8/layout/StepDownProcess"/>
    <dgm:cxn modelId="{7A86E7DF-B4EE-40A6-B723-E7D6F96CD1F4}" type="presParOf" srcId="{383D3ACB-89D5-4675-A755-CF76D99AFD0D}" destId="{2FED011C-1EEE-42E6-BF4F-3329B51B6970}" srcOrd="0" destOrd="0" presId="urn:microsoft.com/office/officeart/2005/8/layout/StepDownProcess"/>
    <dgm:cxn modelId="{F427957D-BA6F-4A62-833A-F39C91B897AE}" type="presParOf" srcId="{383D3ACB-89D5-4675-A755-CF76D99AFD0D}" destId="{E765917F-3CC1-4B3C-AFFF-C74C51B545E1}" srcOrd="1" destOrd="0" presId="urn:microsoft.com/office/officeart/2005/8/layout/StepDownProcess"/>
    <dgm:cxn modelId="{8CEA6B41-8FC6-4E18-9942-907319BFED52}" type="presParOf" srcId="{383D3ACB-89D5-4675-A755-CF76D99AFD0D}" destId="{2B9D5B5D-0E78-40B0-BF95-2B05A865CF85}" srcOrd="2" destOrd="0" presId="urn:microsoft.com/office/officeart/2005/8/layout/StepDownProcess"/>
    <dgm:cxn modelId="{F1006C6B-E7D8-4683-B3EA-B3D8884D11E1}" type="presParOf" srcId="{B85F5960-71C2-4843-935A-8F51237B53DB}" destId="{A5ABBE27-EBE3-4271-9269-38FCF9035CCA}" srcOrd="3" destOrd="0" presId="urn:microsoft.com/office/officeart/2005/8/layout/StepDownProcess"/>
    <dgm:cxn modelId="{AAEE7CAE-D825-4A13-A7E2-5AFB75D97784}" type="presParOf" srcId="{B85F5960-71C2-4843-935A-8F51237B53DB}" destId="{CC100FA0-BC6D-4503-83D8-76E51A9BED5B}" srcOrd="4" destOrd="0" presId="urn:microsoft.com/office/officeart/2005/8/layout/StepDownProcess"/>
    <dgm:cxn modelId="{98651C2B-FF93-4B2C-A5EF-F6FEE4AA7034}" type="presParOf" srcId="{CC100FA0-BC6D-4503-83D8-76E51A9BED5B}" destId="{0A971627-CCE1-451A-8338-2F58A8687EF7}" srcOrd="0" destOrd="0" presId="urn:microsoft.com/office/officeart/2005/8/layout/StepDownProcess"/>
    <dgm:cxn modelId="{B38B249C-D908-4546-8C83-FF0254DFAB89}" type="presParOf" srcId="{CC100FA0-BC6D-4503-83D8-76E51A9BED5B}" destId="{DFEBBDFE-D436-4583-8391-95EB8C3E4A69}" srcOrd="1" destOrd="0" presId="urn:microsoft.com/office/officeart/2005/8/layout/StepDownProcess"/>
    <dgm:cxn modelId="{7FF59114-1F45-4A67-9469-C4343600E518}" type="presParOf" srcId="{CC100FA0-BC6D-4503-83D8-76E51A9BED5B}" destId="{EEBDBE6E-C16E-428F-8F4C-7DDC7D357893}" srcOrd="2" destOrd="0" presId="urn:microsoft.com/office/officeart/2005/8/layout/StepDownProcess"/>
    <dgm:cxn modelId="{4C19BE2A-E270-4A6F-8B02-CFA8D80A1FAB}" type="presParOf" srcId="{B85F5960-71C2-4843-935A-8F51237B53DB}" destId="{49377306-291F-4F71-9145-4B8C2913F402}" srcOrd="5" destOrd="0" presId="urn:microsoft.com/office/officeart/2005/8/layout/StepDownProcess"/>
    <dgm:cxn modelId="{4AD7CF52-1B4C-4A60-B6AE-10D71E7B6007}" type="presParOf" srcId="{B85F5960-71C2-4843-935A-8F51237B53DB}" destId="{06212440-2076-4C49-A792-5B63E18BEEF7}" srcOrd="6" destOrd="0" presId="urn:microsoft.com/office/officeart/2005/8/layout/StepDownProcess"/>
    <dgm:cxn modelId="{BEA105B8-B589-4DCA-A248-5396D20D7199}" type="presParOf" srcId="{06212440-2076-4C49-A792-5B63E18BEEF7}" destId="{261A7D64-6DE2-49EE-8F84-CCE7FB668F94}" srcOrd="0" destOrd="0" presId="urn:microsoft.com/office/officeart/2005/8/layout/StepDownProcess"/>
    <dgm:cxn modelId="{69D470CF-0FB6-497C-A4C2-C3F09A7DFF3C}" type="presParOf" srcId="{06212440-2076-4C49-A792-5B63E18BEEF7}" destId="{A229A4A9-3216-4739-A0E4-508DE7588C4B}" srcOrd="1" destOrd="0" presId="urn:microsoft.com/office/officeart/2005/8/layout/StepDownProcess"/>
    <dgm:cxn modelId="{87B205EB-0DCA-4397-AFB1-5296D99B57BF}" type="presParOf" srcId="{06212440-2076-4C49-A792-5B63E18BEEF7}" destId="{29E20E3B-0725-41F4-9A33-A334772D0ADD}" srcOrd="2" destOrd="0" presId="urn:microsoft.com/office/officeart/2005/8/layout/StepDownProcess"/>
    <dgm:cxn modelId="{779EDBF5-0DF6-4D09-90ED-8D4F24460CD6}" type="presParOf" srcId="{B85F5960-71C2-4843-935A-8F51237B53DB}" destId="{E2B96BA1-95B8-4DD1-AFBD-A24FDBC1FE96}" srcOrd="7" destOrd="0" presId="urn:microsoft.com/office/officeart/2005/8/layout/StepDownProcess"/>
    <dgm:cxn modelId="{78E3984B-A12F-4AA7-8602-4499E6664F48}" type="presParOf" srcId="{B85F5960-71C2-4843-935A-8F51237B53DB}" destId="{09BEB14B-5005-4EC3-96B6-60C2012AA11F}" srcOrd="8" destOrd="0" presId="urn:microsoft.com/office/officeart/2005/8/layout/StepDownProcess"/>
    <dgm:cxn modelId="{2BAC43C4-CDD7-4083-A8F1-528E61E320E5}" type="presParOf" srcId="{09BEB14B-5005-4EC3-96B6-60C2012AA11F}" destId="{EA8E467F-FC8E-4742-9D35-9E5435650705}" srcOrd="0" destOrd="0" presId="urn:microsoft.com/office/officeart/2005/8/layout/StepDownProcess"/>
    <dgm:cxn modelId="{8DAAF95F-9428-496C-8887-158328864CB0}" type="presParOf" srcId="{09BEB14B-5005-4EC3-96B6-60C2012AA11F}" destId="{D97D8FFE-C321-437B-A192-7E04A287ED0B}" srcOrd="1" destOrd="0" presId="urn:microsoft.com/office/officeart/2005/8/layout/StepDownProcess"/>
    <dgm:cxn modelId="{CB476D92-FE86-4381-9334-3E1A63F230E3}" type="presParOf" srcId="{09BEB14B-5005-4EC3-96B6-60C2012AA11F}" destId="{D210D6DE-89AA-483A-98CD-EC00628DD4BB}" srcOrd="2" destOrd="0" presId="urn:microsoft.com/office/officeart/2005/8/layout/StepDownProcess"/>
    <dgm:cxn modelId="{A1E7D3A1-1020-49AE-AE4A-E20A7EC70DE8}" type="presParOf" srcId="{B85F5960-71C2-4843-935A-8F51237B53DB}" destId="{B08153F6-6A84-41CF-959E-DA84A9B81652}" srcOrd="9" destOrd="0" presId="urn:microsoft.com/office/officeart/2005/8/layout/StepDownProcess"/>
    <dgm:cxn modelId="{677C94AC-8247-4849-95FA-A6B6B478B333}" type="presParOf" srcId="{B85F5960-71C2-4843-935A-8F51237B53DB}" destId="{CD873683-5446-400C-B9E2-0D7FFC9021BF}" srcOrd="10" destOrd="0" presId="urn:microsoft.com/office/officeart/2005/8/layout/StepDownProcess"/>
    <dgm:cxn modelId="{E763DB5E-30A3-4BE6-A3AB-EC2AEE807193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7C775C-7CD6-4139-A160-5E59419BFF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</dgm:pt>
    <dgm:pt modelId="{528D2B8C-638C-418D-BA36-9A4DCCC9AB10}">
      <dgm:prSet phldrT="[Text]"/>
      <dgm:spPr/>
      <dgm:t>
        <a:bodyPr/>
        <a:lstStyle/>
        <a:p>
          <a:r>
            <a:rPr lang="en-US" dirty="0" smtClean="0"/>
            <a:t>2. Identify Root Question(s)</a:t>
          </a:r>
          <a:endParaRPr lang="en-US" dirty="0"/>
        </a:p>
      </dgm:t>
    </dgm:pt>
    <dgm:pt modelId="{C20AD069-9B68-4872-8BAF-9761CFFA1AAA}" type="parTrans" cxnId="{120BDAC6-5F7A-4B11-AD2F-6858427BF2BF}">
      <dgm:prSet/>
      <dgm:spPr/>
      <dgm:t>
        <a:bodyPr/>
        <a:lstStyle/>
        <a:p>
          <a:endParaRPr lang="en-US"/>
        </a:p>
      </dgm:t>
    </dgm:pt>
    <dgm:pt modelId="{A6F0D571-F3BF-4662-A0CD-EAEEEDB1D244}" type="sibTrans" cxnId="{120BDAC6-5F7A-4B11-AD2F-6858427BF2BF}">
      <dgm:prSet/>
      <dgm:spPr/>
      <dgm:t>
        <a:bodyPr/>
        <a:lstStyle/>
        <a:p>
          <a:endParaRPr lang="en-US"/>
        </a:p>
      </dgm:t>
    </dgm:pt>
    <dgm:pt modelId="{B4599363-6F50-4BAD-B886-282517F8533C}">
      <dgm:prSet phldrT="[Text]"/>
      <dgm:spPr/>
      <dgm:t>
        <a:bodyPr/>
        <a:lstStyle/>
        <a:p>
          <a:r>
            <a:rPr lang="en-US" dirty="0" smtClean="0"/>
            <a:t>3. Identify Measures</a:t>
          </a:r>
          <a:endParaRPr lang="en-US" dirty="0"/>
        </a:p>
      </dgm:t>
    </dgm:pt>
    <dgm:pt modelId="{B6A5F563-5A36-4EC5-BCCF-FF0DB8D1CFAA}" type="parTrans" cxnId="{2701FFE8-024A-4F4E-8DB2-065D21789920}">
      <dgm:prSet/>
      <dgm:spPr/>
      <dgm:t>
        <a:bodyPr/>
        <a:lstStyle/>
        <a:p>
          <a:endParaRPr lang="en-US"/>
        </a:p>
      </dgm:t>
    </dgm:pt>
    <dgm:pt modelId="{1C30F738-1D5A-4E1B-8375-C713E5FD5BE9}" type="sibTrans" cxnId="{2701FFE8-024A-4F4E-8DB2-065D21789920}">
      <dgm:prSet/>
      <dgm:spPr/>
      <dgm:t>
        <a:bodyPr/>
        <a:lstStyle/>
        <a:p>
          <a:endParaRPr lang="en-US"/>
        </a:p>
      </dgm:t>
    </dgm:pt>
    <dgm:pt modelId="{A6334A67-568B-45FB-B90B-3007706EDC38}">
      <dgm:prSet phldrT="[Text]"/>
      <dgm:spPr/>
      <dgm:t>
        <a:bodyPr/>
        <a:lstStyle/>
        <a:p>
          <a:r>
            <a:rPr lang="en-US" dirty="0" smtClean="0"/>
            <a:t>4. Metrics Development Plan</a:t>
          </a:r>
          <a:endParaRPr lang="en-US" dirty="0"/>
        </a:p>
      </dgm:t>
    </dgm:pt>
    <dgm:pt modelId="{A76E4383-47CF-4E66-9DA7-E58731892147}" type="parTrans" cxnId="{63D8B72D-0601-4CCF-A1D6-AD474A1A730F}">
      <dgm:prSet/>
      <dgm:spPr/>
      <dgm:t>
        <a:bodyPr/>
        <a:lstStyle/>
        <a:p>
          <a:endParaRPr lang="en-US"/>
        </a:p>
      </dgm:t>
    </dgm:pt>
    <dgm:pt modelId="{F59BF698-5001-4BF0-942C-491F927F98A0}" type="sibTrans" cxnId="{63D8B72D-0601-4CCF-A1D6-AD474A1A730F}">
      <dgm:prSet/>
      <dgm:spPr/>
      <dgm:t>
        <a:bodyPr/>
        <a:lstStyle/>
        <a:p>
          <a:endParaRPr lang="en-US"/>
        </a:p>
      </dgm:t>
    </dgm:pt>
    <dgm:pt modelId="{1CD75ECB-30E4-451A-A42D-82CC8917ED03}">
      <dgm:prSet phldrT="[Text]"/>
      <dgm:spPr/>
      <dgm:t>
        <a:bodyPr/>
        <a:lstStyle/>
        <a:p>
          <a:r>
            <a:rPr lang="en-US" dirty="0" smtClean="0"/>
            <a:t>5. Gather data/measures</a:t>
          </a:r>
          <a:endParaRPr lang="en-US" dirty="0"/>
        </a:p>
      </dgm:t>
    </dgm:pt>
    <dgm:pt modelId="{D5872871-2A6A-4C0A-BEA9-17ACBA20DB2C}" type="parTrans" cxnId="{1CC96750-7A50-417E-8D6E-2026A90E1E0F}">
      <dgm:prSet/>
      <dgm:spPr/>
      <dgm:t>
        <a:bodyPr/>
        <a:lstStyle/>
        <a:p>
          <a:endParaRPr lang="en-US"/>
        </a:p>
      </dgm:t>
    </dgm:pt>
    <dgm:pt modelId="{2EE349ED-699E-4A83-A578-68836FDD510B}" type="sibTrans" cxnId="{1CC96750-7A50-417E-8D6E-2026A90E1E0F}">
      <dgm:prSet/>
      <dgm:spPr/>
      <dgm:t>
        <a:bodyPr/>
        <a:lstStyle/>
        <a:p>
          <a:endParaRPr lang="en-US"/>
        </a:p>
      </dgm:t>
    </dgm:pt>
    <dgm:pt modelId="{4E188251-37C8-4BEC-8114-5B6864EADC44}">
      <dgm:prSet phldrT="[Text]"/>
      <dgm:spPr/>
      <dgm:t>
        <a:bodyPr/>
        <a:lstStyle/>
        <a:p>
          <a:r>
            <a:rPr lang="en-US" dirty="0" smtClean="0"/>
            <a:t>6. Analyze data, measures, and information</a:t>
          </a:r>
          <a:endParaRPr lang="en-US" dirty="0"/>
        </a:p>
      </dgm:t>
    </dgm:pt>
    <dgm:pt modelId="{FB9D72DA-8F2D-423E-B9D2-0B8A10CEB09A}" type="parTrans" cxnId="{0E653926-3405-4B50-BF6A-D18F7541BA08}">
      <dgm:prSet/>
      <dgm:spPr/>
      <dgm:t>
        <a:bodyPr/>
        <a:lstStyle/>
        <a:p>
          <a:endParaRPr lang="en-US"/>
        </a:p>
      </dgm:t>
    </dgm:pt>
    <dgm:pt modelId="{4BE767B6-6E4B-4CC4-B880-C542C6A2AD42}" type="sibTrans" cxnId="{0E653926-3405-4B50-BF6A-D18F7541BA08}">
      <dgm:prSet/>
      <dgm:spPr/>
      <dgm:t>
        <a:bodyPr/>
        <a:lstStyle/>
        <a:p>
          <a:endParaRPr lang="en-US"/>
        </a:p>
      </dgm:t>
    </dgm:pt>
    <dgm:pt modelId="{EF3606C4-F4FE-45E4-A8B9-335DE3ECD22B}">
      <dgm:prSet phldrT="[Text]"/>
      <dgm:spPr/>
      <dgm:t>
        <a:bodyPr/>
        <a:lstStyle/>
        <a:p>
          <a:r>
            <a:rPr lang="en-US" dirty="0" smtClean="0"/>
            <a:t>7. Publish Metric</a:t>
          </a:r>
          <a:endParaRPr lang="en-US" dirty="0"/>
        </a:p>
      </dgm:t>
    </dgm:pt>
    <dgm:pt modelId="{58035CBC-4605-403E-BFFE-AC8F3ECF43B5}" type="parTrans" cxnId="{30F8FABE-C582-4261-8FA1-D78AAE07E9E9}">
      <dgm:prSet/>
      <dgm:spPr/>
      <dgm:t>
        <a:bodyPr/>
        <a:lstStyle/>
        <a:p>
          <a:endParaRPr lang="en-US"/>
        </a:p>
      </dgm:t>
    </dgm:pt>
    <dgm:pt modelId="{A7264C3A-57F9-4299-A044-E4B62231C3D7}" type="sibTrans" cxnId="{30F8FABE-C582-4261-8FA1-D78AAE07E9E9}">
      <dgm:prSet/>
      <dgm:spPr/>
      <dgm:t>
        <a:bodyPr/>
        <a:lstStyle/>
        <a:p>
          <a:endParaRPr lang="en-US"/>
        </a:p>
      </dgm:t>
    </dgm:pt>
    <dgm:pt modelId="{B85F5960-71C2-4843-935A-8F51237B53DB}" type="pres">
      <dgm:prSet presAssocID="{CA7C775C-7CD6-4139-A160-5E59419BFF48}" presName="rootnode" presStyleCnt="0">
        <dgm:presLayoutVars>
          <dgm:chMax/>
          <dgm:chPref/>
          <dgm:dir/>
          <dgm:animLvl val="lvl"/>
        </dgm:presLayoutVars>
      </dgm:prSet>
      <dgm:spPr/>
    </dgm:pt>
    <dgm:pt modelId="{58386516-9194-4249-B906-BCC1278497AF}" type="pres">
      <dgm:prSet presAssocID="{528D2B8C-638C-418D-BA36-9A4DCCC9AB10}" presName="composite" presStyleCnt="0"/>
      <dgm:spPr/>
    </dgm:pt>
    <dgm:pt modelId="{32D3F305-6A9F-4DB4-A6BF-98F1BA60687A}" type="pres">
      <dgm:prSet presAssocID="{528D2B8C-638C-418D-BA36-9A4DCCC9AB10}" presName="bentUpArrow1" presStyleLbl="alignImgPlace1" presStyleIdx="0" presStyleCnt="5"/>
      <dgm:spPr/>
    </dgm:pt>
    <dgm:pt modelId="{8C59F07E-2829-4126-81F4-039B123FC830}" type="pres">
      <dgm:prSet presAssocID="{528D2B8C-638C-418D-BA36-9A4DCCC9AB10}" presName="ParentText" presStyleLbl="node1" presStyleIdx="0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7E263-15DD-4F2D-A131-DCFB1626FB25}" type="pres">
      <dgm:prSet presAssocID="{528D2B8C-638C-418D-BA36-9A4DCCC9AB1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34CF8B1-1FCF-4814-812A-BBD1ABD882AF}" type="pres">
      <dgm:prSet presAssocID="{A6F0D571-F3BF-4662-A0CD-EAEEEDB1D244}" presName="sibTrans" presStyleCnt="0"/>
      <dgm:spPr/>
    </dgm:pt>
    <dgm:pt modelId="{383D3ACB-89D5-4675-A755-CF76D99AFD0D}" type="pres">
      <dgm:prSet presAssocID="{B4599363-6F50-4BAD-B886-282517F8533C}" presName="composite" presStyleCnt="0"/>
      <dgm:spPr/>
    </dgm:pt>
    <dgm:pt modelId="{2FED011C-1EEE-42E6-BF4F-3329B51B6970}" type="pres">
      <dgm:prSet presAssocID="{B4599363-6F50-4BAD-B886-282517F8533C}" presName="bentUpArrow1" presStyleLbl="alignImgPlace1" presStyleIdx="1" presStyleCnt="5"/>
      <dgm:spPr/>
    </dgm:pt>
    <dgm:pt modelId="{E765917F-3CC1-4B3C-AFFF-C74C51B545E1}" type="pres">
      <dgm:prSet presAssocID="{B4599363-6F50-4BAD-B886-282517F8533C}" presName="ParentText" presStyleLbl="node1" presStyleIdx="1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5B5D-0E78-40B0-BF95-2B05A865CF85}" type="pres">
      <dgm:prSet presAssocID="{B4599363-6F50-4BAD-B886-282517F853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ABBE27-EBE3-4271-9269-38FCF9035CCA}" type="pres">
      <dgm:prSet presAssocID="{1C30F738-1D5A-4E1B-8375-C713E5FD5BE9}" presName="sibTrans" presStyleCnt="0"/>
      <dgm:spPr/>
    </dgm:pt>
    <dgm:pt modelId="{CC100FA0-BC6D-4503-83D8-76E51A9BED5B}" type="pres">
      <dgm:prSet presAssocID="{A6334A67-568B-45FB-B90B-3007706EDC38}" presName="composite" presStyleCnt="0"/>
      <dgm:spPr/>
    </dgm:pt>
    <dgm:pt modelId="{0A971627-CCE1-451A-8338-2F58A8687EF7}" type="pres">
      <dgm:prSet presAssocID="{A6334A67-568B-45FB-B90B-3007706EDC38}" presName="bentUpArrow1" presStyleLbl="alignImgPlace1" presStyleIdx="2" presStyleCnt="5"/>
      <dgm:spPr/>
    </dgm:pt>
    <dgm:pt modelId="{DFEBBDFE-D436-4583-8391-95EB8C3E4A69}" type="pres">
      <dgm:prSet presAssocID="{A6334A67-568B-45FB-B90B-3007706EDC38}" presName="ParentText" presStyleLbl="node1" presStyleIdx="2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BE6E-C16E-428F-8F4C-7DDC7D357893}" type="pres">
      <dgm:prSet presAssocID="{A6334A67-568B-45FB-B90B-3007706EDC3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9377306-291F-4F71-9145-4B8C2913F402}" type="pres">
      <dgm:prSet presAssocID="{F59BF698-5001-4BF0-942C-491F927F98A0}" presName="sibTrans" presStyleCnt="0"/>
      <dgm:spPr/>
    </dgm:pt>
    <dgm:pt modelId="{06212440-2076-4C49-A792-5B63E18BEEF7}" type="pres">
      <dgm:prSet presAssocID="{1CD75ECB-30E4-451A-A42D-82CC8917ED03}" presName="composite" presStyleCnt="0"/>
      <dgm:spPr/>
    </dgm:pt>
    <dgm:pt modelId="{261A7D64-6DE2-49EE-8F84-CCE7FB668F94}" type="pres">
      <dgm:prSet presAssocID="{1CD75ECB-30E4-451A-A42D-82CC8917ED03}" presName="bentUpArrow1" presStyleLbl="alignImgPlace1" presStyleIdx="3" presStyleCnt="5"/>
      <dgm:spPr/>
    </dgm:pt>
    <dgm:pt modelId="{A229A4A9-3216-4739-A0E4-508DE7588C4B}" type="pres">
      <dgm:prSet presAssocID="{1CD75ECB-30E4-451A-A42D-82CC8917ED03}" presName="ParentText" presStyleLbl="node1" presStyleIdx="3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0E3B-0725-41F4-9A33-A334772D0ADD}" type="pres">
      <dgm:prSet presAssocID="{1CD75ECB-30E4-451A-A42D-82CC8917ED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B96BA1-95B8-4DD1-AFBD-A24FDBC1FE96}" type="pres">
      <dgm:prSet presAssocID="{2EE349ED-699E-4A83-A578-68836FDD510B}" presName="sibTrans" presStyleCnt="0"/>
      <dgm:spPr/>
    </dgm:pt>
    <dgm:pt modelId="{09BEB14B-5005-4EC3-96B6-60C2012AA11F}" type="pres">
      <dgm:prSet presAssocID="{4E188251-37C8-4BEC-8114-5B6864EADC44}" presName="composite" presStyleCnt="0"/>
      <dgm:spPr/>
    </dgm:pt>
    <dgm:pt modelId="{EA8E467F-FC8E-4742-9D35-9E5435650705}" type="pres">
      <dgm:prSet presAssocID="{4E188251-37C8-4BEC-8114-5B6864EADC44}" presName="bentUpArrow1" presStyleLbl="alignImgPlace1" presStyleIdx="4" presStyleCnt="5"/>
      <dgm:spPr/>
    </dgm:pt>
    <dgm:pt modelId="{D97D8FFE-C321-437B-A192-7E04A287ED0B}" type="pres">
      <dgm:prSet presAssocID="{4E188251-37C8-4BEC-8114-5B6864EADC44}" presName="ParentText" presStyleLbl="node1" presStyleIdx="4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D6DE-89AA-483A-98CD-EC00628DD4BB}" type="pres">
      <dgm:prSet presAssocID="{4E188251-37C8-4BEC-8114-5B6864EADC4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08153F6-6A84-41CF-959E-DA84A9B81652}" type="pres">
      <dgm:prSet presAssocID="{4BE767B6-6E4B-4CC4-B880-C542C6A2AD42}" presName="sibTrans" presStyleCnt="0"/>
      <dgm:spPr/>
    </dgm:pt>
    <dgm:pt modelId="{CD873683-5446-400C-B9E2-0D7FFC9021BF}" type="pres">
      <dgm:prSet presAssocID="{EF3606C4-F4FE-45E4-A8B9-335DE3ECD22B}" presName="composite" presStyleCnt="0"/>
      <dgm:spPr/>
    </dgm:pt>
    <dgm:pt modelId="{F1EFBB74-D865-404C-BE92-3E2E034799E1}" type="pres">
      <dgm:prSet presAssocID="{EF3606C4-F4FE-45E4-A8B9-335DE3ECD22B}" presName="ParentText" presStyleLbl="node1" presStyleIdx="5" presStyleCnt="6" custScaleX="305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926-3405-4B50-BF6A-D18F7541BA08}" srcId="{CA7C775C-7CD6-4139-A160-5E59419BFF48}" destId="{4E188251-37C8-4BEC-8114-5B6864EADC44}" srcOrd="4" destOrd="0" parTransId="{FB9D72DA-8F2D-423E-B9D2-0B8A10CEB09A}" sibTransId="{4BE767B6-6E4B-4CC4-B880-C542C6A2AD42}"/>
    <dgm:cxn modelId="{120BDAC6-5F7A-4B11-AD2F-6858427BF2BF}" srcId="{CA7C775C-7CD6-4139-A160-5E59419BFF48}" destId="{528D2B8C-638C-418D-BA36-9A4DCCC9AB10}" srcOrd="0" destOrd="0" parTransId="{C20AD069-9B68-4872-8BAF-9761CFFA1AAA}" sibTransId="{A6F0D571-F3BF-4662-A0CD-EAEEEDB1D244}"/>
    <dgm:cxn modelId="{BD370513-C712-4A36-88E7-8F25B06AA3E6}" type="presOf" srcId="{4E188251-37C8-4BEC-8114-5B6864EADC44}" destId="{D97D8FFE-C321-437B-A192-7E04A287ED0B}" srcOrd="0" destOrd="0" presId="urn:microsoft.com/office/officeart/2005/8/layout/StepDownProcess"/>
    <dgm:cxn modelId="{63D8B72D-0601-4CCF-A1D6-AD474A1A730F}" srcId="{CA7C775C-7CD6-4139-A160-5E59419BFF48}" destId="{A6334A67-568B-45FB-B90B-3007706EDC38}" srcOrd="2" destOrd="0" parTransId="{A76E4383-47CF-4E66-9DA7-E58731892147}" sibTransId="{F59BF698-5001-4BF0-942C-491F927F98A0}"/>
    <dgm:cxn modelId="{7E4B6E24-0283-4159-A20F-D5A54AAF59F1}" type="presOf" srcId="{528D2B8C-638C-418D-BA36-9A4DCCC9AB10}" destId="{8C59F07E-2829-4126-81F4-039B123FC830}" srcOrd="0" destOrd="0" presId="urn:microsoft.com/office/officeart/2005/8/layout/StepDownProcess"/>
    <dgm:cxn modelId="{2701FFE8-024A-4F4E-8DB2-065D21789920}" srcId="{CA7C775C-7CD6-4139-A160-5E59419BFF48}" destId="{B4599363-6F50-4BAD-B886-282517F8533C}" srcOrd="1" destOrd="0" parTransId="{B6A5F563-5A36-4EC5-BCCF-FF0DB8D1CFAA}" sibTransId="{1C30F738-1D5A-4E1B-8375-C713E5FD5BE9}"/>
    <dgm:cxn modelId="{DD76E0AF-6DE7-4FFB-A4F3-EF21640B202B}" type="presOf" srcId="{B4599363-6F50-4BAD-B886-282517F8533C}" destId="{E765917F-3CC1-4B3C-AFFF-C74C51B545E1}" srcOrd="0" destOrd="0" presId="urn:microsoft.com/office/officeart/2005/8/layout/StepDownProcess"/>
    <dgm:cxn modelId="{1CC96750-7A50-417E-8D6E-2026A90E1E0F}" srcId="{CA7C775C-7CD6-4139-A160-5E59419BFF48}" destId="{1CD75ECB-30E4-451A-A42D-82CC8917ED03}" srcOrd="3" destOrd="0" parTransId="{D5872871-2A6A-4C0A-BEA9-17ACBA20DB2C}" sibTransId="{2EE349ED-699E-4A83-A578-68836FDD510B}"/>
    <dgm:cxn modelId="{F3B6E7F0-BC2C-4AAB-A543-C8C8226317DD}" type="presOf" srcId="{EF3606C4-F4FE-45E4-A8B9-335DE3ECD22B}" destId="{F1EFBB74-D865-404C-BE92-3E2E034799E1}" srcOrd="0" destOrd="0" presId="urn:microsoft.com/office/officeart/2005/8/layout/StepDownProcess"/>
    <dgm:cxn modelId="{B387B6D5-79DA-4149-B7A6-A99AFE88C149}" type="presOf" srcId="{A6334A67-568B-45FB-B90B-3007706EDC38}" destId="{DFEBBDFE-D436-4583-8391-95EB8C3E4A69}" srcOrd="0" destOrd="0" presId="urn:microsoft.com/office/officeart/2005/8/layout/StepDownProcess"/>
    <dgm:cxn modelId="{BBB989FC-A0B1-44C0-8571-E8A685DA3A81}" type="presOf" srcId="{1CD75ECB-30E4-451A-A42D-82CC8917ED03}" destId="{A229A4A9-3216-4739-A0E4-508DE7588C4B}" srcOrd="0" destOrd="0" presId="urn:microsoft.com/office/officeart/2005/8/layout/StepDownProcess"/>
    <dgm:cxn modelId="{30F8FABE-C582-4261-8FA1-D78AAE07E9E9}" srcId="{CA7C775C-7CD6-4139-A160-5E59419BFF48}" destId="{EF3606C4-F4FE-45E4-A8B9-335DE3ECD22B}" srcOrd="5" destOrd="0" parTransId="{58035CBC-4605-403E-BFFE-AC8F3ECF43B5}" sibTransId="{A7264C3A-57F9-4299-A044-E4B62231C3D7}"/>
    <dgm:cxn modelId="{C8A96F19-E768-4437-937B-8041066B3CC1}" type="presOf" srcId="{CA7C775C-7CD6-4139-A160-5E59419BFF48}" destId="{B85F5960-71C2-4843-935A-8F51237B53DB}" srcOrd="0" destOrd="0" presId="urn:microsoft.com/office/officeart/2005/8/layout/StepDownProcess"/>
    <dgm:cxn modelId="{8C2A79DB-D947-44AB-B3ED-8C1B72CFD3DD}" type="presParOf" srcId="{B85F5960-71C2-4843-935A-8F51237B53DB}" destId="{58386516-9194-4249-B906-BCC1278497AF}" srcOrd="0" destOrd="0" presId="urn:microsoft.com/office/officeart/2005/8/layout/StepDownProcess"/>
    <dgm:cxn modelId="{8C642067-F44E-4C57-802B-FE042304D9B2}" type="presParOf" srcId="{58386516-9194-4249-B906-BCC1278497AF}" destId="{32D3F305-6A9F-4DB4-A6BF-98F1BA60687A}" srcOrd="0" destOrd="0" presId="urn:microsoft.com/office/officeart/2005/8/layout/StepDownProcess"/>
    <dgm:cxn modelId="{077B57F4-A9BF-45F3-B3D8-CD747B516339}" type="presParOf" srcId="{58386516-9194-4249-B906-BCC1278497AF}" destId="{8C59F07E-2829-4126-81F4-039B123FC830}" srcOrd="1" destOrd="0" presId="urn:microsoft.com/office/officeart/2005/8/layout/StepDownProcess"/>
    <dgm:cxn modelId="{8FC572D6-AF9B-4DD4-A623-956199CD2E22}" type="presParOf" srcId="{58386516-9194-4249-B906-BCC1278497AF}" destId="{6727E263-15DD-4F2D-A131-DCFB1626FB25}" srcOrd="2" destOrd="0" presId="urn:microsoft.com/office/officeart/2005/8/layout/StepDownProcess"/>
    <dgm:cxn modelId="{4E7C68CE-98DE-443C-9BDE-5379D3CF45FE}" type="presParOf" srcId="{B85F5960-71C2-4843-935A-8F51237B53DB}" destId="{734CF8B1-1FCF-4814-812A-BBD1ABD882AF}" srcOrd="1" destOrd="0" presId="urn:microsoft.com/office/officeart/2005/8/layout/StepDownProcess"/>
    <dgm:cxn modelId="{9CC8917D-A7BD-4C8A-BE35-3AF44A96614B}" type="presParOf" srcId="{B85F5960-71C2-4843-935A-8F51237B53DB}" destId="{383D3ACB-89D5-4675-A755-CF76D99AFD0D}" srcOrd="2" destOrd="0" presId="urn:microsoft.com/office/officeart/2005/8/layout/StepDownProcess"/>
    <dgm:cxn modelId="{D7765FBD-AC63-4E6E-A4AC-1B6208380546}" type="presParOf" srcId="{383D3ACB-89D5-4675-A755-CF76D99AFD0D}" destId="{2FED011C-1EEE-42E6-BF4F-3329B51B6970}" srcOrd="0" destOrd="0" presId="urn:microsoft.com/office/officeart/2005/8/layout/StepDownProcess"/>
    <dgm:cxn modelId="{FCBD34AE-CD06-4660-95BF-41114933534F}" type="presParOf" srcId="{383D3ACB-89D5-4675-A755-CF76D99AFD0D}" destId="{E765917F-3CC1-4B3C-AFFF-C74C51B545E1}" srcOrd="1" destOrd="0" presId="urn:microsoft.com/office/officeart/2005/8/layout/StepDownProcess"/>
    <dgm:cxn modelId="{32305401-E546-446C-B9C6-F001BD7B1A44}" type="presParOf" srcId="{383D3ACB-89D5-4675-A755-CF76D99AFD0D}" destId="{2B9D5B5D-0E78-40B0-BF95-2B05A865CF85}" srcOrd="2" destOrd="0" presId="urn:microsoft.com/office/officeart/2005/8/layout/StepDownProcess"/>
    <dgm:cxn modelId="{B0E8664E-31D8-47BD-8467-C20676D58268}" type="presParOf" srcId="{B85F5960-71C2-4843-935A-8F51237B53DB}" destId="{A5ABBE27-EBE3-4271-9269-38FCF9035CCA}" srcOrd="3" destOrd="0" presId="urn:microsoft.com/office/officeart/2005/8/layout/StepDownProcess"/>
    <dgm:cxn modelId="{79693A2A-4923-46FF-A5E1-83B7008E73C0}" type="presParOf" srcId="{B85F5960-71C2-4843-935A-8F51237B53DB}" destId="{CC100FA0-BC6D-4503-83D8-76E51A9BED5B}" srcOrd="4" destOrd="0" presId="urn:microsoft.com/office/officeart/2005/8/layout/StepDownProcess"/>
    <dgm:cxn modelId="{639C9CF3-E367-4C31-8ADC-D48C1DFC0FE1}" type="presParOf" srcId="{CC100FA0-BC6D-4503-83D8-76E51A9BED5B}" destId="{0A971627-CCE1-451A-8338-2F58A8687EF7}" srcOrd="0" destOrd="0" presId="urn:microsoft.com/office/officeart/2005/8/layout/StepDownProcess"/>
    <dgm:cxn modelId="{9D67701B-8791-4E90-AD04-5052D613CA2C}" type="presParOf" srcId="{CC100FA0-BC6D-4503-83D8-76E51A9BED5B}" destId="{DFEBBDFE-D436-4583-8391-95EB8C3E4A69}" srcOrd="1" destOrd="0" presId="urn:microsoft.com/office/officeart/2005/8/layout/StepDownProcess"/>
    <dgm:cxn modelId="{9A83CBA8-5F60-4D23-8B32-7ED8CC8695EA}" type="presParOf" srcId="{CC100FA0-BC6D-4503-83D8-76E51A9BED5B}" destId="{EEBDBE6E-C16E-428F-8F4C-7DDC7D357893}" srcOrd="2" destOrd="0" presId="urn:microsoft.com/office/officeart/2005/8/layout/StepDownProcess"/>
    <dgm:cxn modelId="{090E0D22-6F10-4244-B8D3-CB374B72EFA0}" type="presParOf" srcId="{B85F5960-71C2-4843-935A-8F51237B53DB}" destId="{49377306-291F-4F71-9145-4B8C2913F402}" srcOrd="5" destOrd="0" presId="urn:microsoft.com/office/officeart/2005/8/layout/StepDownProcess"/>
    <dgm:cxn modelId="{E4881EB9-8838-4CFE-A252-20B859BCD8DD}" type="presParOf" srcId="{B85F5960-71C2-4843-935A-8F51237B53DB}" destId="{06212440-2076-4C49-A792-5B63E18BEEF7}" srcOrd="6" destOrd="0" presId="urn:microsoft.com/office/officeart/2005/8/layout/StepDownProcess"/>
    <dgm:cxn modelId="{8F5959F2-8000-4BD2-BF87-7302B1B7B4FA}" type="presParOf" srcId="{06212440-2076-4C49-A792-5B63E18BEEF7}" destId="{261A7D64-6DE2-49EE-8F84-CCE7FB668F94}" srcOrd="0" destOrd="0" presId="urn:microsoft.com/office/officeart/2005/8/layout/StepDownProcess"/>
    <dgm:cxn modelId="{5B4F5815-2305-40B5-BA25-6AC4E75D8888}" type="presParOf" srcId="{06212440-2076-4C49-A792-5B63E18BEEF7}" destId="{A229A4A9-3216-4739-A0E4-508DE7588C4B}" srcOrd="1" destOrd="0" presId="urn:microsoft.com/office/officeart/2005/8/layout/StepDownProcess"/>
    <dgm:cxn modelId="{054078CE-6F7A-4F12-8D4F-461FF0A5559D}" type="presParOf" srcId="{06212440-2076-4C49-A792-5B63E18BEEF7}" destId="{29E20E3B-0725-41F4-9A33-A334772D0ADD}" srcOrd="2" destOrd="0" presId="urn:microsoft.com/office/officeart/2005/8/layout/StepDownProcess"/>
    <dgm:cxn modelId="{9E548E65-8471-4D80-AF01-7B53F33871FB}" type="presParOf" srcId="{B85F5960-71C2-4843-935A-8F51237B53DB}" destId="{E2B96BA1-95B8-4DD1-AFBD-A24FDBC1FE96}" srcOrd="7" destOrd="0" presId="urn:microsoft.com/office/officeart/2005/8/layout/StepDownProcess"/>
    <dgm:cxn modelId="{37362516-5EAE-4D0F-AC6C-447DF75F23FA}" type="presParOf" srcId="{B85F5960-71C2-4843-935A-8F51237B53DB}" destId="{09BEB14B-5005-4EC3-96B6-60C2012AA11F}" srcOrd="8" destOrd="0" presId="urn:microsoft.com/office/officeart/2005/8/layout/StepDownProcess"/>
    <dgm:cxn modelId="{75C1C024-B244-4CC4-9F48-E44F135D87D8}" type="presParOf" srcId="{09BEB14B-5005-4EC3-96B6-60C2012AA11F}" destId="{EA8E467F-FC8E-4742-9D35-9E5435650705}" srcOrd="0" destOrd="0" presId="urn:microsoft.com/office/officeart/2005/8/layout/StepDownProcess"/>
    <dgm:cxn modelId="{B4813DF4-EFB9-4E55-8D17-4901C906C0A4}" type="presParOf" srcId="{09BEB14B-5005-4EC3-96B6-60C2012AA11F}" destId="{D97D8FFE-C321-437B-A192-7E04A287ED0B}" srcOrd="1" destOrd="0" presId="urn:microsoft.com/office/officeart/2005/8/layout/StepDownProcess"/>
    <dgm:cxn modelId="{DB294675-4A3C-4F0E-B638-307B2459E762}" type="presParOf" srcId="{09BEB14B-5005-4EC3-96B6-60C2012AA11F}" destId="{D210D6DE-89AA-483A-98CD-EC00628DD4BB}" srcOrd="2" destOrd="0" presId="urn:microsoft.com/office/officeart/2005/8/layout/StepDownProcess"/>
    <dgm:cxn modelId="{E8E4ED29-6E18-4C0E-BC77-1A9F4B879473}" type="presParOf" srcId="{B85F5960-71C2-4843-935A-8F51237B53DB}" destId="{B08153F6-6A84-41CF-959E-DA84A9B81652}" srcOrd="9" destOrd="0" presId="urn:microsoft.com/office/officeart/2005/8/layout/StepDownProcess"/>
    <dgm:cxn modelId="{615985FC-251A-46AB-A956-4472CEBE8BC5}" type="presParOf" srcId="{B85F5960-71C2-4843-935A-8F51237B53DB}" destId="{CD873683-5446-400C-B9E2-0D7FFC9021BF}" srcOrd="10" destOrd="0" presId="urn:microsoft.com/office/officeart/2005/8/layout/StepDownProcess"/>
    <dgm:cxn modelId="{66AC4EFF-7CB8-4421-92C7-15DE340CD8DC}" type="presParOf" srcId="{CD873683-5446-400C-B9E2-0D7FFC9021BF}" destId="{F1EFBB74-D865-404C-BE92-3E2E034799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F305-6A9F-4DB4-A6BF-98F1BA60687A}">
      <dsp:nvSpPr>
        <dsp:cNvPr id="0" name=""/>
        <dsp:cNvSpPr/>
      </dsp:nvSpPr>
      <dsp:spPr>
        <a:xfrm rot="5400000">
          <a:off x="966503" y="68067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F07E-2829-4126-81F4-039B123FC830}">
      <dsp:nvSpPr>
        <dsp:cNvPr id="0" name=""/>
        <dsp:cNvSpPr/>
      </dsp:nvSpPr>
      <dsp:spPr>
        <a:xfrm>
          <a:off x="1671" y="14424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Identify Root Question(s)</a:t>
          </a:r>
          <a:endParaRPr lang="en-US" sz="1400" kern="1200" dirty="0"/>
        </a:p>
      </dsp:txBody>
      <dsp:txXfrm>
        <a:off x="29512" y="172081"/>
        <a:ext cx="2432195" cy="514533"/>
      </dsp:txXfrm>
    </dsp:sp>
    <dsp:sp modelId="{6727E263-15DD-4F2D-A131-DCFB1626FB25}">
      <dsp:nvSpPr>
        <dsp:cNvPr id="0" name=""/>
        <dsp:cNvSpPr/>
      </dsp:nvSpPr>
      <dsp:spPr>
        <a:xfrm>
          <a:off x="1652926" y="19862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011C-1EEE-42E6-BF4F-3329B51B6970}">
      <dsp:nvSpPr>
        <dsp:cNvPr id="0" name=""/>
        <dsp:cNvSpPr/>
      </dsp:nvSpPr>
      <dsp:spPr>
        <a:xfrm rot="5400000">
          <a:off x="2160684" y="132121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917F-3CC1-4B3C-AFFF-C74C51B545E1}">
      <dsp:nvSpPr>
        <dsp:cNvPr id="0" name=""/>
        <dsp:cNvSpPr/>
      </dsp:nvSpPr>
      <dsp:spPr>
        <a:xfrm>
          <a:off x="1195852" y="78478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Identify Measures</a:t>
          </a:r>
          <a:endParaRPr lang="en-US" sz="1400" kern="1200" dirty="0"/>
        </a:p>
      </dsp:txBody>
      <dsp:txXfrm>
        <a:off x="1223693" y="812621"/>
        <a:ext cx="2432195" cy="514533"/>
      </dsp:txXfrm>
    </dsp:sp>
    <dsp:sp modelId="{2B9D5B5D-0E78-40B0-BF95-2B05A865CF85}">
      <dsp:nvSpPr>
        <dsp:cNvPr id="0" name=""/>
        <dsp:cNvSpPr/>
      </dsp:nvSpPr>
      <dsp:spPr>
        <a:xfrm>
          <a:off x="2847107" y="83916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1627-CCE1-451A-8338-2F58A8687EF7}">
      <dsp:nvSpPr>
        <dsp:cNvPr id="0" name=""/>
        <dsp:cNvSpPr/>
      </dsp:nvSpPr>
      <dsp:spPr>
        <a:xfrm rot="5400000">
          <a:off x="3354865" y="196175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BBDFE-D436-4583-8391-95EB8C3E4A69}">
      <dsp:nvSpPr>
        <dsp:cNvPr id="0" name=""/>
        <dsp:cNvSpPr/>
      </dsp:nvSpPr>
      <dsp:spPr>
        <a:xfrm>
          <a:off x="2390034" y="142532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Metrics Development Plan</a:t>
          </a:r>
          <a:endParaRPr lang="en-US" sz="1400" kern="1200" dirty="0"/>
        </a:p>
      </dsp:txBody>
      <dsp:txXfrm>
        <a:off x="2417875" y="1453162"/>
        <a:ext cx="2432195" cy="514533"/>
      </dsp:txXfrm>
    </dsp:sp>
    <dsp:sp modelId="{EEBDBE6E-C16E-428F-8F4C-7DDC7D357893}">
      <dsp:nvSpPr>
        <dsp:cNvPr id="0" name=""/>
        <dsp:cNvSpPr/>
      </dsp:nvSpPr>
      <dsp:spPr>
        <a:xfrm>
          <a:off x="4041288" y="147970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A7D64-6DE2-49EE-8F84-CCE7FB668F94}">
      <dsp:nvSpPr>
        <dsp:cNvPr id="0" name=""/>
        <dsp:cNvSpPr/>
      </dsp:nvSpPr>
      <dsp:spPr>
        <a:xfrm rot="5400000">
          <a:off x="4549046" y="260229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A4A9-3216-4739-A0E4-508DE7588C4B}">
      <dsp:nvSpPr>
        <dsp:cNvPr id="0" name=""/>
        <dsp:cNvSpPr/>
      </dsp:nvSpPr>
      <dsp:spPr>
        <a:xfrm>
          <a:off x="3584215" y="206586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Gather data/measures</a:t>
          </a:r>
          <a:endParaRPr lang="en-US" sz="1400" kern="1200" dirty="0"/>
        </a:p>
      </dsp:txBody>
      <dsp:txXfrm>
        <a:off x="3612056" y="2093702"/>
        <a:ext cx="2432195" cy="514533"/>
      </dsp:txXfrm>
    </dsp:sp>
    <dsp:sp modelId="{29E20E3B-0725-41F4-9A33-A334772D0ADD}">
      <dsp:nvSpPr>
        <dsp:cNvPr id="0" name=""/>
        <dsp:cNvSpPr/>
      </dsp:nvSpPr>
      <dsp:spPr>
        <a:xfrm>
          <a:off x="5235470" y="212024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467F-FC8E-4742-9D35-9E5435650705}">
      <dsp:nvSpPr>
        <dsp:cNvPr id="0" name=""/>
        <dsp:cNvSpPr/>
      </dsp:nvSpPr>
      <dsp:spPr>
        <a:xfrm rot="5400000">
          <a:off x="5743228" y="3242834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D8FFE-C321-437B-A192-7E04A287ED0B}">
      <dsp:nvSpPr>
        <dsp:cNvPr id="0" name=""/>
        <dsp:cNvSpPr/>
      </dsp:nvSpPr>
      <dsp:spPr>
        <a:xfrm>
          <a:off x="4778396" y="270640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Analyze data, measures, and information</a:t>
          </a:r>
          <a:endParaRPr lang="en-US" sz="1400" kern="1200" dirty="0"/>
        </a:p>
      </dsp:txBody>
      <dsp:txXfrm>
        <a:off x="4806237" y="2734243"/>
        <a:ext cx="2432195" cy="514533"/>
      </dsp:txXfrm>
    </dsp:sp>
    <dsp:sp modelId="{D210D6DE-89AA-483A-98CD-EC00628DD4BB}">
      <dsp:nvSpPr>
        <dsp:cNvPr id="0" name=""/>
        <dsp:cNvSpPr/>
      </dsp:nvSpPr>
      <dsp:spPr>
        <a:xfrm>
          <a:off x="6429651" y="2760785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BB74-D865-404C-BE92-3E2E034799E1}">
      <dsp:nvSpPr>
        <dsp:cNvPr id="0" name=""/>
        <dsp:cNvSpPr/>
      </dsp:nvSpPr>
      <dsp:spPr>
        <a:xfrm>
          <a:off x="5972577" y="334694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Publish Metric</a:t>
          </a:r>
          <a:endParaRPr lang="en-US" sz="1400" kern="1200" dirty="0"/>
        </a:p>
      </dsp:txBody>
      <dsp:txXfrm>
        <a:off x="6000418" y="3374783"/>
        <a:ext cx="2432195" cy="5145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B7AA-8B2A-9C40-A80E-49FD4FE780B6}">
      <dsp:nvSpPr>
        <dsp:cNvPr id="0" name=""/>
        <dsp:cNvSpPr/>
      </dsp:nvSpPr>
      <dsp:spPr>
        <a:xfrm>
          <a:off x="0" y="578654"/>
          <a:ext cx="8183849" cy="98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6AE4-3E50-DA46-81F9-1D7AB9E63C75}">
      <dsp:nvSpPr>
        <dsp:cNvPr id="0" name=""/>
        <dsp:cNvSpPr/>
      </dsp:nvSpPr>
      <dsp:spPr>
        <a:xfrm>
          <a:off x="409192" y="3014"/>
          <a:ext cx="7010489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31" tIns="0" rIns="21653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List services you (or your group) own</a:t>
          </a:r>
          <a:endParaRPr lang="en-US" sz="2400" kern="1200" dirty="0"/>
        </a:p>
      </dsp:txBody>
      <dsp:txXfrm>
        <a:off x="465393" y="59215"/>
        <a:ext cx="6898087" cy="1038878"/>
      </dsp:txXfrm>
    </dsp:sp>
    <dsp:sp modelId="{90893719-7622-E642-A060-3B16276929D5}">
      <dsp:nvSpPr>
        <dsp:cNvPr id="0" name=""/>
        <dsp:cNvSpPr/>
      </dsp:nvSpPr>
      <dsp:spPr>
        <a:xfrm>
          <a:off x="0" y="2347694"/>
          <a:ext cx="8183849" cy="98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5C4BB-AC7D-A144-85B4-331CDBBA0145}">
      <dsp:nvSpPr>
        <dsp:cNvPr id="0" name=""/>
        <dsp:cNvSpPr/>
      </dsp:nvSpPr>
      <dsp:spPr>
        <a:xfrm>
          <a:off x="409192" y="1772054"/>
          <a:ext cx="7010489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31" tIns="0" rIns="21653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Define purpose and ID customers for each service</a:t>
          </a:r>
          <a:endParaRPr lang="en-US" sz="2400" kern="1200" dirty="0"/>
        </a:p>
      </dsp:txBody>
      <dsp:txXfrm>
        <a:off x="465393" y="1828255"/>
        <a:ext cx="6898087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9611E-221E-4443-95CD-57E9F833A3FE}">
      <dsp:nvSpPr>
        <dsp:cNvPr id="0" name=""/>
        <dsp:cNvSpPr/>
      </dsp:nvSpPr>
      <dsp:spPr>
        <a:xfrm>
          <a:off x="0" y="0"/>
          <a:ext cx="8454662" cy="2036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B5C9-FB77-274D-8ACF-5BA6B21DB822}">
      <dsp:nvSpPr>
        <dsp:cNvPr id="0" name=""/>
        <dsp:cNvSpPr/>
      </dsp:nvSpPr>
      <dsp:spPr>
        <a:xfrm>
          <a:off x="253639" y="271557"/>
          <a:ext cx="248355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931" r="19931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57843-C5F6-D84C-9631-6F8AFE5E4484}">
      <dsp:nvSpPr>
        <dsp:cNvPr id="0" name=""/>
        <dsp:cNvSpPr/>
      </dsp:nvSpPr>
      <dsp:spPr>
        <a:xfrm rot="10800000">
          <a:off x="253639" y="2036683"/>
          <a:ext cx="248355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Calendar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Purpose</a:t>
          </a:r>
          <a:r>
            <a:rPr lang="en-US" sz="1500" kern="1200" dirty="0" smtClean="0"/>
            <a:t> – To coordinate schedules for people, rooms, groups, and other resources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Customers – </a:t>
          </a:r>
          <a:r>
            <a:rPr lang="en-US" sz="1500" i="0" kern="1200" dirty="0" smtClean="0"/>
            <a:t>Staff, Faculty</a:t>
          </a:r>
          <a:endParaRPr lang="en-US" sz="1500" i="0" kern="1200" dirty="0"/>
        </a:p>
      </dsp:txBody>
      <dsp:txXfrm rot="10800000">
        <a:off x="330017" y="2036683"/>
        <a:ext cx="2330800" cy="2412901"/>
      </dsp:txXfrm>
    </dsp:sp>
    <dsp:sp modelId="{69A86F69-BCB3-8B41-A7DE-16748A8FCC49}">
      <dsp:nvSpPr>
        <dsp:cNvPr id="0" name=""/>
        <dsp:cNvSpPr/>
      </dsp:nvSpPr>
      <dsp:spPr>
        <a:xfrm>
          <a:off x="2985552" y="271557"/>
          <a:ext cx="248355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19931" r="19931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4B8D7-D084-8D47-893D-2D29A88D9D60}">
      <dsp:nvSpPr>
        <dsp:cNvPr id="0" name=""/>
        <dsp:cNvSpPr/>
      </dsp:nvSpPr>
      <dsp:spPr>
        <a:xfrm rot="10800000">
          <a:off x="2985552" y="2036683"/>
          <a:ext cx="248355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Wiki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Purpose</a:t>
          </a:r>
          <a:r>
            <a:rPr lang="en-US" sz="1500" kern="1200" dirty="0" smtClean="0"/>
            <a:t> – To support documentation and collaboration within the department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Customers – </a:t>
          </a:r>
          <a:r>
            <a:rPr lang="en-US" sz="1500" i="0" kern="1200" dirty="0" smtClean="0"/>
            <a:t>Central IT Staff</a:t>
          </a:r>
          <a:endParaRPr lang="en-US" sz="1500" i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10800000">
        <a:off x="3061930" y="2036683"/>
        <a:ext cx="2330800" cy="2412901"/>
      </dsp:txXfrm>
    </dsp:sp>
    <dsp:sp modelId="{B2C7E85F-2C54-7546-80DF-8D53EB31FCFC}">
      <dsp:nvSpPr>
        <dsp:cNvPr id="0" name=""/>
        <dsp:cNvSpPr/>
      </dsp:nvSpPr>
      <dsp:spPr>
        <a:xfrm>
          <a:off x="5717465" y="271557"/>
          <a:ext cx="248355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595" r="21595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85172-DF15-C74B-B635-BD15CA8AECA2}">
      <dsp:nvSpPr>
        <dsp:cNvPr id="0" name=""/>
        <dsp:cNvSpPr/>
      </dsp:nvSpPr>
      <dsp:spPr>
        <a:xfrm rot="10800000">
          <a:off x="5717465" y="2036683"/>
          <a:ext cx="248355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Massmail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Purpose</a:t>
          </a:r>
          <a:r>
            <a:rPr lang="en-US" sz="1500" kern="1200" dirty="0" smtClean="0"/>
            <a:t> – To easily distribute email to large groups of people at a time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/>
            <a:t>Customers – </a:t>
          </a:r>
          <a:r>
            <a:rPr lang="en-US" sz="1500" i="0" kern="1200" dirty="0" smtClean="0"/>
            <a:t>University Administration and Central IT Staff</a:t>
          </a:r>
          <a:endParaRPr lang="en-US" sz="1500" i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10800000">
        <a:off x="5793843" y="2036683"/>
        <a:ext cx="2330800" cy="2412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F305-6A9F-4DB4-A6BF-98F1BA60687A}">
      <dsp:nvSpPr>
        <dsp:cNvPr id="0" name=""/>
        <dsp:cNvSpPr/>
      </dsp:nvSpPr>
      <dsp:spPr>
        <a:xfrm rot="5400000">
          <a:off x="966503" y="68067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9F07E-2829-4126-81F4-039B123FC830}">
      <dsp:nvSpPr>
        <dsp:cNvPr id="0" name=""/>
        <dsp:cNvSpPr/>
      </dsp:nvSpPr>
      <dsp:spPr>
        <a:xfrm>
          <a:off x="1671" y="14424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Identify Root Question(s)</a:t>
          </a:r>
          <a:endParaRPr lang="en-US" sz="1400" kern="1200" dirty="0"/>
        </a:p>
      </dsp:txBody>
      <dsp:txXfrm>
        <a:off x="29512" y="172081"/>
        <a:ext cx="2432195" cy="514533"/>
      </dsp:txXfrm>
    </dsp:sp>
    <dsp:sp modelId="{6727E263-15DD-4F2D-A131-DCFB1626FB25}">
      <dsp:nvSpPr>
        <dsp:cNvPr id="0" name=""/>
        <dsp:cNvSpPr/>
      </dsp:nvSpPr>
      <dsp:spPr>
        <a:xfrm>
          <a:off x="1652926" y="19862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D011C-1EEE-42E6-BF4F-3329B51B6970}">
      <dsp:nvSpPr>
        <dsp:cNvPr id="0" name=""/>
        <dsp:cNvSpPr/>
      </dsp:nvSpPr>
      <dsp:spPr>
        <a:xfrm rot="5400000">
          <a:off x="2160684" y="1321212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917F-3CC1-4B3C-AFFF-C74C51B545E1}">
      <dsp:nvSpPr>
        <dsp:cNvPr id="0" name=""/>
        <dsp:cNvSpPr/>
      </dsp:nvSpPr>
      <dsp:spPr>
        <a:xfrm>
          <a:off x="1195852" y="784780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Identify Measures</a:t>
          </a:r>
          <a:endParaRPr lang="en-US" sz="1400" kern="1200" dirty="0"/>
        </a:p>
      </dsp:txBody>
      <dsp:txXfrm>
        <a:off x="1223693" y="812621"/>
        <a:ext cx="2432195" cy="514533"/>
      </dsp:txXfrm>
    </dsp:sp>
    <dsp:sp modelId="{2B9D5B5D-0E78-40B0-BF95-2B05A865CF85}">
      <dsp:nvSpPr>
        <dsp:cNvPr id="0" name=""/>
        <dsp:cNvSpPr/>
      </dsp:nvSpPr>
      <dsp:spPr>
        <a:xfrm>
          <a:off x="2847107" y="839163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71627-CCE1-451A-8338-2F58A8687EF7}">
      <dsp:nvSpPr>
        <dsp:cNvPr id="0" name=""/>
        <dsp:cNvSpPr/>
      </dsp:nvSpPr>
      <dsp:spPr>
        <a:xfrm rot="5400000">
          <a:off x="3354865" y="196175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BBDFE-D436-4583-8391-95EB8C3E4A69}">
      <dsp:nvSpPr>
        <dsp:cNvPr id="0" name=""/>
        <dsp:cNvSpPr/>
      </dsp:nvSpPr>
      <dsp:spPr>
        <a:xfrm>
          <a:off x="2390034" y="142532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Metrics Development Plan</a:t>
          </a:r>
          <a:endParaRPr lang="en-US" sz="1400" kern="1200" dirty="0"/>
        </a:p>
      </dsp:txBody>
      <dsp:txXfrm>
        <a:off x="2417875" y="1453162"/>
        <a:ext cx="2432195" cy="514533"/>
      </dsp:txXfrm>
    </dsp:sp>
    <dsp:sp modelId="{EEBDBE6E-C16E-428F-8F4C-7DDC7D357893}">
      <dsp:nvSpPr>
        <dsp:cNvPr id="0" name=""/>
        <dsp:cNvSpPr/>
      </dsp:nvSpPr>
      <dsp:spPr>
        <a:xfrm>
          <a:off x="4041288" y="147970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A7D64-6DE2-49EE-8F84-CCE7FB668F94}">
      <dsp:nvSpPr>
        <dsp:cNvPr id="0" name=""/>
        <dsp:cNvSpPr/>
      </dsp:nvSpPr>
      <dsp:spPr>
        <a:xfrm rot="5400000">
          <a:off x="4549046" y="2602293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A4A9-3216-4739-A0E4-508DE7588C4B}">
      <dsp:nvSpPr>
        <dsp:cNvPr id="0" name=""/>
        <dsp:cNvSpPr/>
      </dsp:nvSpPr>
      <dsp:spPr>
        <a:xfrm>
          <a:off x="3584215" y="2065861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Gather data/measures</a:t>
          </a:r>
          <a:endParaRPr lang="en-US" sz="1400" kern="1200" dirty="0"/>
        </a:p>
      </dsp:txBody>
      <dsp:txXfrm>
        <a:off x="3612056" y="2093702"/>
        <a:ext cx="2432195" cy="514533"/>
      </dsp:txXfrm>
    </dsp:sp>
    <dsp:sp modelId="{29E20E3B-0725-41F4-9A33-A334772D0ADD}">
      <dsp:nvSpPr>
        <dsp:cNvPr id="0" name=""/>
        <dsp:cNvSpPr/>
      </dsp:nvSpPr>
      <dsp:spPr>
        <a:xfrm>
          <a:off x="5235470" y="2120244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467F-FC8E-4742-9D35-9E5435650705}">
      <dsp:nvSpPr>
        <dsp:cNvPr id="0" name=""/>
        <dsp:cNvSpPr/>
      </dsp:nvSpPr>
      <dsp:spPr>
        <a:xfrm rot="5400000">
          <a:off x="5743228" y="3242834"/>
          <a:ext cx="483917" cy="550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D8FFE-C321-437B-A192-7E04A287ED0B}">
      <dsp:nvSpPr>
        <dsp:cNvPr id="0" name=""/>
        <dsp:cNvSpPr/>
      </dsp:nvSpPr>
      <dsp:spPr>
        <a:xfrm>
          <a:off x="4778396" y="270640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Analyze data, measures, and information</a:t>
          </a:r>
          <a:endParaRPr lang="en-US" sz="1400" kern="1200" dirty="0"/>
        </a:p>
      </dsp:txBody>
      <dsp:txXfrm>
        <a:off x="4806237" y="2734243"/>
        <a:ext cx="2432195" cy="514533"/>
      </dsp:txXfrm>
    </dsp:sp>
    <dsp:sp modelId="{D210D6DE-89AA-483A-98CD-EC00628DD4BB}">
      <dsp:nvSpPr>
        <dsp:cNvPr id="0" name=""/>
        <dsp:cNvSpPr/>
      </dsp:nvSpPr>
      <dsp:spPr>
        <a:xfrm>
          <a:off x="6429651" y="2760785"/>
          <a:ext cx="592485" cy="46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FBB74-D865-404C-BE92-3E2E034799E1}">
      <dsp:nvSpPr>
        <dsp:cNvPr id="0" name=""/>
        <dsp:cNvSpPr/>
      </dsp:nvSpPr>
      <dsp:spPr>
        <a:xfrm>
          <a:off x="5972577" y="3346942"/>
          <a:ext cx="2487877" cy="57021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Publish Metric</a:t>
          </a:r>
          <a:endParaRPr lang="en-US" sz="1400" kern="1200" dirty="0"/>
        </a:p>
      </dsp:txBody>
      <dsp:txXfrm>
        <a:off x="6000418" y="3374783"/>
        <a:ext cx="2432195" cy="514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63A96B-B46A-4693-B8EF-ED4D8BD2B6D4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C863CD-E130-48C4-A5B2-6B4495A49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5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2AB0D7-034B-40CE-9FB5-BD938400C721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3F364-5908-4CE0-AEE1-7FBF3BAB8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6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2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quantitative/qualitative</a:t>
            </a:r>
            <a:r>
              <a:rPr lang="en-US" baseline="0" dirty="0" smtClean="0"/>
              <a:t> ways you might measure a service?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5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INTERACTIVE POLL QUESTION:  Which of the following IT Security Metrics are you already using:  Risk, Vulnerability &amp; Incident Statistics, ALE, TCO, ROI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IT Security Metrics that you might already be using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(And why they might not be such a good idea)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IT Security Metrics created in response to a request for a metric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Risk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Vulnerability &amp; Incident Statistics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Alphabet Soup (ALE, TCO, ROI)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2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7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CDS overview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Must complete m1 and m7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+mn-cs"/>
              </a:rPr>
              <a:t> get security data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The institutional lead for information security generally reports into the IT organization,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most often directly to the CIO (see Table 21), but in more than one in four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institutions (27%), the information security lead reports to a non-IT officer,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likely because in many cases the CIO also serves as the information security lead.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Even the title of the lead information security role is highly variable. It is difficult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to imagine another role so important to IT whose title ranges from vice president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coordinator, but that is true of the lead information security role. Executive or officer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titles are most common (in 35% of institutions), but 8% of information security leads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are managers, and another 8% are line staff. Another 20% are directors, and 29%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CIOs occupy the role. This latter arrangement is much less common in doctoral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institutions (5%) and more frequent in associate’s and non-liberal arts BA colleges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(34% and 39%, respectively). Module 7, Question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7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Information security is a part-time role at most institutions, with only 29% dedicating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 full-time FTE to the role, and 22% devoting less than 10% of a FTE.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allocation differs according to both Carnegie Classification and control, with public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institutions generally allocating more of an FTE to the lead information security role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than private institutions. Even at doctoral institutions, however, the average allocation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is less than full time (see Figure 34).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W hic h of the follow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are responsibilities of IT sec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urity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in your institution?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20 potential information security responsibilities, the most widespread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incident response, management, and communication; security awareness, education,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and training; and processing violations of the acceptable use policy (all at 79%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institutions). Least common is review or signoff on security protocols in research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projects (22%). There are often wide variations in Carnegie Classifications, but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only significant difference in control was for liaison with law enforcement (at 66%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public institutions and 52% of private) and firewall operation and management (at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60% of public and 74% of private). See Figure 35 for details.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W hic h of the follow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are responsibilities of IT sec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urity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in your institution?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40 information security activities listed in the survey, institutions employ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average of 14. Even doctoral institutions do not average more than 18. The five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activities conducted in more than three-fourths of institutions are: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 firewall at external Internet connection(s)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all critical systems to be expeditiously 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IT security personnel have authority and ability to disable a network 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if a device has been detected violating institutional policy or disrupting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network services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institutionally owned or leased computers to be expeditiously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an enterprise directory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These practices vary based on institutional type (see Table 22).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W hic h of the follow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are responsibilities of IT sec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urity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 in your institution?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Of 40 information security activities listed in the survey, institutions employ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average of 14. Even doctoral institutions do not average more than 18. The five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activities conducted in more than three-fourths of institutions are: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 firewall at external Internet connection(s)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all critical systems to be expeditiously 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IT security personnel have authority and ability to disable a network port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if a device has been detected violating institutional policy or disrupting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network services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Require institutionally owned or leased computers to be expeditiously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patched or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•• Set up and maintain an enterprise directory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rPr>
              <a:t>These practices vary based on institutional type (see Table 22).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audience what we would want to know about these</a:t>
            </a:r>
            <a:r>
              <a:rPr lang="en-US" baseline="0" dirty="0" smtClean="0"/>
              <a:t> services?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2" indent="-28571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5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11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56" indent="-22857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0E535-8EB7-2144-87F7-015668B98F1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9E3A-BE0E-2A4F-B7B0-06FC24AAD1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4AF75-53B9-44D2-A6C9-0D32BBF2EDC5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6056C-45EA-47E8-8E81-86C17F233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27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A2BA8-AADC-40A6-9BED-98FC7F42EC4D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3D1C9-A1CC-4EF1-9359-21098614B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95A60-2124-4FA4-9195-FB9B5316FBA3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B47BF-554D-498D-8A14-3B0A5815A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98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82655-EB6C-4902-8E81-DB71F361E48C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FB5E-7099-4F8D-A7B6-9D3609DD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03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CB5E8-BAA9-499D-B8ED-AEA4B19F0771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239B-4B10-42F3-9E11-AF46E550B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93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4492F-C4CF-42E9-8153-EEE3328E0F10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83313-28BD-4612-9F62-FFE087759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8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8B82A-DB19-426D-A5B7-F08466D907CA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A93E3-869F-4187-8D52-B9DF977C3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20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17F8D-0B53-4D06-8E65-05B0E793837B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299D-984F-4C63-83CE-127E5FA6B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01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A992F-B436-4E6F-A879-0104A06A7261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A846-8ADC-4014-B20A-BAAB6245B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592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8D5CE-DDE6-493F-A255-FA0A83E5293F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91EDC-0C9F-4C4D-995A-DFEA18AF9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90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536A6-2978-4997-B639-4812192CBA8E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6D98-E4B7-4401-BCA5-304E2B292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49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4C534A08-ECA2-42F6-9DF3-C3A8EC0FB0C9}" type="datetime1">
              <a:rPr lang="en-US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07E0F1AA-C618-48E0-ABA9-6EAA8B867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1B8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9363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F3E570"/>
        </a:buClr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3E570"/>
        </a:buClr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llang@educause.ed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55-Rev1/SP800-55-rev1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jgrama@purdue.edu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nternet2.edu/confluence/display/itsg2/Effective+Security+Metrics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Metrics 201:  </a:t>
            </a:r>
            <a:br>
              <a:rPr lang="en-US" cap="none" dirty="0" smtClean="0">
                <a:latin typeface="Arial" charset="0"/>
                <a:ea typeface="ＭＳ Ｐゴシック" pitchFamily="96" charset="-128"/>
              </a:rPr>
            </a:br>
            <a:r>
              <a:rPr lang="en-US" cap="none" dirty="0" smtClean="0">
                <a:latin typeface="Arial" charset="0"/>
                <a:ea typeface="ＭＳ Ｐゴシック" pitchFamily="96" charset="-128"/>
              </a:rPr>
              <a:t>Benchmarking and Security Metrics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608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Leah Lang, EDUCAUSE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Joanna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Grama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, Purdue University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May 15,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9626350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04871" y="1089624"/>
            <a:ext cx="6846531" cy="149882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9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– Map Services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369484"/>
              </p:ext>
            </p:extLst>
          </p:nvPr>
        </p:nvGraphicFramePr>
        <p:xfrm>
          <a:off x="457199" y="1749111"/>
          <a:ext cx="8183849" cy="333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3384" y="1804938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7136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384" y="3535617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0135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611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– Map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photo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" r="-5137"/>
          <a:stretch/>
        </p:blipFill>
        <p:spPr>
          <a:xfrm>
            <a:off x="806674" y="1049061"/>
            <a:ext cx="6852063" cy="4757519"/>
          </a:xfrm>
        </p:spPr>
      </p:pic>
    </p:spTree>
    <p:extLst>
      <p:ext uri="{BB962C8B-B14F-4D97-AF65-F5344CB8AC3E}">
        <p14:creationId xmlns:p14="http://schemas.microsoft.com/office/powerpoint/2010/main" val="292664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– Map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78499"/>
              </p:ext>
            </p:extLst>
          </p:nvPr>
        </p:nvGraphicFramePr>
        <p:xfrm>
          <a:off x="298360" y="1308000"/>
          <a:ext cx="84546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13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8590937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9950" y="2289296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 – identify root question(s)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8360" y="1308000"/>
            <a:ext cx="8454662" cy="203668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551999" y="1579557"/>
            <a:ext cx="2483556" cy="1493567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9931" r="19931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51999" y="3344683"/>
            <a:ext cx="2483556" cy="2489279"/>
          </a:xfrm>
          <a:custGeom>
            <a:avLst/>
            <a:gdLst>
              <a:gd name="connsiteX0" fmla="*/ 260773 w 2483556"/>
              <a:gd name="connsiteY0" fmla="*/ 0 h 2489279"/>
              <a:gd name="connsiteX1" fmla="*/ 2222783 w 2483556"/>
              <a:gd name="connsiteY1" fmla="*/ 0 h 2489279"/>
              <a:gd name="connsiteX2" fmla="*/ 2483556 w 2483556"/>
              <a:gd name="connsiteY2" fmla="*/ 260773 h 2489279"/>
              <a:gd name="connsiteX3" fmla="*/ 2483556 w 2483556"/>
              <a:gd name="connsiteY3" fmla="*/ 2489279 h 2489279"/>
              <a:gd name="connsiteX4" fmla="*/ 2483556 w 2483556"/>
              <a:gd name="connsiteY4" fmla="*/ 2489279 h 2489279"/>
              <a:gd name="connsiteX5" fmla="*/ 0 w 2483556"/>
              <a:gd name="connsiteY5" fmla="*/ 2489279 h 2489279"/>
              <a:gd name="connsiteX6" fmla="*/ 0 w 2483556"/>
              <a:gd name="connsiteY6" fmla="*/ 2489279 h 2489279"/>
              <a:gd name="connsiteX7" fmla="*/ 0 w 2483556"/>
              <a:gd name="connsiteY7" fmla="*/ 260773 h 2489279"/>
              <a:gd name="connsiteX8" fmla="*/ 260773 w 2483556"/>
              <a:gd name="connsiteY8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556" h="2489279">
                <a:moveTo>
                  <a:pt x="2222783" y="2489279"/>
                </a:moveTo>
                <a:lnTo>
                  <a:pt x="260773" y="2489279"/>
                </a:lnTo>
                <a:cubicBezTo>
                  <a:pt x="116752" y="2489279"/>
                  <a:pt x="0" y="2372527"/>
                  <a:pt x="0" y="2228506"/>
                </a:cubicBezTo>
                <a:lnTo>
                  <a:pt x="0" y="0"/>
                </a:lnTo>
                <a:lnTo>
                  <a:pt x="0" y="0"/>
                </a:lnTo>
                <a:lnTo>
                  <a:pt x="2483556" y="0"/>
                </a:lnTo>
                <a:lnTo>
                  <a:pt x="2483556" y="0"/>
                </a:lnTo>
                <a:lnTo>
                  <a:pt x="2483556" y="2228506"/>
                </a:lnTo>
                <a:cubicBezTo>
                  <a:pt x="2483556" y="2372527"/>
                  <a:pt x="2366804" y="2489279"/>
                  <a:pt x="2222783" y="2489279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506" tIns="135128" rIns="211506" bIns="211506" numCol="1" spcCol="1270" anchor="t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Calendar</a:t>
            </a:r>
            <a:endParaRPr lang="en-US" sz="1900" kern="1200" dirty="0"/>
          </a:p>
          <a:p>
            <a:pPr marL="114300" lvl="1" indent="-114300" algn="l" defTabSz="666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i="1" kern="1200" dirty="0" smtClean="0"/>
              <a:t>Purpose</a:t>
            </a:r>
            <a:r>
              <a:rPr lang="en-US" sz="1500" kern="1200" dirty="0" smtClean="0"/>
              <a:t> – To coordinate schedules for people, rooms, groups, and other resources</a:t>
            </a:r>
            <a:endParaRPr lang="en-US" sz="1500" kern="1200" dirty="0"/>
          </a:p>
          <a:p>
            <a:pPr marL="114300" lvl="1" indent="-114300" algn="l" defTabSz="666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i="1" kern="1200" dirty="0" smtClean="0"/>
              <a:t>Customers – </a:t>
            </a:r>
            <a:r>
              <a:rPr lang="en-US" sz="1500" i="0" kern="1200" dirty="0" smtClean="0"/>
              <a:t>Staff, Faculty</a:t>
            </a:r>
            <a:endParaRPr lang="en-US" sz="1500" i="0" kern="1200" dirty="0"/>
          </a:p>
          <a:p>
            <a:pPr marL="114300" lvl="1" indent="-114300" algn="l" defTabSz="6667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i="1" kern="1200" dirty="0" smtClean="0"/>
              <a:t>Question</a:t>
            </a:r>
            <a:r>
              <a:rPr lang="en-US" sz="1500" i="0" kern="1200" dirty="0" smtClean="0"/>
              <a:t> – What’s the usage pattern over time?</a:t>
            </a:r>
            <a:endParaRPr lang="en-US" sz="1500" i="1" kern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3283912" y="1579557"/>
            <a:ext cx="2483556" cy="1493567"/>
          </a:xfrm>
          <a:prstGeom prst="roundRect">
            <a:avLst>
              <a:gd name="adj" fmla="val 10000"/>
            </a:avLst>
          </a:prstGeom>
          <a:blipFill dpi="0" rotWithShape="1">
            <a:blip r:embed="rId4"/>
            <a:srcRect/>
            <a:stretch>
              <a:fillRect l="19931" r="19931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283912" y="3344682"/>
            <a:ext cx="2483556" cy="2489280"/>
          </a:xfrm>
          <a:custGeom>
            <a:avLst/>
            <a:gdLst>
              <a:gd name="connsiteX0" fmla="*/ 260773 w 2483556"/>
              <a:gd name="connsiteY0" fmla="*/ 0 h 2489279"/>
              <a:gd name="connsiteX1" fmla="*/ 2222783 w 2483556"/>
              <a:gd name="connsiteY1" fmla="*/ 0 h 2489279"/>
              <a:gd name="connsiteX2" fmla="*/ 2483556 w 2483556"/>
              <a:gd name="connsiteY2" fmla="*/ 260773 h 2489279"/>
              <a:gd name="connsiteX3" fmla="*/ 2483556 w 2483556"/>
              <a:gd name="connsiteY3" fmla="*/ 2489279 h 2489279"/>
              <a:gd name="connsiteX4" fmla="*/ 2483556 w 2483556"/>
              <a:gd name="connsiteY4" fmla="*/ 2489279 h 2489279"/>
              <a:gd name="connsiteX5" fmla="*/ 0 w 2483556"/>
              <a:gd name="connsiteY5" fmla="*/ 2489279 h 2489279"/>
              <a:gd name="connsiteX6" fmla="*/ 0 w 2483556"/>
              <a:gd name="connsiteY6" fmla="*/ 2489279 h 2489279"/>
              <a:gd name="connsiteX7" fmla="*/ 0 w 2483556"/>
              <a:gd name="connsiteY7" fmla="*/ 260773 h 2489279"/>
              <a:gd name="connsiteX8" fmla="*/ 260773 w 2483556"/>
              <a:gd name="connsiteY8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556" h="2489279">
                <a:moveTo>
                  <a:pt x="2222783" y="2489279"/>
                </a:moveTo>
                <a:lnTo>
                  <a:pt x="260773" y="2489279"/>
                </a:lnTo>
                <a:cubicBezTo>
                  <a:pt x="116752" y="2489279"/>
                  <a:pt x="0" y="2372527"/>
                  <a:pt x="0" y="2228506"/>
                </a:cubicBezTo>
                <a:lnTo>
                  <a:pt x="0" y="0"/>
                </a:lnTo>
                <a:lnTo>
                  <a:pt x="0" y="0"/>
                </a:lnTo>
                <a:lnTo>
                  <a:pt x="2483556" y="0"/>
                </a:lnTo>
                <a:lnTo>
                  <a:pt x="2483556" y="0"/>
                </a:lnTo>
                <a:lnTo>
                  <a:pt x="2483556" y="2228506"/>
                </a:lnTo>
                <a:cubicBezTo>
                  <a:pt x="2483556" y="2372527"/>
                  <a:pt x="2366804" y="2489279"/>
                  <a:pt x="2222783" y="2489279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394" tIns="128017" rIns="204394" bIns="204394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Wiki</a:t>
            </a:r>
            <a:endParaRPr lang="en-US" sz="180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 smtClean="0"/>
              <a:t>Purpose</a:t>
            </a:r>
            <a:r>
              <a:rPr lang="en-US" sz="1400" kern="1200" dirty="0" smtClean="0"/>
              <a:t> – To support documentation and collaboration within the department</a:t>
            </a:r>
            <a:endParaRPr lang="en-US" sz="140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 smtClean="0"/>
              <a:t>Customers – </a:t>
            </a:r>
            <a:r>
              <a:rPr lang="en-US" sz="1400" i="0" kern="1200" dirty="0" smtClean="0"/>
              <a:t>Central IT Staff</a:t>
            </a:r>
            <a:endParaRPr lang="en-US" sz="1400" i="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i="1" kern="1200" dirty="0" smtClean="0"/>
              <a:t>Question</a:t>
            </a:r>
            <a:r>
              <a:rPr lang="en-US" sz="1400" i="0" kern="1200" dirty="0" smtClean="0"/>
              <a:t> – With what frequency is the content updated?</a:t>
            </a:r>
            <a:endParaRPr lang="en-US" sz="1400" i="1" kern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015825" y="1579557"/>
            <a:ext cx="2483556" cy="1493567"/>
          </a:xfrm>
          <a:prstGeom prst="roundRect">
            <a:avLst>
              <a:gd name="adj" fmla="val 1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595" r="21595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015825" y="3344683"/>
            <a:ext cx="2483557" cy="2489279"/>
          </a:xfrm>
          <a:custGeom>
            <a:avLst/>
            <a:gdLst>
              <a:gd name="connsiteX0" fmla="*/ 260773 w 2483556"/>
              <a:gd name="connsiteY0" fmla="*/ 0 h 2489279"/>
              <a:gd name="connsiteX1" fmla="*/ 2222783 w 2483556"/>
              <a:gd name="connsiteY1" fmla="*/ 0 h 2489279"/>
              <a:gd name="connsiteX2" fmla="*/ 2483556 w 2483556"/>
              <a:gd name="connsiteY2" fmla="*/ 260773 h 2489279"/>
              <a:gd name="connsiteX3" fmla="*/ 2483556 w 2483556"/>
              <a:gd name="connsiteY3" fmla="*/ 2489279 h 2489279"/>
              <a:gd name="connsiteX4" fmla="*/ 2483556 w 2483556"/>
              <a:gd name="connsiteY4" fmla="*/ 2489279 h 2489279"/>
              <a:gd name="connsiteX5" fmla="*/ 0 w 2483556"/>
              <a:gd name="connsiteY5" fmla="*/ 2489279 h 2489279"/>
              <a:gd name="connsiteX6" fmla="*/ 0 w 2483556"/>
              <a:gd name="connsiteY6" fmla="*/ 2489279 h 2489279"/>
              <a:gd name="connsiteX7" fmla="*/ 0 w 2483556"/>
              <a:gd name="connsiteY7" fmla="*/ 260773 h 2489279"/>
              <a:gd name="connsiteX8" fmla="*/ 260773 w 2483556"/>
              <a:gd name="connsiteY8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556" h="2489279">
                <a:moveTo>
                  <a:pt x="2222783" y="2489279"/>
                </a:moveTo>
                <a:lnTo>
                  <a:pt x="260773" y="2489279"/>
                </a:lnTo>
                <a:cubicBezTo>
                  <a:pt x="116752" y="2489279"/>
                  <a:pt x="0" y="2372527"/>
                  <a:pt x="0" y="2228506"/>
                </a:cubicBezTo>
                <a:lnTo>
                  <a:pt x="0" y="0"/>
                </a:lnTo>
                <a:lnTo>
                  <a:pt x="0" y="0"/>
                </a:lnTo>
                <a:lnTo>
                  <a:pt x="2483556" y="0"/>
                </a:lnTo>
                <a:lnTo>
                  <a:pt x="2483556" y="0"/>
                </a:lnTo>
                <a:lnTo>
                  <a:pt x="2483556" y="2228506"/>
                </a:lnTo>
                <a:cubicBezTo>
                  <a:pt x="2483556" y="2372527"/>
                  <a:pt x="2366804" y="2489279"/>
                  <a:pt x="2222783" y="2489279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394" tIns="128016" rIns="204395" bIns="204394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Massmail</a:t>
            </a:r>
            <a:endParaRPr lang="en-US" sz="1300" kern="1200" dirty="0"/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i="1" kern="1200" dirty="0" smtClean="0"/>
              <a:t>Purpose</a:t>
            </a:r>
            <a:r>
              <a:rPr lang="en-US" sz="1300" kern="1200" dirty="0" smtClean="0"/>
              <a:t> – To easily distribute email to large groups of people at a time</a:t>
            </a:r>
            <a:endParaRPr lang="en-US" sz="1300" kern="1200" dirty="0"/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i="1" kern="1200" dirty="0" smtClean="0"/>
              <a:t>Customers – </a:t>
            </a:r>
            <a:r>
              <a:rPr lang="en-US" sz="1300" i="0" kern="1200" dirty="0" smtClean="0"/>
              <a:t>University Administration and Central IT Staff</a:t>
            </a:r>
            <a:endParaRPr lang="en-US" sz="1300" i="0" kern="1200" dirty="0"/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i="1" kern="1200" dirty="0" smtClean="0"/>
              <a:t>Question</a:t>
            </a:r>
            <a:r>
              <a:rPr lang="en-US" sz="1300" i="0" kern="1200" dirty="0" smtClean="0"/>
              <a:t> – What’s the average number of recipients for a </a:t>
            </a:r>
            <a:r>
              <a:rPr lang="en-US" sz="1300" i="0" kern="1200" dirty="0" err="1" smtClean="0"/>
              <a:t>massmail</a:t>
            </a:r>
            <a:r>
              <a:rPr lang="en-US" sz="1300" i="0" kern="1200" dirty="0" smtClean="0"/>
              <a:t>?  Does this change over time? </a:t>
            </a:r>
            <a:endParaRPr lang="en-US" sz="1300" i="1" kern="1200" dirty="0"/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139868" y="2617940"/>
            <a:ext cx="676138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we want to know?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551144" y="5035463"/>
            <a:ext cx="2430049" cy="72334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33593" y="4924817"/>
            <a:ext cx="2430049" cy="83399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4371" y="4835551"/>
            <a:ext cx="2603328" cy="99841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30" y="600075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8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0667414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63633" y="2940650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5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 – Identify Measures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36537"/>
              </p:ext>
            </p:extLst>
          </p:nvPr>
        </p:nvGraphicFramePr>
        <p:xfrm>
          <a:off x="457199" y="1523999"/>
          <a:ext cx="8183849" cy="214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782" y="4735778"/>
            <a:ext cx="402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dirty="0"/>
              <a:t>the Root </a:t>
            </a:r>
            <a:r>
              <a:rPr lang="en-US" sz="2800" dirty="0" smtClean="0"/>
              <a:t>Question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44839" y="4520335"/>
            <a:ext cx="379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Consider measures to answer the question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52" y="4248458"/>
            <a:ext cx="1225984" cy="12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4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0399978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90975" y="3566952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1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 – metrics development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5" y="1597091"/>
            <a:ext cx="2838487" cy="3973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035" y="1501580"/>
            <a:ext cx="41461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Purpose statement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How it will be </a:t>
            </a:r>
            <a:r>
              <a:rPr lang="en-US" sz="2000" dirty="0" smtClean="0"/>
              <a:t>used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How it won’t be used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Customers of the metric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Who’s </a:t>
            </a:r>
            <a:r>
              <a:rPr lang="en-US" sz="2000" dirty="0"/>
              <a:t>the data for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Analysis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/>
              <a:t>	</a:t>
            </a:r>
            <a:r>
              <a:rPr lang="en-US" sz="2000" dirty="0" smtClean="0"/>
              <a:t>What </a:t>
            </a:r>
            <a:r>
              <a:rPr lang="en-US" sz="2000" dirty="0"/>
              <a:t>and </a:t>
            </a:r>
            <a:r>
              <a:rPr lang="en-US" sz="2000" dirty="0" smtClean="0"/>
              <a:t>how.</a:t>
            </a:r>
            <a:endParaRPr lang="en-US" sz="2000" dirty="0"/>
          </a:p>
          <a:p>
            <a:pPr marL="338138" indent="-338138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/>
              <a:t>Schedules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 startAt="6"/>
            </a:pPr>
            <a:r>
              <a:rPr lang="en-US" sz="2000" dirty="0"/>
              <a:t>Metric template 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	What </a:t>
            </a:r>
            <a:r>
              <a:rPr lang="en-US" sz="2000" dirty="0"/>
              <a:t>will it look </a:t>
            </a:r>
            <a:r>
              <a:rPr lang="en-US" sz="2000" dirty="0" smtClean="0"/>
              <a:t>like? 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	</a:t>
            </a:r>
            <a:r>
              <a:rPr lang="en-US" sz="2000" dirty="0" smtClean="0"/>
              <a:t>What will </a:t>
            </a:r>
            <a:r>
              <a:rPr lang="en-US" sz="2000" dirty="0"/>
              <a:t>it say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4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Speaker Bio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Leah Lang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r>
              <a:rPr lang="en-US" i="1" dirty="0" smtClean="0"/>
              <a:t>Senior IT Metrics and </a:t>
            </a:r>
          </a:p>
          <a:p>
            <a:pPr marL="0" indent="0" eaLnBrk="1" hangingPunct="1">
              <a:buNone/>
            </a:pPr>
            <a:r>
              <a:rPr lang="en-US" i="1" dirty="0" smtClean="0"/>
              <a:t>Benchmarking Analyst</a:t>
            </a:r>
          </a:p>
          <a:p>
            <a:pPr marL="0" indent="0" eaLnBrk="1" hangingPunct="1">
              <a:buNone/>
            </a:pPr>
            <a:r>
              <a:rPr lang="en-US" dirty="0" smtClean="0"/>
              <a:t>EDUCAUSE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hlinkClick r:id="rId2"/>
              </a:rPr>
              <a:t>llang@educause.edu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20" y="1524000"/>
            <a:ext cx="2541270" cy="381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5064597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62388" y="4230832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7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Triangulation – another new paradigm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054745" y="1363625"/>
            <a:ext cx="4572000" cy="3861497"/>
          </a:xfrm>
          <a:prstGeom prst="triangle">
            <a:avLst/>
          </a:prstGeom>
          <a:gradFill flip="none" rotWithShape="1">
            <a:gsLst>
              <a:gs pos="26000">
                <a:schemeClr val="accent2">
                  <a:lumMod val="60000"/>
                  <a:lumOff val="40000"/>
                </a:schemeClr>
              </a:gs>
              <a:gs pos="44000">
                <a:schemeClr val="accent4">
                  <a:lumMod val="60000"/>
                  <a:lumOff val="40000"/>
                </a:schemeClr>
              </a:gs>
              <a:gs pos="58000">
                <a:schemeClr val="tx2">
                  <a:lumMod val="40000"/>
                  <a:lumOff val="60000"/>
                </a:schemeClr>
              </a:gs>
            </a:gsLst>
            <a:lin ang="186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55045" y="1260993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Automated Means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40456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7770" y="5225122"/>
            <a:ext cx="103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Surveys,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833762" y="3097770"/>
            <a:ext cx="3013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Better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Bold ITC" pitchFamily="34" charset="0"/>
              </a:rPr>
              <a:t>Results!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499" y="5225122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Interviews,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9699" y="5488845"/>
            <a:ext cx="142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Focus groups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632548" y="6477000"/>
            <a:ext cx="5511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 smtClean="0"/>
              <a:t>Metrics: How to Improve key Business Results </a:t>
            </a:r>
            <a:r>
              <a:rPr lang="en-US" sz="1400" i="1" dirty="0"/>
              <a:t>~ </a:t>
            </a:r>
            <a:r>
              <a:rPr lang="en-US" sz="1400" i="1" dirty="0" err="1" smtClean="0"/>
              <a:t>Apress</a:t>
            </a:r>
            <a:r>
              <a:rPr lang="en-US" sz="1400" i="1" dirty="0" smtClean="0"/>
              <a:t> Dec 2011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3348" y="467112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Qualitative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7824" y="272843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Quantitative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244886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14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7537740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39527" y="4844607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0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Step </a:t>
            </a:r>
            <a:r>
              <a:rPr lang="en-US" dirty="0" smtClean="0"/>
              <a:t>6 – </a:t>
            </a:r>
            <a:r>
              <a:rPr lang="en-US" sz="3200" dirty="0" smtClean="0"/>
              <a:t>Analyze data</a:t>
            </a:r>
            <a:r>
              <a:rPr lang="en-US" sz="3200" dirty="0"/>
              <a:t>, measures, and information 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5325" cy="3076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Clean the Data</a:t>
            </a:r>
          </a:p>
          <a:p>
            <a:pPr marL="288925" lvl="1" indent="0">
              <a:buNone/>
            </a:pPr>
            <a:r>
              <a:rPr lang="en-US" dirty="0" smtClean="0"/>
              <a:t>Aggregate </a:t>
            </a:r>
            <a:r>
              <a:rPr lang="en-US" dirty="0"/>
              <a:t>data appropriately </a:t>
            </a:r>
            <a:endParaRPr lang="en-US" dirty="0" smtClean="0"/>
          </a:p>
          <a:p>
            <a:pPr marL="288925" lvl="1" indent="0">
              <a:buNone/>
            </a:pPr>
            <a:r>
              <a:rPr lang="en-US" dirty="0" smtClean="0"/>
              <a:t>Check for accuracy</a:t>
            </a:r>
          </a:p>
          <a:p>
            <a:pPr marL="0" indent="0">
              <a:buNone/>
            </a:pPr>
            <a:r>
              <a:rPr lang="en-US" dirty="0" smtClean="0"/>
              <a:t>Expectations</a:t>
            </a:r>
          </a:p>
          <a:p>
            <a:pPr marL="0" indent="0">
              <a:buNone/>
            </a:pPr>
            <a:r>
              <a:rPr lang="en-US" dirty="0" smtClean="0"/>
              <a:t>Benchmarks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www.mommyofmany.com/wp-content/uploads/2007/11/cleaning-produ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942974"/>
            <a:ext cx="2762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ookbuilder.cast.org/bookresources/48/48095/18707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657474"/>
            <a:ext cx="4691063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lationship-economy.com/wp-content/uploads/2009/02/social_media_clutter-300x2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044961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34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Metrics Development Methodology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073" y="1426359"/>
            <a:ext cx="8502128" cy="825360"/>
          </a:xfrm>
          <a:custGeom>
            <a:avLst/>
            <a:gdLst>
              <a:gd name="connsiteX0" fmla="*/ 0 w 8502128"/>
              <a:gd name="connsiteY0" fmla="*/ 82536 h 825360"/>
              <a:gd name="connsiteX1" fmla="*/ 82536 w 8502128"/>
              <a:gd name="connsiteY1" fmla="*/ 0 h 825360"/>
              <a:gd name="connsiteX2" fmla="*/ 8419592 w 8502128"/>
              <a:gd name="connsiteY2" fmla="*/ 0 h 825360"/>
              <a:gd name="connsiteX3" fmla="*/ 8502128 w 8502128"/>
              <a:gd name="connsiteY3" fmla="*/ 82536 h 825360"/>
              <a:gd name="connsiteX4" fmla="*/ 8502128 w 8502128"/>
              <a:gd name="connsiteY4" fmla="*/ 742824 h 825360"/>
              <a:gd name="connsiteX5" fmla="*/ 8419592 w 8502128"/>
              <a:gd name="connsiteY5" fmla="*/ 825360 h 825360"/>
              <a:gd name="connsiteX6" fmla="*/ 82536 w 8502128"/>
              <a:gd name="connsiteY6" fmla="*/ 825360 h 825360"/>
              <a:gd name="connsiteX7" fmla="*/ 0 w 8502128"/>
              <a:gd name="connsiteY7" fmla="*/ 742824 h 825360"/>
              <a:gd name="connsiteX8" fmla="*/ 0 w 8502128"/>
              <a:gd name="connsiteY8" fmla="*/ 82536 h 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128" h="825360">
                <a:moveTo>
                  <a:pt x="0" y="82536"/>
                </a:moveTo>
                <a:cubicBezTo>
                  <a:pt x="0" y="36953"/>
                  <a:pt x="36953" y="0"/>
                  <a:pt x="82536" y="0"/>
                </a:cubicBezTo>
                <a:lnTo>
                  <a:pt x="8419592" y="0"/>
                </a:lnTo>
                <a:cubicBezTo>
                  <a:pt x="8465175" y="0"/>
                  <a:pt x="8502128" y="36953"/>
                  <a:pt x="8502128" y="82536"/>
                </a:cubicBezTo>
                <a:lnTo>
                  <a:pt x="8502128" y="742824"/>
                </a:lnTo>
                <a:cubicBezTo>
                  <a:pt x="8502128" y="788407"/>
                  <a:pt x="8465175" y="825360"/>
                  <a:pt x="8419592" y="825360"/>
                </a:cubicBezTo>
                <a:lnTo>
                  <a:pt x="82536" y="825360"/>
                </a:lnTo>
                <a:cubicBezTo>
                  <a:pt x="36953" y="825360"/>
                  <a:pt x="0" y="788407"/>
                  <a:pt x="0" y="742824"/>
                </a:cubicBezTo>
                <a:lnTo>
                  <a:pt x="0" y="8253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0854" tIns="130854" rIns="130854" bIns="13085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1. Map Services </a:t>
            </a:r>
            <a:endParaRPr lang="en-US" sz="2800" kern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476833"/>
              </p:ext>
            </p:extLst>
          </p:nvPr>
        </p:nvGraphicFramePr>
        <p:xfrm>
          <a:off x="377073" y="2251719"/>
          <a:ext cx="8462127" cy="406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5-Point Star 16"/>
          <p:cNvSpPr/>
          <p:nvPr/>
        </p:nvSpPr>
        <p:spPr>
          <a:xfrm>
            <a:off x="6016667" y="5423770"/>
            <a:ext cx="910225" cy="7766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6667" y="5495959"/>
            <a:ext cx="3464504" cy="7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3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7 – Publish metric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034" y="2091315"/>
            <a:ext cx="41461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Service Purpose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Customers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Root Question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Measures 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Graph/Analysis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Write-up with next steps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7" y="223485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5002" y="123308"/>
            <a:ext cx="3962453" cy="12251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608217" y="185547"/>
            <a:ext cx="2874892" cy="947365"/>
          </a:xfrm>
          <a:prstGeom prst="roundRect">
            <a:avLst>
              <a:gd name="adj" fmla="val 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7988" r="27988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80934" y="996541"/>
            <a:ext cx="56414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Help Center – </a:t>
            </a:r>
          </a:p>
          <a:p>
            <a:r>
              <a:rPr lang="en-US" sz="2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Service Delivery Metric</a:t>
            </a:r>
            <a:endParaRPr lang="en-US" sz="2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61210" y="3593266"/>
            <a:ext cx="5252016" cy="26991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Summary:  </a:t>
            </a:r>
            <a:r>
              <a:rPr lang="en-US" sz="1400" dirty="0" smtClean="0"/>
              <a:t>In </a:t>
            </a:r>
            <a:r>
              <a:rPr lang="en-US" sz="1400" dirty="0"/>
              <a:t>September ’11 </a:t>
            </a:r>
            <a:r>
              <a:rPr lang="en-US" sz="1400" dirty="0" smtClean="0"/>
              <a:t>we fell below </a:t>
            </a:r>
            <a:r>
              <a:rPr lang="en-US" sz="1400" dirty="0"/>
              <a:t>expectations for % resolved in 1 hour or less</a:t>
            </a:r>
            <a:r>
              <a:rPr lang="en-US" sz="1400" dirty="0" smtClean="0"/>
              <a:t>.  The </a:t>
            </a:r>
            <a:r>
              <a:rPr lang="en-US" sz="1400" dirty="0"/>
              <a:t>trend we notice throughout 2011 is a four month cycle of increasing % of resolved in 1 hour or less.  </a:t>
            </a:r>
            <a:r>
              <a:rPr lang="en-US" sz="1400" dirty="0" smtClean="0"/>
              <a:t>This trend may occur because we hire new student workers at the beginning </a:t>
            </a:r>
            <a:r>
              <a:rPr lang="en-US" sz="1400" dirty="0"/>
              <a:t>of each semester.  The </a:t>
            </a:r>
            <a:r>
              <a:rPr lang="en-US" sz="1400" dirty="0" smtClean="0"/>
              <a:t>low </a:t>
            </a:r>
            <a:r>
              <a:rPr lang="en-US" sz="1400" dirty="0"/>
              <a:t>performance in September may be a result of students returning to </a:t>
            </a:r>
            <a:r>
              <a:rPr lang="en-US" sz="1400" dirty="0" smtClean="0"/>
              <a:t>campus.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Next actions include: 1.  </a:t>
            </a:r>
            <a:r>
              <a:rPr lang="en-US" sz="1400" dirty="0"/>
              <a:t>e</a:t>
            </a:r>
            <a:r>
              <a:rPr lang="en-US" sz="1400" dirty="0" smtClean="0"/>
              <a:t>xploring </a:t>
            </a:r>
            <a:r>
              <a:rPr lang="en-US" sz="1400" dirty="0"/>
              <a:t>ticket type and number of tickets below expectations that were handled by new student </a:t>
            </a:r>
            <a:r>
              <a:rPr lang="en-US" sz="1400" dirty="0" smtClean="0"/>
              <a:t>workers.  2.  revisions to our </a:t>
            </a:r>
            <a:r>
              <a:rPr lang="en-US" sz="1400" dirty="0"/>
              <a:t>training procedures or hiring model.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0934" y="1998921"/>
            <a:ext cx="3733122" cy="42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i="1" dirty="0" smtClean="0"/>
              <a:t>Service Purpose</a:t>
            </a:r>
            <a:r>
              <a:rPr lang="en-US" sz="1800" dirty="0" smtClean="0"/>
              <a:t> </a:t>
            </a:r>
            <a:r>
              <a:rPr lang="en-US" sz="1800" dirty="0"/>
              <a:t>– To provide fast, knowledgeable, and consistent support to the university community.  </a:t>
            </a:r>
          </a:p>
          <a:p>
            <a:pPr lvl="0"/>
            <a:endParaRPr lang="en-US" sz="1400" i="1" dirty="0"/>
          </a:p>
          <a:p>
            <a:pPr lvl="0"/>
            <a:r>
              <a:rPr lang="en-US" sz="1800" i="1" dirty="0" smtClean="0"/>
              <a:t>Customers: </a:t>
            </a:r>
            <a:r>
              <a:rPr lang="en-US" sz="1800" dirty="0" smtClean="0"/>
              <a:t>Students, Faculty, Staff, and Guests</a:t>
            </a:r>
          </a:p>
          <a:p>
            <a:pPr lvl="0"/>
            <a:endParaRPr lang="en-US" sz="1400" dirty="0"/>
          </a:p>
          <a:p>
            <a:r>
              <a:rPr lang="en-US" sz="1800" i="1" dirty="0"/>
              <a:t>Root Question </a:t>
            </a:r>
            <a:r>
              <a:rPr lang="en-US" sz="1800" dirty="0"/>
              <a:t>– </a:t>
            </a:r>
            <a:r>
              <a:rPr lang="en-US" sz="1800" dirty="0" smtClean="0"/>
              <a:t>How fast are we delivering this service?</a:t>
            </a:r>
          </a:p>
          <a:p>
            <a:endParaRPr lang="en-US" sz="1400" dirty="0"/>
          </a:p>
          <a:p>
            <a:r>
              <a:rPr lang="en-US" sz="1800" i="1" dirty="0" smtClean="0"/>
              <a:t>Measure</a:t>
            </a:r>
            <a:r>
              <a:rPr lang="en-US" sz="1800" dirty="0" smtClean="0"/>
              <a:t>s - % tickets resolved in 1 hour or less</a:t>
            </a:r>
            <a:endParaRPr lang="en-US" sz="1800" dirty="0"/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929653"/>
              </p:ext>
            </p:extLst>
          </p:nvPr>
        </p:nvGraphicFramePr>
        <p:xfrm>
          <a:off x="4091871" y="214937"/>
          <a:ext cx="4957125" cy="348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98980" y="30271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Resolved in 1 hour or less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554498" y="1827538"/>
            <a:ext cx="393001" cy="4129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00384" y="889348"/>
            <a:ext cx="663879" cy="5226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42756" y="1150693"/>
            <a:ext cx="663879" cy="5226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49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IT </a:t>
            </a:r>
            <a:r>
              <a:rPr lang="en-US" dirty="0">
                <a:latin typeface="Arial" charset="0"/>
                <a:ea typeface="ＭＳ Ｐゴシック" pitchFamily="96" charset="-128"/>
              </a:rPr>
              <a:t>Security Metrics 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20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Reminder Metrics Definition: Measurement PLUS Analysis</a:t>
            </a:r>
          </a:p>
          <a:p>
            <a:r>
              <a:rPr lang="en-US" dirty="0" smtClean="0"/>
              <a:t>Measurement is an activity</a:t>
            </a:r>
          </a:p>
          <a:p>
            <a:r>
              <a:rPr lang="en-US" dirty="0" smtClean="0"/>
              <a:t>Analysis makes a “metric.”</a:t>
            </a:r>
            <a:endParaRPr lang="en-US" dirty="0"/>
          </a:p>
        </p:txBody>
      </p:sp>
      <p:pic>
        <p:nvPicPr>
          <p:cNvPr id="18434" name="Picture 2" descr="C:\Users\Joanna\AppData\Local\Microsoft\Windows\Temporary Internet Files\Content.IE5\QANZJNFX\MP90017868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287156"/>
            <a:ext cx="36576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7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Security Metrics are metrics that intend to show:</a:t>
            </a:r>
          </a:p>
          <a:p>
            <a:pPr lvl="1"/>
            <a:r>
              <a:rPr lang="en-US" dirty="0" smtClean="0"/>
              <a:t>Degree to which security goals are being met</a:t>
            </a:r>
          </a:p>
          <a:p>
            <a:pPr lvl="1"/>
            <a:r>
              <a:rPr lang="en-US" dirty="0" smtClean="0"/>
              <a:t>Drive actions taken to improve security</a:t>
            </a:r>
          </a:p>
          <a:p>
            <a:r>
              <a:rPr lang="en-US" dirty="0" smtClean="0"/>
              <a:t>Example IT Security Metric:</a:t>
            </a:r>
          </a:p>
          <a:p>
            <a:pPr lvl="1"/>
            <a:r>
              <a:rPr lang="en-US" dirty="0" smtClean="0"/>
              <a:t>The change in number of vulnerabilities rated as “high” on the IT department’s servers in FY 2011, as compared to the baseline established in FY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76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2179528" y="1828800"/>
            <a:ext cx="6734827" cy="4297364"/>
          </a:xfrm>
        </p:spPr>
        <p:txBody>
          <a:bodyPr/>
          <a:lstStyle/>
          <a:p>
            <a:pPr marL="627062" lvl="2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pitchFamily="96" charset="-128"/>
              </a:rPr>
              <a:t>A nonprofit </a:t>
            </a:r>
            <a:r>
              <a:rPr lang="en-US" sz="2400" dirty="0">
                <a:latin typeface="Arial" charset="0"/>
                <a:ea typeface="ＭＳ Ｐゴシック" pitchFamily="96" charset="-128"/>
              </a:rPr>
              <a:t>association whose mission is to advance higher education by promoting the intelligent use of information technology</a:t>
            </a:r>
            <a:r>
              <a:rPr lang="en-US" sz="2400" dirty="0" smtClean="0">
                <a:latin typeface="Arial" charset="0"/>
                <a:ea typeface="ＭＳ Ｐゴシック" pitchFamily="96" charset="-128"/>
              </a:rPr>
              <a:t>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pitchFamily="96" charset="-128"/>
              </a:rPr>
              <a:t>A benchmarking </a:t>
            </a:r>
            <a:r>
              <a:rPr lang="en-US" sz="2400" dirty="0">
                <a:latin typeface="Arial" charset="0"/>
                <a:ea typeface="ＭＳ Ｐゴシック" pitchFamily="96" charset="-128"/>
              </a:rPr>
              <a:t>service used by colleges and universities since 2002 to inform their IT strategic planning and management.</a:t>
            </a:r>
            <a:endParaRPr lang="en-US" sz="2400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2" y="3966237"/>
            <a:ext cx="1752600" cy="12321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4863" r="18299"/>
          <a:stretch/>
        </p:blipFill>
        <p:spPr bwMode="auto">
          <a:xfrm>
            <a:off x="233818" y="1866378"/>
            <a:ext cx="2430050" cy="12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EDUCAUSE and CDS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78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5" y="1671479"/>
            <a:ext cx="7498730" cy="438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25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True or False: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only good metric is a qualitative metric!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50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1063" y="1600200"/>
            <a:ext cx="4565737" cy="4525963"/>
          </a:xfrm>
        </p:spPr>
        <p:txBody>
          <a:bodyPr/>
          <a:lstStyle/>
          <a:p>
            <a:r>
              <a:rPr lang="en-US" dirty="0"/>
              <a:t>Quantitative Argument</a:t>
            </a:r>
          </a:p>
          <a:p>
            <a:pPr lvl="1"/>
            <a:r>
              <a:rPr lang="en-US" dirty="0"/>
              <a:t>More precise</a:t>
            </a:r>
          </a:p>
          <a:p>
            <a:pPr lvl="1"/>
            <a:r>
              <a:rPr lang="en-US" dirty="0"/>
              <a:t>Leads to better forecasting</a:t>
            </a:r>
          </a:p>
          <a:p>
            <a:pPr lvl="1"/>
            <a:r>
              <a:rPr lang="en-US" dirty="0"/>
              <a:t>BUT:  Requires context</a:t>
            </a:r>
          </a:p>
        </p:txBody>
      </p:sp>
      <p:pic>
        <p:nvPicPr>
          <p:cNvPr id="19458" name="Picture 2" descr="C:\Users\Joanna\AppData\Local\Microsoft\Windows\Temporary Internet Files\Content.IE5\QANZJNFX\MP90044228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2815706" cy="37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43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1063" y="1600200"/>
            <a:ext cx="4565737" cy="4525963"/>
          </a:xfrm>
        </p:spPr>
        <p:txBody>
          <a:bodyPr/>
          <a:lstStyle/>
          <a:p>
            <a:r>
              <a:rPr lang="en-US" dirty="0" smtClean="0"/>
              <a:t>Qualitative Argument</a:t>
            </a:r>
            <a:endParaRPr lang="en-US" dirty="0"/>
          </a:p>
          <a:p>
            <a:pPr lvl="1"/>
            <a:r>
              <a:rPr lang="en-US" dirty="0" smtClean="0"/>
              <a:t>Provides context</a:t>
            </a:r>
          </a:p>
          <a:p>
            <a:pPr lvl="1"/>
            <a:r>
              <a:rPr lang="en-US" dirty="0" smtClean="0"/>
              <a:t>Based on the observational experience of many</a:t>
            </a:r>
          </a:p>
          <a:p>
            <a:pPr lvl="1"/>
            <a:r>
              <a:rPr lang="en-US" dirty="0" smtClean="0"/>
              <a:t>Can be backed by data</a:t>
            </a:r>
            <a:endParaRPr lang="en-US" dirty="0"/>
          </a:p>
          <a:p>
            <a:pPr lvl="1"/>
            <a:r>
              <a:rPr lang="en-US" dirty="0" smtClean="0"/>
              <a:t>BUT</a:t>
            </a:r>
            <a:r>
              <a:rPr lang="en-US" dirty="0"/>
              <a:t>:  </a:t>
            </a:r>
            <a:r>
              <a:rPr lang="en-US" dirty="0" smtClean="0"/>
              <a:t>Can be inaccurate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" y="1601788"/>
            <a:ext cx="3776597" cy="37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73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vs. Quantitative</a:t>
            </a:r>
          </a:p>
          <a:p>
            <a:pPr lvl="1"/>
            <a:r>
              <a:rPr lang="en-US" dirty="0" smtClean="0"/>
              <a:t>Religious argument</a:t>
            </a:r>
          </a:p>
          <a:p>
            <a:pPr lvl="1"/>
            <a:r>
              <a:rPr lang="en-US" dirty="0" smtClean="0"/>
              <a:t>Best approach depends on your audience</a:t>
            </a:r>
          </a:p>
          <a:p>
            <a:pPr lvl="1"/>
            <a:r>
              <a:rPr lang="en-US" dirty="0" smtClean="0"/>
              <a:t>Best approach contains elements of each type</a:t>
            </a:r>
          </a:p>
          <a:p>
            <a:pPr lvl="1"/>
            <a:r>
              <a:rPr lang="en-US" dirty="0" smtClean="0"/>
              <a:t>Best approach is also SMART:</a:t>
            </a:r>
          </a:p>
          <a:p>
            <a:pPr marL="288925" lvl="1" indent="0">
              <a:buNone/>
            </a:pPr>
            <a:endParaRPr lang="en-US" dirty="0"/>
          </a:p>
          <a:p>
            <a:pPr marL="288925" lvl="1" indent="0" algn="ctr">
              <a:buNone/>
            </a:pPr>
            <a:r>
              <a:rPr lang="en-US" sz="2200" dirty="0" smtClean="0"/>
              <a:t>Specific </a:t>
            </a:r>
            <a:r>
              <a:rPr lang="en-US" sz="2200" dirty="0"/>
              <a:t>☻ </a:t>
            </a:r>
            <a:r>
              <a:rPr lang="en-US" sz="2200" dirty="0" smtClean="0"/>
              <a:t>Measurable </a:t>
            </a:r>
            <a:r>
              <a:rPr lang="en-US" sz="2200" dirty="0"/>
              <a:t>☻ </a:t>
            </a:r>
            <a:r>
              <a:rPr lang="en-US" sz="2200" dirty="0" smtClean="0"/>
              <a:t>Attainable</a:t>
            </a:r>
            <a:r>
              <a:rPr lang="en-US" sz="2200" dirty="0"/>
              <a:t> ☻ </a:t>
            </a:r>
            <a:r>
              <a:rPr lang="en-US" sz="2200" dirty="0" smtClean="0"/>
              <a:t>Relevant</a:t>
            </a:r>
            <a:r>
              <a:rPr lang="en-US" sz="2200" dirty="0"/>
              <a:t> ☻ </a:t>
            </a:r>
            <a:r>
              <a:rPr lang="en-US" sz="2200" dirty="0" smtClean="0"/>
              <a:t>Time-based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40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Which of the following IT Security Metrics are you already using?</a:t>
            </a:r>
          </a:p>
          <a:p>
            <a:pPr lvl="1"/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Vulnerability &amp; Incident Statistics</a:t>
            </a:r>
          </a:p>
          <a:p>
            <a:pPr lvl="1"/>
            <a:r>
              <a:rPr lang="en-US" dirty="0" smtClean="0"/>
              <a:t>ALE</a:t>
            </a:r>
          </a:p>
          <a:p>
            <a:pPr lvl="1"/>
            <a:r>
              <a:rPr lang="en-US" dirty="0" smtClean="0"/>
              <a:t>TCO</a:t>
            </a:r>
          </a:p>
          <a:p>
            <a:pPr lvl="1"/>
            <a:r>
              <a:rPr lang="en-US" dirty="0" smtClean="0"/>
              <a:t>ROI</a:t>
            </a:r>
          </a:p>
          <a:p>
            <a:pPr lvl="1"/>
            <a:r>
              <a:rPr lang="en-US" dirty="0" smtClean="0"/>
              <a:t>Go Fish!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4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metrics we already use (and should we?)</a:t>
            </a:r>
          </a:p>
          <a:p>
            <a:pPr lvl="1"/>
            <a:r>
              <a:rPr lang="en-US" dirty="0" smtClean="0"/>
              <a:t>Responsive requests</a:t>
            </a:r>
          </a:p>
          <a:p>
            <a:pPr lvl="1"/>
            <a:r>
              <a:rPr lang="en-US" dirty="0" smtClean="0"/>
              <a:t>Risk (assessments)</a:t>
            </a:r>
          </a:p>
          <a:p>
            <a:pPr lvl="1"/>
            <a:r>
              <a:rPr lang="en-US" dirty="0" smtClean="0"/>
              <a:t>Vulnerability and incident statistics</a:t>
            </a:r>
          </a:p>
          <a:p>
            <a:pPr lvl="1"/>
            <a:r>
              <a:rPr lang="en-US" dirty="0" smtClean="0"/>
              <a:t>Acronyms </a:t>
            </a:r>
          </a:p>
          <a:p>
            <a:pPr lvl="2"/>
            <a:r>
              <a:rPr lang="en-US" sz="2400" dirty="0" smtClean="0"/>
              <a:t>ALE</a:t>
            </a:r>
          </a:p>
          <a:p>
            <a:pPr lvl="2"/>
            <a:r>
              <a:rPr lang="en-US" sz="2400" dirty="0" smtClean="0"/>
              <a:t>TCO</a:t>
            </a:r>
          </a:p>
          <a:p>
            <a:pPr lvl="2"/>
            <a:r>
              <a:rPr lang="en-US" sz="2400" dirty="0" smtClean="0"/>
              <a:t>ROI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868445" cy="4525963"/>
          </a:xfrm>
        </p:spPr>
        <p:txBody>
          <a:bodyPr/>
          <a:lstStyle/>
          <a:p>
            <a:pPr marL="288925" lvl="1" indent="0">
              <a:buNone/>
            </a:pPr>
            <a:r>
              <a:rPr lang="en-US" dirty="0" smtClean="0"/>
              <a:t>We need to understand:</a:t>
            </a:r>
          </a:p>
          <a:p>
            <a:pPr lvl="1"/>
            <a:r>
              <a:rPr lang="en-US" dirty="0" smtClean="0"/>
              <a:t>What is collected?</a:t>
            </a:r>
          </a:p>
          <a:p>
            <a:pPr lvl="1"/>
            <a:r>
              <a:rPr lang="en-US" dirty="0" smtClean="0"/>
              <a:t>Why is it collected?</a:t>
            </a:r>
          </a:p>
          <a:p>
            <a:pPr lvl="1"/>
            <a:r>
              <a:rPr lang="en-US" dirty="0" smtClean="0"/>
              <a:t>What decisions will it be used to support?</a:t>
            </a:r>
          </a:p>
          <a:p>
            <a:pPr lvl="1"/>
            <a:r>
              <a:rPr lang="en-US" dirty="0" smtClean="0"/>
              <a:t>(Do we understand it?)</a:t>
            </a:r>
          </a:p>
          <a:p>
            <a:pPr lvl="1"/>
            <a:r>
              <a:rPr lang="en-US" dirty="0" smtClean="0"/>
              <a:t>(Do we use it?)</a:t>
            </a:r>
          </a:p>
          <a:p>
            <a:pPr lvl="1"/>
            <a:r>
              <a:rPr lang="en-US" dirty="0" smtClean="0"/>
              <a:t>(Does it give insight?)</a:t>
            </a:r>
          </a:p>
          <a:p>
            <a:pPr lvl="1"/>
            <a:endParaRPr lang="en-US" dirty="0"/>
          </a:p>
          <a:p>
            <a:pPr marL="288925" lvl="1" indent="0">
              <a:buNone/>
            </a:pPr>
            <a:r>
              <a:rPr lang="en-US" i="1" dirty="0" smtClean="0"/>
              <a:t>How in the world do we do this?</a:t>
            </a:r>
          </a:p>
        </p:txBody>
      </p:sp>
      <p:pic>
        <p:nvPicPr>
          <p:cNvPr id="21507" name="Picture 3" descr="C:\Users\Joanna\AppData\Local\Microsoft\Windows\Temporary Internet Files\Content.IE5\QANZJNFX\MC90007871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42" y="1344884"/>
            <a:ext cx="1622066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75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SP 800-55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csrc.nist.gov/publications/nistpubs/800-55-Rev1/SP800-55-rev1.pdf</a:t>
            </a:r>
            <a:endParaRPr lang="en-US" dirty="0" smtClean="0"/>
          </a:p>
          <a:p>
            <a:pPr lvl="1"/>
            <a:r>
              <a:rPr lang="en-US" dirty="0" smtClean="0"/>
              <a:t>Short read for a NIST document, only 80 pages!</a:t>
            </a:r>
          </a:p>
          <a:p>
            <a:r>
              <a:rPr lang="en-US" dirty="0" smtClean="0"/>
              <a:t>Three Main Categories of Metrics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sz="2400" dirty="0" smtClean="0"/>
              <a:t>Effectiveness</a:t>
            </a:r>
          </a:p>
          <a:p>
            <a:pPr lvl="1"/>
            <a:r>
              <a:rPr lang="en-US" dirty="0" smtClean="0"/>
              <a:t>Impact</a:t>
            </a: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28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86836"/>
              </p:ext>
            </p:extLst>
          </p:nvPr>
        </p:nvGraphicFramePr>
        <p:xfrm>
          <a:off x="663878" y="1601787"/>
          <a:ext cx="7490565" cy="4088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5356"/>
                <a:gridCol w="3945209"/>
              </a:tblGrid>
              <a:tr h="1845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Security Program Maturity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Most Effective Metric Category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1: </a:t>
                      </a:r>
                      <a:r>
                        <a:rPr lang="en-US" sz="1400" dirty="0" smtClean="0">
                          <a:effectLst/>
                        </a:rPr>
                        <a:t>Few </a:t>
                      </a:r>
                      <a:r>
                        <a:rPr lang="en-US" sz="1400" dirty="0">
                          <a:effectLst/>
                        </a:rPr>
                        <a:t>policies, procedures and controls; little measurement data available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  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Should focus first on clear definition of security program goals and objectives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2: </a:t>
                      </a:r>
                      <a:r>
                        <a:rPr lang="en-US" sz="1400" dirty="0" smtClean="0">
                          <a:effectLst/>
                        </a:rPr>
                        <a:t>Some </a:t>
                      </a:r>
                      <a:r>
                        <a:rPr lang="en-US" sz="1400" dirty="0">
                          <a:effectLst/>
                        </a:rPr>
                        <a:t>policies, procedures, and controls implemented; some measurement data collected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Implementation metrics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3: </a:t>
                      </a:r>
                      <a:r>
                        <a:rPr lang="en-US" sz="1400" dirty="0" smtClean="0">
                          <a:effectLst/>
                        </a:rPr>
                        <a:t>Well-established </a:t>
                      </a:r>
                      <a:r>
                        <a:rPr lang="en-US" sz="1400" dirty="0">
                          <a:effectLst/>
                        </a:rPr>
                        <a:t>policies, procedures, and controls; measurement data readily available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Efficiency/effectiveness metrics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0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 4:  </a:t>
                      </a:r>
                      <a:r>
                        <a:rPr lang="en-US" sz="1400" dirty="0" smtClean="0">
                          <a:effectLst/>
                        </a:rPr>
                        <a:t>Policies</a:t>
                      </a:r>
                      <a:r>
                        <a:rPr lang="en-US" sz="1400" dirty="0">
                          <a:effectLst/>
                        </a:rPr>
                        <a:t>, procedures, and controls are well-integrated within the security program and with other institutional programs; measurement data collected as a by-product of business processes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Impact metrics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88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Speaker Bio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16466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Joanna Lyn </a:t>
            </a:r>
            <a:r>
              <a:rPr lang="en-US" sz="2400" dirty="0" err="1"/>
              <a:t>Grama</a:t>
            </a:r>
            <a:r>
              <a:rPr lang="en-US" sz="2400" dirty="0"/>
              <a:t>, JD, CISSP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Purdue University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Information Security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Policy &amp; Compliance </a:t>
            </a:r>
            <a:r>
              <a:rPr lang="en-US" sz="2400" dirty="0" smtClean="0"/>
              <a:t>Director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hlinkClick r:id="rId2"/>
              </a:rPr>
              <a:t>jgrama@purdue.edu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Content Placeholder 5" descr="Grama_DSC006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11" y="1601788"/>
            <a:ext cx="297180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4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Metrics</a:t>
            </a:r>
          </a:p>
          <a:p>
            <a:pPr lvl="1"/>
            <a:r>
              <a:rPr lang="en-US" dirty="0" smtClean="0"/>
              <a:t>Measure the degree of progress in putting information security controls or policies into place.</a:t>
            </a:r>
          </a:p>
          <a:p>
            <a:pPr lvl="1"/>
            <a:r>
              <a:rPr lang="en-US" dirty="0" smtClean="0"/>
              <a:t>Entry level IT security metric, is the easiest type to measure and analyze.</a:t>
            </a:r>
          </a:p>
          <a:p>
            <a:pPr lvl="1"/>
            <a:r>
              <a:rPr lang="en-US" dirty="0" smtClean="0"/>
              <a:t>Over time, an institution could achieve 100% on implementation metrics.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3542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following is an implementation metric?</a:t>
            </a:r>
          </a:p>
          <a:p>
            <a:pPr lvl="1"/>
            <a:r>
              <a:rPr lang="en-US" dirty="0" smtClean="0"/>
              <a:t>% increase of departments with BCP/DR plans from prior FY</a:t>
            </a:r>
          </a:p>
          <a:p>
            <a:pPr lvl="1"/>
            <a:r>
              <a:rPr lang="en-US" dirty="0" smtClean="0"/>
              <a:t>Number of incidents of storage of restricted data in unauthorized locations over past year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Implementation Metrics</a:t>
            </a:r>
          </a:p>
          <a:p>
            <a:pPr lvl="1"/>
            <a:r>
              <a:rPr lang="en-US" dirty="0" smtClean="0"/>
              <a:t>Percentage </a:t>
            </a:r>
            <a:r>
              <a:rPr lang="en-US" dirty="0"/>
              <a:t>increase of departments with BCP/DR plans from prior </a:t>
            </a:r>
            <a:r>
              <a:rPr lang="en-US" dirty="0" smtClean="0"/>
              <a:t>fiscal year.</a:t>
            </a:r>
            <a:endParaRPr lang="en-US" dirty="0"/>
          </a:p>
          <a:p>
            <a:pPr lvl="1"/>
            <a:r>
              <a:rPr lang="en-US" dirty="0" smtClean="0"/>
              <a:t>Percentage increase over time of workstations on which a data scanning tool has been deployed.</a:t>
            </a:r>
          </a:p>
          <a:p>
            <a:pPr lvl="1"/>
            <a:r>
              <a:rPr lang="en-US" dirty="0" smtClean="0"/>
              <a:t>Percentage of enterprise applications that can technically enforce the institution’s password expiration and complexity policy.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193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" y="1319670"/>
            <a:ext cx="7647553" cy="48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83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Effectiveness Metrics</a:t>
            </a:r>
          </a:p>
          <a:p>
            <a:pPr lvl="1"/>
            <a:r>
              <a:rPr lang="en-US" dirty="0"/>
              <a:t>Measures whether security controls are implemented correctly or meet a desired outcome.</a:t>
            </a:r>
          </a:p>
          <a:p>
            <a:pPr lvl="1"/>
            <a:r>
              <a:rPr lang="en-US" dirty="0"/>
              <a:t>Mid-level IT security metric, produces evidence that controls are working as intended.</a:t>
            </a:r>
          </a:p>
          <a:p>
            <a:endParaRPr lang="en-US" dirty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7777"/>
            <a:ext cx="4038600" cy="2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4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following is an effectiveness metric?</a:t>
            </a:r>
          </a:p>
          <a:p>
            <a:pPr lvl="1"/>
            <a:r>
              <a:rPr lang="en-US" dirty="0"/>
              <a:t>Number of incidents of storage of restricted data in unauthorized locations over past year</a:t>
            </a:r>
          </a:p>
          <a:p>
            <a:pPr lvl="1"/>
            <a:r>
              <a:rPr lang="en-US" dirty="0" smtClean="0"/>
              <a:t>Reduction in sensitive data exposures due to stolen laptops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17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Effectiveness Metrics</a:t>
            </a:r>
          </a:p>
          <a:p>
            <a:pPr lvl="1"/>
            <a:r>
              <a:rPr lang="en-US" dirty="0"/>
              <a:t>Number of incidents of storage of restricted data </a:t>
            </a:r>
            <a:r>
              <a:rPr lang="en-US" dirty="0" smtClean="0"/>
              <a:t>in/on unauthorized </a:t>
            </a:r>
            <a:r>
              <a:rPr lang="en-US" dirty="0"/>
              <a:t>locations over past year</a:t>
            </a:r>
          </a:p>
          <a:p>
            <a:pPr lvl="1"/>
            <a:r>
              <a:rPr lang="en-US" dirty="0" smtClean="0"/>
              <a:t>Number of students receiving copyright violation notifications after attending copyright education sessions</a:t>
            </a:r>
          </a:p>
          <a:p>
            <a:pPr lvl="1"/>
            <a:r>
              <a:rPr lang="en-US" dirty="0" smtClean="0"/>
              <a:t>Number of end-users utilizing the password reset utility vs. calling into the helpdesk for password resets</a:t>
            </a:r>
          </a:p>
        </p:txBody>
      </p:sp>
    </p:spTree>
    <p:extLst>
      <p:ext uri="{BB962C8B-B14F-4D97-AF65-F5344CB8AC3E}">
        <p14:creationId xmlns:p14="http://schemas.microsoft.com/office/powerpoint/2010/main" val="1634541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Arial" charset="0"/>
                <a:ea typeface="ＭＳ Ｐゴシック" pitchFamily="96" charset="-128"/>
              </a:rPr>
              <a:t>IT Security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788"/>
            <a:ext cx="8382000" cy="457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18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Metrics</a:t>
            </a:r>
            <a:endParaRPr lang="en-US" dirty="0"/>
          </a:p>
          <a:p>
            <a:pPr lvl="1"/>
            <a:r>
              <a:rPr lang="en-US" dirty="0" smtClean="0"/>
              <a:t>Helps assess the overall impact of an institution’s information security program.</a:t>
            </a:r>
          </a:p>
          <a:p>
            <a:pPr lvl="1"/>
            <a:r>
              <a:rPr lang="en-US" dirty="0" smtClean="0"/>
              <a:t>Institution-specific and focus on specific information security goals.</a:t>
            </a:r>
          </a:p>
          <a:p>
            <a:pPr lvl="1"/>
            <a:r>
              <a:rPr lang="en-US" dirty="0" smtClean="0"/>
              <a:t>Can quantify the degree of institutional risk reduction.</a:t>
            </a:r>
          </a:p>
          <a:p>
            <a:pPr lvl="1"/>
            <a:r>
              <a:rPr lang="en-US" dirty="0" smtClean="0"/>
              <a:t>High-level IT security metric.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of the following is an impact metric?</a:t>
            </a:r>
          </a:p>
          <a:p>
            <a:pPr lvl="1"/>
            <a:r>
              <a:rPr lang="en-US" dirty="0"/>
              <a:t>Reduction in sensitive data exposures due to stolen </a:t>
            </a:r>
            <a:r>
              <a:rPr lang="en-US" dirty="0" smtClean="0"/>
              <a:t>laptops</a:t>
            </a:r>
          </a:p>
          <a:p>
            <a:pPr lvl="1"/>
            <a:r>
              <a:rPr lang="en-US" dirty="0" smtClean="0"/>
              <a:t>% increase over time of departments with updated BCP/DR plans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9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Purdue University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Main Campus (West </a:t>
            </a:r>
            <a:r>
              <a:rPr lang="en-US" dirty="0" err="1"/>
              <a:t>Lafayette,IN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Four Regional Campuses</a:t>
            </a:r>
          </a:p>
          <a:p>
            <a:pPr lvl="1" eaLnBrk="1" hangingPunct="1"/>
            <a:r>
              <a:rPr lang="en-US" dirty="0"/>
              <a:t>IUPUI, Indianapolis, IN</a:t>
            </a:r>
          </a:p>
          <a:p>
            <a:pPr lvl="1" eaLnBrk="1" hangingPunct="1"/>
            <a:r>
              <a:rPr lang="en-US" dirty="0"/>
              <a:t>IPFW, Fort Wayne, IN</a:t>
            </a:r>
          </a:p>
          <a:p>
            <a:pPr lvl="1" eaLnBrk="1" hangingPunct="1"/>
            <a:r>
              <a:rPr lang="en-US" dirty="0"/>
              <a:t>Purdue North Central, Westville, IN</a:t>
            </a:r>
          </a:p>
          <a:p>
            <a:pPr lvl="1" eaLnBrk="1" hangingPunct="1"/>
            <a:r>
              <a:rPr lang="en-US" dirty="0"/>
              <a:t>Purdue Calumet, Hammond, IN</a:t>
            </a:r>
          </a:p>
          <a:p>
            <a:pPr eaLnBrk="1" hangingPunct="1"/>
            <a:r>
              <a:rPr lang="en-US" dirty="0"/>
              <a:t>Statewide Technology centers throughout IN (College of Technology)</a:t>
            </a:r>
          </a:p>
        </p:txBody>
      </p:sp>
    </p:spTree>
    <p:extLst>
      <p:ext uri="{BB962C8B-B14F-4D97-AF65-F5344CB8AC3E}">
        <p14:creationId xmlns:p14="http://schemas.microsoft.com/office/powerpoint/2010/main" val="2975263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Impact Metrics</a:t>
            </a:r>
          </a:p>
          <a:p>
            <a:pPr lvl="1"/>
            <a:r>
              <a:rPr lang="en-US" dirty="0"/>
              <a:t>Reduction in sensitive data exposures due to stolen laptops</a:t>
            </a:r>
          </a:p>
          <a:p>
            <a:pPr lvl="1"/>
            <a:r>
              <a:rPr lang="en-US" dirty="0" smtClean="0"/>
              <a:t>Outcome of a 48-hour power outage in a central administration building</a:t>
            </a:r>
          </a:p>
          <a:p>
            <a:pPr lvl="1"/>
            <a:r>
              <a:rPr lang="en-US" dirty="0" smtClean="0"/>
              <a:t>Change (over a defined period of time) of the number of enterprise system applications containing Social Security numbers</a:t>
            </a:r>
          </a:p>
        </p:txBody>
      </p:sp>
    </p:spTree>
    <p:extLst>
      <p:ext uri="{BB962C8B-B14F-4D97-AF65-F5344CB8AC3E}">
        <p14:creationId xmlns:p14="http://schemas.microsoft.com/office/powerpoint/2010/main" val="2115457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What type of IT Security Metrics are you using at your institution?</a:t>
            </a:r>
          </a:p>
          <a:p>
            <a:pPr lvl="1"/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All (we rock!)</a:t>
            </a:r>
          </a:p>
          <a:p>
            <a:pPr lvl="1"/>
            <a:r>
              <a:rPr lang="en-US" dirty="0" smtClean="0"/>
              <a:t>Some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Impact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60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  <a:p>
            <a:pPr lvl="1"/>
            <a:r>
              <a:rPr lang="en-US" dirty="0"/>
              <a:t>Campus Executives</a:t>
            </a:r>
          </a:p>
          <a:p>
            <a:pPr lvl="1"/>
            <a:r>
              <a:rPr lang="en-US" dirty="0"/>
              <a:t>Business Leaders</a:t>
            </a:r>
          </a:p>
          <a:p>
            <a:pPr lvl="1"/>
            <a:r>
              <a:rPr lang="en-US" dirty="0"/>
              <a:t>IT Groups</a:t>
            </a:r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Other Institutions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6928"/>
            <a:ext cx="4038600" cy="26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259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all audiences, it’s important to:</a:t>
            </a:r>
          </a:p>
          <a:p>
            <a:pPr lvl="1"/>
            <a:r>
              <a:rPr lang="en-US" dirty="0" smtClean="0"/>
              <a:t>Establish proper context</a:t>
            </a:r>
          </a:p>
          <a:p>
            <a:pPr lvl="1"/>
            <a:r>
              <a:rPr lang="en-US" dirty="0" smtClean="0"/>
              <a:t>Communicate growth (or reduction) over time</a:t>
            </a:r>
          </a:p>
          <a:p>
            <a:pPr lvl="1"/>
            <a:r>
              <a:rPr lang="en-US" dirty="0" smtClean="0"/>
              <a:t>Communicate long-term vision</a:t>
            </a:r>
          </a:p>
          <a:p>
            <a:pPr lvl="1"/>
            <a:r>
              <a:rPr lang="en-US" dirty="0" smtClean="0"/>
              <a:t>Transparency in creating the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9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campus executives and business leaders, you also must:</a:t>
            </a:r>
          </a:p>
          <a:p>
            <a:pPr lvl="1"/>
            <a:r>
              <a:rPr lang="en-US" dirty="0" smtClean="0"/>
              <a:t>Link security posture to the needs of the institution</a:t>
            </a:r>
          </a:p>
          <a:p>
            <a:pPr lvl="1"/>
            <a:r>
              <a:rPr lang="en-US" dirty="0" smtClean="0"/>
              <a:t>Tie in long-term strategy and mission/vision</a:t>
            </a:r>
          </a:p>
          <a:p>
            <a:pPr lvl="1"/>
            <a:r>
              <a:rPr lang="en-US" dirty="0" smtClean="0"/>
              <a:t>Communicate operational credibility</a:t>
            </a:r>
          </a:p>
          <a:p>
            <a:pPr lvl="1"/>
            <a:r>
              <a:rPr lang="en-US" dirty="0" smtClean="0"/>
              <a:t>Protect brand reputation</a:t>
            </a:r>
          </a:p>
          <a:p>
            <a:pPr lvl="1"/>
            <a:r>
              <a:rPr lang="en-US" dirty="0" smtClean="0"/>
              <a:t>Demonstrate compliance</a:t>
            </a:r>
          </a:p>
          <a:p>
            <a:pPr lvl="1"/>
            <a:endParaRPr lang="en-US" dirty="0"/>
          </a:p>
          <a:p>
            <a:pPr marL="288925" lvl="1" indent="0">
              <a:buNone/>
            </a:pPr>
            <a:r>
              <a:rPr lang="en-US" i="1" dirty="0" smtClean="0"/>
              <a:t>That’s a lot for a metric program to do!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1351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What type of message is most important to your executive audience?</a:t>
            </a:r>
          </a:p>
          <a:p>
            <a:pPr lvl="1"/>
            <a:r>
              <a:rPr lang="en-US" dirty="0" smtClean="0"/>
              <a:t>Tie to mission</a:t>
            </a:r>
          </a:p>
          <a:p>
            <a:pPr lvl="1"/>
            <a:r>
              <a:rPr lang="en-US" dirty="0" smtClean="0"/>
              <a:t>Operational credibility</a:t>
            </a:r>
          </a:p>
          <a:p>
            <a:pPr lvl="1"/>
            <a:r>
              <a:rPr lang="en-US" dirty="0" smtClean="0"/>
              <a:t>Brand reputation</a:t>
            </a:r>
          </a:p>
          <a:p>
            <a:pPr lvl="1"/>
            <a:r>
              <a:rPr lang="en-US" dirty="0" smtClean="0"/>
              <a:t>Compliance posture</a:t>
            </a:r>
          </a:p>
          <a:p>
            <a:pPr lvl="1"/>
            <a:r>
              <a:rPr lang="en-US" dirty="0" smtClean="0"/>
              <a:t>Risk posture</a:t>
            </a:r>
          </a:p>
          <a:p>
            <a:pPr lvl="1"/>
            <a:r>
              <a:rPr lang="en-US" dirty="0" smtClean="0"/>
              <a:t>All of the above (we write a lot of reports)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28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resources can help me out in designing IT Security Metrics?</a:t>
            </a:r>
          </a:p>
          <a:p>
            <a:pPr lvl="1"/>
            <a:r>
              <a:rPr lang="en-US" dirty="0" smtClean="0"/>
              <a:t>(It’s a trick question.)</a:t>
            </a:r>
          </a:p>
        </p:txBody>
      </p:sp>
      <p:pic>
        <p:nvPicPr>
          <p:cNvPr id="19461" name="Picture 5" descr="C:\Users\Joanna\AppData\Local\Microsoft\Windows\Temporary Internet Files\Content.IE5\GZBZNW9K\MP9004018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0" y="882310"/>
            <a:ext cx="2818356" cy="4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77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IT Security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EDUCAUSE, “7 Things You Should Know about IT Security Metrics”</a:t>
            </a:r>
          </a:p>
          <a:p>
            <a:r>
              <a:rPr lang="en-US" dirty="0" smtClean="0"/>
              <a:t>EDUCAUSE, “Guide to IT Security Metrics” </a:t>
            </a:r>
            <a:r>
              <a:rPr lang="en-US" u="sng" dirty="0">
                <a:hlinkClick r:id="rId3"/>
              </a:rPr>
              <a:t>https://wiki.internet2.edu/confluence/display/itsg2/Effective+Security+Metrics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NIST SP 800-55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03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Benchmarking IT Security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7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92678" y="1565754"/>
            <a:ext cx="6734827" cy="42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5919"/>
              </a:buClr>
              <a:buSzPct val="80000"/>
              <a:buFont typeface="Wingdings" pitchFamily="96" charset="2"/>
              <a:buChar char="§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E570"/>
              </a:buClr>
              <a:buSzPct val="80000"/>
              <a:buFont typeface="Wingdings" pitchFamily="96" charset="2"/>
              <a:buChar char="§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5919"/>
              </a:buClr>
              <a:buSzPct val="80000"/>
              <a:buFont typeface="Wingdings" pitchFamily="96" charset="2"/>
              <a:buChar char="§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E570"/>
              </a:buClr>
              <a:buSzPct val="80000"/>
              <a:buFont typeface="Wingdings" pitchFamily="96" charset="2"/>
              <a:buChar char="§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5919"/>
              </a:buClr>
              <a:buSzPct val="80000"/>
              <a:buFont typeface="Wingdings" pitchFamily="96" charset="2"/>
              <a:buChar char="§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Font typeface="Wingdings" pitchFamily="96" charset="2"/>
              <a:buNone/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marL="0" indent="0" eaLnBrk="1" hangingPunct="1">
              <a:buFont typeface="Wingdings" pitchFamily="96" charset="2"/>
              <a:buNone/>
            </a:pPr>
            <a:r>
              <a:rPr lang="en-US" sz="2400" dirty="0" smtClean="0">
                <a:latin typeface="Arial" charset="0"/>
                <a:ea typeface="ＭＳ Ｐゴシック" pitchFamily="96" charset="-128"/>
              </a:rPr>
              <a:t>A benchmarking service used by colleges and universities since 2002 to inform their IT strategic planning and management.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52" y="2482264"/>
            <a:ext cx="1752600" cy="12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2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Purdue University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Decent budget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Largest </a:t>
            </a:r>
            <a:r>
              <a:rPr lang="en-US" dirty="0" smtClean="0"/>
              <a:t>Employer in Indiana </a:t>
            </a:r>
            <a:r>
              <a:rPr lang="en-US" dirty="0"/>
              <a:t>(and in all 92 counties)</a:t>
            </a:r>
          </a:p>
          <a:p>
            <a:r>
              <a:rPr lang="en-US" dirty="0"/>
              <a:t>Purdue Pete’s head weighed 13 pounds in 1980, but now averages 5 pounds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5" y="1988525"/>
            <a:ext cx="4084349" cy="30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7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Reporting for Information Security Officers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8" y="1747382"/>
            <a:ext cx="8443536" cy="358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4045" y="5867887"/>
            <a:ext cx="36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CDS 2011 – Module 7, Question 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3945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28" y="1515131"/>
            <a:ext cx="6730390" cy="451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% of FTE Allocated to Lead Information Security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4045" y="5867887"/>
            <a:ext cx="36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CDS 2011 – Module 7, Question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6982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Information Security’s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5726" y="1600200"/>
            <a:ext cx="608347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Incident response, management, and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Security awareness, education, and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Processing violations of the Acceptable Use Policy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20"/>
            </a:pPr>
            <a:r>
              <a:rPr lang="en-US" sz="2400" dirty="0" smtClean="0"/>
              <a:t>Review or signoff on security protocols in research </a:t>
            </a:r>
            <a:r>
              <a:rPr lang="en-US" sz="2400" dirty="0"/>
              <a:t>p</a:t>
            </a:r>
            <a:r>
              <a:rPr lang="en-US" sz="2400" dirty="0" smtClean="0"/>
              <a:t>rojects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4045" y="5867887"/>
            <a:ext cx="36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CDS 2011 – Module 7, Question 5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-1" y="2050226"/>
            <a:ext cx="3252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79%</a:t>
            </a:r>
            <a:endParaRPr lang="en-US" sz="8000" b="1" cap="none" spc="0" dirty="0">
              <a:ln w="1905">
                <a:solidFill>
                  <a:schemeClr val="bg1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54175"/>
            <a:ext cx="3252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endParaRPr lang="en-US" sz="8000" b="1" cap="none" spc="0" dirty="0">
              <a:ln w="1905">
                <a:solidFill>
                  <a:schemeClr val="bg1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1273" y="4044822"/>
            <a:ext cx="111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.  . 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5189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Information Security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671" y="5867887"/>
            <a:ext cx="406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CDS 2011 – Module 7, Question 6 -10, 12</a:t>
            </a:r>
            <a:endParaRPr lang="en-US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3308825" y="2100328"/>
            <a:ext cx="2123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1117" y="3423768"/>
            <a:ext cx="559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Average number of security activities institutions employ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010637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6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Top 5 Information Security Activities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8099" y="1484605"/>
            <a:ext cx="8551101" cy="45259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Set </a:t>
            </a:r>
            <a:r>
              <a:rPr lang="en-US" sz="2400" dirty="0"/>
              <a:t>up and maintain a firewall at external Internet connection(s)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Require all critical systems to be expeditiously patched or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IT security personnel have authority and ability to disable a network port if a device has been detected violating institutional policy or disrupting network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Require institutionally owned or leased computers to be expeditiously patched or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Set up and maintain an enterprise directory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135671" y="5867887"/>
            <a:ext cx="406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CDS 2011 – Module 7, Question 6 -10, 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57989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Topics coming in CDS 2012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IT’s responsibility for IT security practices vs. other departments </a:t>
            </a:r>
            <a:r>
              <a:rPr lang="en-US" sz="2000" i="1" dirty="0" smtClean="0"/>
              <a:t>(CDS 2012 – Module 7, Question 5)</a:t>
            </a:r>
            <a:endParaRPr lang="en-US" i="1" dirty="0" smtClean="0"/>
          </a:p>
          <a:p>
            <a:r>
              <a:rPr lang="en-US" dirty="0" smtClean="0"/>
              <a:t>Institutional membership to federations </a:t>
            </a:r>
            <a:r>
              <a:rPr lang="en-US" sz="2000" i="1" dirty="0" smtClean="0"/>
              <a:t>(CDS </a:t>
            </a:r>
            <a:r>
              <a:rPr lang="en-US" sz="2000" i="1" dirty="0"/>
              <a:t>2012 – Module 7, Question </a:t>
            </a:r>
            <a:r>
              <a:rPr lang="en-US" sz="2000" i="1" dirty="0" smtClean="0"/>
              <a:t>8)</a:t>
            </a:r>
            <a:endParaRPr lang="en-US" i="1" dirty="0"/>
          </a:p>
          <a:p>
            <a:r>
              <a:rPr lang="en-US" dirty="0" smtClean="0"/>
              <a:t>Network protection practices </a:t>
            </a:r>
            <a:r>
              <a:rPr lang="en-US" sz="2000" i="1" dirty="0"/>
              <a:t>(CDS 2012 – Module 7, Question </a:t>
            </a:r>
            <a:r>
              <a:rPr lang="en-US" sz="2000" i="1" dirty="0" smtClean="0"/>
              <a:t>9)</a:t>
            </a:r>
          </a:p>
          <a:p>
            <a:r>
              <a:rPr lang="en-US" dirty="0"/>
              <a:t>Support for </a:t>
            </a:r>
            <a:r>
              <a:rPr lang="en-US" dirty="0" smtClean="0"/>
              <a:t>certification</a:t>
            </a:r>
            <a:r>
              <a:rPr lang="en-US" i="1" dirty="0"/>
              <a:t> </a:t>
            </a:r>
            <a:r>
              <a:rPr lang="en-US" sz="2000" i="1" dirty="0"/>
              <a:t>(CDS 2012 – Module 7, Question </a:t>
            </a:r>
            <a:r>
              <a:rPr lang="en-US" sz="2000" i="1" dirty="0" smtClean="0"/>
              <a:t>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6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Benchmarking with CDS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IT Security Metrics</a:t>
            </a:r>
          </a:p>
          <a:p>
            <a:pPr lvl="1"/>
            <a:r>
              <a:rPr lang="en-US" dirty="0" smtClean="0"/>
              <a:t>Compares your institution to others w/r/t reporting structure (Q1-6)</a:t>
            </a:r>
          </a:p>
          <a:p>
            <a:pPr lvl="1"/>
            <a:r>
              <a:rPr lang="en-US" dirty="0" smtClean="0"/>
              <a:t>Helps benchmark progress (Q6-11)</a:t>
            </a:r>
          </a:p>
          <a:p>
            <a:pPr lvl="1"/>
            <a:r>
              <a:rPr lang="en-US" dirty="0" smtClean="0"/>
              <a:t>Help define additional resource needs (Q4-5, 11, 13)</a:t>
            </a:r>
          </a:p>
          <a:p>
            <a:pPr lvl="1"/>
            <a:r>
              <a:rPr lang="en-US" dirty="0" smtClean="0"/>
              <a:t>Validate your program (Q4, 5, 9-11)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47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General </a:t>
            </a:r>
            <a:r>
              <a:rPr lang="en-US" dirty="0">
                <a:latin typeface="Arial" charset="0"/>
                <a:ea typeface="ＭＳ Ｐゴシック" pitchFamily="96" charset="-128"/>
              </a:rPr>
              <a:t>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etrics Development Methodology 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pitchFamily="96" charset="-128"/>
              </a:rPr>
              <a:t>IT Security Metrics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Benchmarking IT Security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7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General </a:t>
            </a:r>
            <a:r>
              <a:rPr lang="en-US" dirty="0">
                <a:latin typeface="Arial" charset="0"/>
                <a:ea typeface="ＭＳ Ｐゴシック" pitchFamily="96" charset="-128"/>
              </a:rPr>
              <a:t>M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etrics Development Methodology 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13883"/>
            <a:ext cx="39014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219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This methodology?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4034" y="1505061"/>
            <a:ext cx="430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Focus on root question, not data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68" y="4879064"/>
            <a:ext cx="3910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Focuses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the Service – Not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Individual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316" y="4889802"/>
            <a:ext cx="4031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Metrics developed by staff = more ownership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2377" y="2170225"/>
            <a:ext cx="518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No “So What?”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metrics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81" y="3169519"/>
            <a:ext cx="1194454" cy="172028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5560" y="1495019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7136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6068" y="3225698"/>
            <a:ext cx="618474" cy="609796"/>
            <a:chOff x="227821" y="1471091"/>
            <a:chExt cx="814684" cy="80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135" y="14710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1047" y="3224257"/>
            <a:ext cx="618474" cy="599754"/>
            <a:chOff x="227821" y="1484319"/>
            <a:chExt cx="814684" cy="7900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227821" y="1484319"/>
              <a:ext cx="814684" cy="790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0135" y="1487591"/>
              <a:ext cx="543091" cy="7702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841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n-US" sz="3200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1" name="Bent Arrow 20"/>
          <p:cNvSpPr/>
          <p:nvPr/>
        </p:nvSpPr>
        <p:spPr>
          <a:xfrm rot="10800000" flipH="1">
            <a:off x="3881885" y="2116298"/>
            <a:ext cx="1000983" cy="532182"/>
          </a:xfrm>
          <a:prstGeom prst="bentArrow">
            <a:avLst>
              <a:gd name="adj1" fmla="val 41476"/>
              <a:gd name="adj2" fmla="val 40299"/>
              <a:gd name="adj3" fmla="val 25000"/>
              <a:gd name="adj4" fmla="val 87500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96" y="3177481"/>
            <a:ext cx="1166378" cy="17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7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trics 201:  &amp;#x0D;&amp;#x0A;Benchmarking and Security Metric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peaker Bio&amp;quot;&quot;/&gt;&lt;property id=&quot;20307&quot; value=&quot;257&quot;/&gt;&lt;/object&gt;&lt;object type=&quot;3&quot; unique_id=&quot;10007&quot;&gt;&lt;property id=&quot;20148&quot; value=&quot;5&quot;/&gt;&lt;property id=&quot;20300&quot; value=&quot;Slide 67 - &amp;quot;THANK YOU&amp;quot;&quot;/&gt;&lt;property id=&quot;20307&quot; value=&quot;261&quot;/&gt;&lt;/object&gt;&lt;object type=&quot;3&quot; unique_id=&quot;11008&quot;&gt;&lt;property id=&quot;20148&quot; value=&quot;5&quot;/&gt;&lt;property id=&quot;20300&quot; value=&quot;Slide 3 - &amp;quot;About EDUCAUSE and CDS&amp;quot;&quot;/&gt;&lt;property id=&quot;20307&quot; value=&quot;266&quot;/&gt;&lt;/object&gt;&lt;object type=&quot;3&quot; unique_id=&quot;11009&quot;&gt;&lt;property id=&quot;20148&quot; value=&quot;5&quot;/&gt;&lt;property id=&quot;20300&quot; value=&quot;Slide 4 - &amp;quot;Speaker Bio&amp;quot;&quot;/&gt;&lt;property id=&quot;20307&quot; value=&quot;263&quot;/&gt;&lt;/object&gt;&lt;object type=&quot;3&quot; unique_id=&quot;11010&quot;&gt;&lt;property id=&quot;20148&quot; value=&quot;5&quot;/&gt;&lt;property id=&quot;20300&quot; value=&quot;Slide 5 - &amp;quot;Purdue University&amp;quot;&quot;/&gt;&lt;property id=&quot;20307&quot; value=&quot;267&quot;/&gt;&lt;/object&gt;&lt;object type=&quot;3&quot; unique_id=&quot;11011&quot;&gt;&lt;property id=&quot;20148&quot; value=&quot;5&quot;/&gt;&lt;property id=&quot;20300&quot; value=&quot;Slide 6 - &amp;quot;Purdue University&amp;quot;&quot;/&gt;&lt;property id=&quot;20307&quot; value=&quot;340&quot;/&gt;&lt;/object&gt;&lt;object type=&quot;3&quot; unique_id=&quot;11012&quot;&gt;&lt;property id=&quot;20148&quot; value=&quot;5&quot;/&gt;&lt;property id=&quot;20300&quot; value=&quot;Slide 7 - &amp;quot;Agenda&amp;quot;&quot;/&gt;&lt;property id=&quot;20307&quot; value=&quot;264&quot;/&gt;&lt;/object&gt;&lt;object type=&quot;3&quot; unique_id=&quot;11013&quot;&gt;&lt;property id=&quot;20148&quot; value=&quot;5&quot;/&gt;&lt;property id=&quot;20300&quot; value=&quot;Slide 8 - &amp;quot;Agenda&amp;quot;&quot;/&gt;&lt;property id=&quot;20307&quot; value=&quot;279&quot;/&gt;&lt;/object&gt;&lt;object type=&quot;3&quot; unique_id=&quot;11014&quot;&gt;&lt;property id=&quot;20148&quot; value=&quot;5&quot;/&gt;&lt;property id=&quot;20300&quot; value=&quot;Slide 9 - &amp;quot;Why use This methodology?&amp;quot;&quot;/&gt;&lt;property id=&quot;20307&quot; value=&quot;301&quot;/&gt;&lt;/object&gt;&lt;object type=&quot;3&quot; unique_id=&quot;11015&quot;&gt;&lt;property id=&quot;20148&quot; value=&quot;5&quot;/&gt;&lt;property id=&quot;20300&quot; value=&quot;Slide 10 - &amp;quot;Metrics Development Methodology&amp;quot;&quot;/&gt;&lt;property id=&quot;20307&quot; value=&quot;302&quot;/&gt;&lt;/object&gt;&lt;object type=&quot;3&quot; unique_id=&quot;11016&quot;&gt;&lt;property id=&quot;20148&quot; value=&quot;5&quot;/&gt;&lt;property id=&quot;20300&quot; value=&quot;Slide 11 - &amp;quot;Step 1 – Map Services &amp;quot;&quot;/&gt;&lt;property id=&quot;20307&quot; value=&quot;303&quot;/&gt;&lt;/object&gt;&lt;object type=&quot;3&quot; unique_id=&quot;11017&quot;&gt;&lt;property id=&quot;20148&quot; value=&quot;5&quot;/&gt;&lt;property id=&quot;20300&quot; value=&quot;Slide 12 - &amp;quot;Step 1 – Map Services &amp;#x0D;&amp;#x0A;&amp;quot;&quot;/&gt;&lt;property id=&quot;20307&quot; value=&quot;304&quot;/&gt;&lt;/object&gt;&lt;object type=&quot;3&quot; unique_id=&quot;11018&quot;&gt;&lt;property id=&quot;20148&quot; value=&quot;5&quot;/&gt;&lt;property id=&quot;20300&quot; value=&quot;Slide 13 - &amp;quot;Step 1 – Map Services &amp;#x0D;&amp;#x0A;&amp;quot;&quot;/&gt;&lt;property id=&quot;20307&quot; value=&quot;305&quot;/&gt;&lt;/object&gt;&lt;object type=&quot;3&quot; unique_id=&quot;11019&quot;&gt;&lt;property id=&quot;20148&quot; value=&quot;5&quot;/&gt;&lt;property id=&quot;20300&quot; value=&quot;Slide 14 - &amp;quot;Metrics Development Methodology&amp;quot;&quot;/&gt;&lt;property id=&quot;20307&quot; value=&quot;329&quot;/&gt;&lt;/object&gt;&lt;object type=&quot;3&quot; unique_id=&quot;11020&quot;&gt;&lt;property id=&quot;20148&quot; value=&quot;5&quot;/&gt;&lt;property id=&quot;20300&quot; value=&quot;Slide 15 - &amp;quot;Step 2 – identify root question(s)&amp;#x0D;&amp;#x0A;&amp;quot;&quot;/&gt;&lt;property id=&quot;20307&quot; value=&quot;330&quot;/&gt;&lt;/object&gt;&lt;object type=&quot;3&quot; unique_id=&quot;11021&quot;&gt;&lt;property id=&quot;20148&quot; value=&quot;5&quot;/&gt;&lt;property id=&quot;20300&quot; value=&quot;Slide 16 - &amp;quot;Metrics Development Methodology&amp;quot;&quot;/&gt;&lt;property id=&quot;20307&quot; value=&quot;331&quot;/&gt;&lt;/object&gt;&lt;object type=&quot;3&quot; unique_id=&quot;11022&quot;&gt;&lt;property id=&quot;20148&quot; value=&quot;5&quot;/&gt;&lt;property id=&quot;20300&quot; value=&quot;Slide 17 - &amp;quot;Step 3 – Identify Measures&amp;quot;&quot;/&gt;&lt;property id=&quot;20307&quot; value=&quot;315&quot;/&gt;&lt;/object&gt;&lt;object type=&quot;3&quot; unique_id=&quot;11023&quot;&gt;&lt;property id=&quot;20148&quot; value=&quot;5&quot;/&gt;&lt;property id=&quot;20300&quot; value=&quot;Slide 18 - &amp;quot;Metrics Development Methodology&amp;quot;&quot;/&gt;&lt;property id=&quot;20307&quot; value=&quot;332&quot;/&gt;&lt;/object&gt;&lt;object type=&quot;3&quot; unique_id=&quot;11024&quot;&gt;&lt;property id=&quot;20148&quot; value=&quot;5&quot;/&gt;&lt;property id=&quot;20300&quot; value=&quot;Slide 19 - &amp;quot;Step 4 – metrics development plan&amp;quot;&quot;/&gt;&lt;property id=&quot;20307&quot; value=&quot;333&quot;/&gt;&lt;/object&gt;&lt;object type=&quot;3&quot; unique_id=&quot;11025&quot;&gt;&lt;property id=&quot;20148&quot; value=&quot;5&quot;/&gt;&lt;property id=&quot;20300&quot; value=&quot;Slide 20 - &amp;quot;Metrics Development Methodology&amp;quot;&quot;/&gt;&lt;property id=&quot;20307&quot; value=&quot;334&quot;/&gt;&lt;/object&gt;&lt;object type=&quot;3&quot; unique_id=&quot;11026&quot;&gt;&lt;property id=&quot;20148&quot; value=&quot;5&quot;/&gt;&lt;property id=&quot;20300&quot; value=&quot;Slide 21 - &amp;quot;Triangulation – another new paradigm&amp;#x0D;&amp;#x0A;&amp;quot;&quot;/&gt;&lt;property id=&quot;20307&quot; value=&quot;321&quot;/&gt;&lt;/object&gt;&lt;object type=&quot;3&quot; unique_id=&quot;11027&quot;&gt;&lt;property id=&quot;20148&quot; value=&quot;5&quot;/&gt;&lt;property id=&quot;20300&quot; value=&quot;Slide 22 - &amp;quot;Metrics Development Methodology&amp;quot;&quot;/&gt;&lt;property id=&quot;20307&quot; value=&quot;335&quot;/&gt;&lt;/object&gt;&lt;object type=&quot;3&quot; unique_id=&quot;11028&quot;&gt;&lt;property id=&quot;20148&quot; value=&quot;5&quot;/&gt;&lt;property id=&quot;20300&quot; value=&quot;Slide 23 - &amp;quot;Step 6 – Analyze data, measures, and information &amp;#x0D;&amp;#x0A;&amp;quot;&quot;/&gt;&lt;property id=&quot;20307&quot; value=&quot;323&quot;/&gt;&lt;/object&gt;&lt;object type=&quot;3&quot; unique_id=&quot;11029&quot;&gt;&lt;property id=&quot;20148&quot; value=&quot;5&quot;/&gt;&lt;property id=&quot;20300&quot; value=&quot;Slide 24 - &amp;quot;Metrics Development Methodology&amp;quot;&quot;/&gt;&lt;property id=&quot;20307&quot; value=&quot;336&quot;/&gt;&lt;/object&gt;&lt;object type=&quot;3&quot; unique_id=&quot;11030&quot;&gt;&lt;property id=&quot;20148&quot; value=&quot;5&quot;/&gt;&lt;property id=&quot;20300&quot; value=&quot;Slide 25 - &amp;quot;Step 7 – Publish metric&amp;quot;&quot;/&gt;&lt;property id=&quot;20307&quot; value=&quot;337&quot;/&gt;&lt;/object&gt;&lt;object type=&quot;3&quot; unique_id=&quot;11031&quot;&gt;&lt;property id=&quot;20148&quot; value=&quot;5&quot;/&gt;&lt;property id=&quot;20300&quot; value=&quot;Slide 26&quot;/&gt;&lt;property id=&quot;20307&quot; value=&quot;328&quot;/&gt;&lt;/object&gt;&lt;object type=&quot;3&quot; unique_id=&quot;11032&quot;&gt;&lt;property id=&quot;20148&quot; value=&quot;5&quot;/&gt;&lt;property id=&quot;20300&quot; value=&quot;Slide 27 - &amp;quot;Agenda&amp;quot;&quot;/&gt;&lt;property id=&quot;20307&quot; value=&quot;280&quot;/&gt;&lt;/object&gt;&lt;object type=&quot;3&quot; unique_id=&quot;11033&quot;&gt;&lt;property id=&quot;20148&quot; value=&quot;5&quot;/&gt;&lt;property id=&quot;20300&quot; value=&quot;Slide 28 - &amp;quot;IT Security Metrics&amp;quot;&quot;/&gt;&lt;property id=&quot;20307&quot; value=&quot;268&quot;/&gt;&lt;/object&gt;&lt;object type=&quot;3&quot; unique_id=&quot;11034&quot;&gt;&lt;property id=&quot;20148&quot; value=&quot;5&quot;/&gt;&lt;property id=&quot;20300&quot; value=&quot;Slide 29 - &amp;quot;IT Security Metrics&amp;quot;&quot;/&gt;&lt;property id=&quot;20307&quot; value=&quot;270&quot;/&gt;&lt;/object&gt;&lt;object type=&quot;3&quot; unique_id=&quot;11035&quot;&gt;&lt;property id=&quot;20148&quot; value=&quot;5&quot;/&gt;&lt;property id=&quot;20300&quot; value=&quot;Slide 30 - &amp;quot;IT Security Metrics&amp;quot;&quot;/&gt;&lt;property id=&quot;20307&quot; value=&quot;342&quot;/&gt;&lt;/object&gt;&lt;object type=&quot;3&quot; unique_id=&quot;11036&quot;&gt;&lt;property id=&quot;20148&quot; value=&quot;5&quot;/&gt;&lt;property id=&quot;20300&quot; value=&quot;Slide 31 - &amp;quot;Poll Question&amp;quot;&quot;/&gt;&lt;property id=&quot;20307&quot; value=&quot;271&quot;/&gt;&lt;/object&gt;&lt;object type=&quot;3&quot; unique_id=&quot;11037&quot;&gt;&lt;property id=&quot;20148&quot; value=&quot;5&quot;/&gt;&lt;property id=&quot;20300&quot; value=&quot;Slide 32 - &amp;quot;IT Security Metrics&amp;quot;&quot;/&gt;&lt;property id=&quot;20307&quot; value=&quot;282&quot;/&gt;&lt;/object&gt;&lt;object type=&quot;3&quot; unique_id=&quot;11038&quot;&gt;&lt;property id=&quot;20148&quot; value=&quot;5&quot;/&gt;&lt;property id=&quot;20300&quot; value=&quot;Slide 33 - &amp;quot;IT Security Metrics&amp;quot;&quot;/&gt;&lt;property id=&quot;20307&quot; value=&quot;283&quot;/&gt;&lt;/object&gt;&lt;object type=&quot;3&quot; unique_id=&quot;11039&quot;&gt;&lt;property id=&quot;20148&quot; value=&quot;5&quot;/&gt;&lt;property id=&quot;20300&quot; value=&quot;Slide 34 - &amp;quot;IT Security Metrics&amp;quot;&quot;/&gt;&lt;property id=&quot;20307&quot; value=&quot;284&quot;/&gt;&lt;/object&gt;&lt;object type=&quot;3&quot; unique_id=&quot;11040&quot;&gt;&lt;property id=&quot;20148&quot; value=&quot;5&quot;/&gt;&lt;property id=&quot;20300&quot; value=&quot;Slide 35 - &amp;quot;Poll Question&amp;quot;&quot;/&gt;&lt;property id=&quot;20307&quot; value=&quot;273&quot;/&gt;&lt;/object&gt;&lt;object type=&quot;3&quot; unique_id=&quot;11041&quot;&gt;&lt;property id=&quot;20148&quot; value=&quot;5&quot;/&gt;&lt;property id=&quot;20300&quot; value=&quot;Slide 36 - &amp;quot;IT Security Metrics&amp;quot;&quot;/&gt;&lt;property id=&quot;20307&quot; value=&quot;286&quot;/&gt;&lt;/object&gt;&lt;object type=&quot;3&quot; unique_id=&quot;11042&quot;&gt;&lt;property id=&quot;20148&quot; value=&quot;5&quot;/&gt;&lt;property id=&quot;20300&quot; value=&quot;Slide 37 - &amp;quot;IT Security Metrics&amp;quot;&quot;/&gt;&lt;property id=&quot;20307&quot; value=&quot;287&quot;/&gt;&lt;/object&gt;&lt;object type=&quot;3&quot; unique_id=&quot;11043&quot;&gt;&lt;property id=&quot;20148&quot; value=&quot;5&quot;/&gt;&lt;property id=&quot;20300&quot; value=&quot;Slide 38 - &amp;quot;IT Security Metrics&amp;quot;&quot;/&gt;&lt;property id=&quot;20307&quot; value=&quot;288&quot;/&gt;&lt;/object&gt;&lt;object type=&quot;3&quot; unique_id=&quot;11044&quot;&gt;&lt;property id=&quot;20148&quot; value=&quot;5&quot;/&gt;&lt;property id=&quot;20300&quot; value=&quot;Slide 39 - &amp;quot;IT Security Metrics&amp;quot;&quot;/&gt;&lt;property id=&quot;20307&quot; value=&quot;344&quot;/&gt;&lt;/object&gt;&lt;object type=&quot;3&quot; unique_id=&quot;11045&quot;&gt;&lt;property id=&quot;20148&quot; value=&quot;5&quot;/&gt;&lt;property id=&quot;20300&quot; value=&quot;Slide 40 - &amp;quot;IT Security Metrics&amp;quot;&quot;/&gt;&lt;property id=&quot;20307&quot; value=&quot;289&quot;/&gt;&lt;/object&gt;&lt;object type=&quot;3&quot; unique_id=&quot;11046&quot;&gt;&lt;property id=&quot;20148&quot; value=&quot;5&quot;/&gt;&lt;property id=&quot;20300&quot; value=&quot;Slide 41 - &amp;quot;Poll Question&amp;quot;&quot;/&gt;&lt;property id=&quot;20307&quot; value=&quot;272&quot;/&gt;&lt;/object&gt;&lt;object type=&quot;3&quot; unique_id=&quot;11047&quot;&gt;&lt;property id=&quot;20148&quot; value=&quot;5&quot;/&gt;&lt;property id=&quot;20300&quot; value=&quot;Slide 42 - &amp;quot;IT Security Metrics&amp;quot;&quot;/&gt;&lt;property id=&quot;20307&quot; value=&quot;290&quot;/&gt;&lt;/object&gt;&lt;object type=&quot;3&quot; unique_id=&quot;11048&quot;&gt;&lt;property id=&quot;20148&quot; value=&quot;5&quot;/&gt;&lt;property id=&quot;20300&quot; value=&quot;Slide 43 - &amp;quot;IT Security Metrics&amp;quot;&quot;/&gt;&lt;property id=&quot;20307&quot; value=&quot;343&quot;/&gt;&lt;/object&gt;&lt;object type=&quot;3&quot; unique_id=&quot;11049&quot;&gt;&lt;property id=&quot;20148&quot; value=&quot;5&quot;/&gt;&lt;property id=&quot;20300&quot; value=&quot;Slide 44 - &amp;quot;IT Security Metrics&amp;quot;&quot;/&gt;&lt;property id=&quot;20307&quot; value=&quot;293&quot;/&gt;&lt;/object&gt;&lt;object type=&quot;3&quot; unique_id=&quot;11050&quot;&gt;&lt;property id=&quot;20148&quot; value=&quot;5&quot;/&gt;&lt;property id=&quot;20300&quot; value=&quot;Slide 45 - &amp;quot;Poll Question&amp;quot;&quot;/&gt;&lt;property id=&quot;20307&quot; value=&quot;274&quot;/&gt;&lt;/object&gt;&lt;object type=&quot;3&quot; unique_id=&quot;11051&quot;&gt;&lt;property id=&quot;20148&quot; value=&quot;5&quot;/&gt;&lt;property id=&quot;20300&quot; value=&quot;Slide 46 - &amp;quot;IT Security Metrics&amp;quot;&quot;/&gt;&lt;property id=&quot;20307&quot; value=&quot;291&quot;/&gt;&lt;/object&gt;&lt;object type=&quot;3&quot; unique_id=&quot;11052&quot;&gt;&lt;property id=&quot;20148&quot; value=&quot;5&quot;/&gt;&lt;property id=&quot;20300&quot; value=&quot;Slide 47 - &amp;quot;IT Security Metrics&amp;quot;&quot;/&gt;&lt;property id=&quot;20307&quot; value=&quot;345&quot;/&gt;&lt;/object&gt;&lt;object type=&quot;3&quot; unique_id=&quot;11053&quot;&gt;&lt;property id=&quot;20148&quot; value=&quot;5&quot;/&gt;&lt;property id=&quot;20300&quot; value=&quot;Slide 48 - &amp;quot;IT Security Metrics&amp;quot;&quot;/&gt;&lt;property id=&quot;20307&quot; value=&quot;294&quot;/&gt;&lt;/object&gt;&lt;object type=&quot;3&quot; unique_id=&quot;11054&quot;&gt;&lt;property id=&quot;20148&quot; value=&quot;5&quot;/&gt;&lt;property id=&quot;20300&quot; value=&quot;Slide 49 - &amp;quot;Poll Question&amp;quot;&quot;/&gt;&lt;property id=&quot;20307&quot; value=&quot;275&quot;/&gt;&lt;/object&gt;&lt;object type=&quot;3&quot; unique_id=&quot;11055&quot;&gt;&lt;property id=&quot;20148&quot; value=&quot;5&quot;/&gt;&lt;property id=&quot;20300&quot; value=&quot;Slide 50 - &amp;quot;IT Security Metrics&amp;quot;&quot;/&gt;&lt;property id=&quot;20307&quot; value=&quot;292&quot;/&gt;&lt;/object&gt;&lt;object type=&quot;3&quot; unique_id=&quot;11056&quot;&gt;&lt;property id=&quot;20148&quot; value=&quot;5&quot;/&gt;&lt;property id=&quot;20300&quot; value=&quot;Slide 51 - &amp;quot;Poll Question&amp;quot;&quot;/&gt;&lt;property id=&quot;20307&quot; value=&quot;276&quot;/&gt;&lt;/object&gt;&lt;object type=&quot;3&quot; unique_id=&quot;11057&quot;&gt;&lt;property id=&quot;20148&quot; value=&quot;5&quot;/&gt;&lt;property id=&quot;20300&quot; value=&quot;Slide 52 - &amp;quot;IT Security Metrics&amp;quot;&quot;/&gt;&lt;property id=&quot;20307&quot; value=&quot;295&quot;/&gt;&lt;/object&gt;&lt;object type=&quot;3&quot; unique_id=&quot;11058&quot;&gt;&lt;property id=&quot;20148&quot; value=&quot;5&quot;/&gt;&lt;property id=&quot;20300&quot; value=&quot;Slide 53 - &amp;quot;IT Security Metrics&amp;quot;&quot;/&gt;&lt;property id=&quot;20307&quot; value=&quot;296&quot;/&gt;&lt;/object&gt;&lt;object type=&quot;3&quot; unique_id=&quot;11059&quot;&gt;&lt;property id=&quot;20148&quot; value=&quot;5&quot;/&gt;&lt;property id=&quot;20300&quot; value=&quot;Slide 54 - &amp;quot;IT Security Metrics&amp;quot;&quot;/&gt;&lt;property id=&quot;20307&quot; value=&quot;297&quot;/&gt;&lt;/object&gt;&lt;object type=&quot;3&quot; unique_id=&quot;11060&quot;&gt;&lt;property id=&quot;20148&quot; value=&quot;5&quot;/&gt;&lt;property id=&quot;20300&quot; value=&quot;Slide 55 - &amp;quot;Poll Question&amp;quot;&quot;/&gt;&lt;property id=&quot;20307&quot; value=&quot;277&quot;/&gt;&lt;/object&gt;&lt;object type=&quot;3&quot; unique_id=&quot;11061&quot;&gt;&lt;property id=&quot;20148&quot; value=&quot;5&quot;/&gt;&lt;property id=&quot;20300&quot; value=&quot;Slide 56 - &amp;quot;Poll Question&amp;quot;&quot;/&gt;&lt;property id=&quot;20307&quot; value=&quot;278&quot;/&gt;&lt;/object&gt;&lt;object type=&quot;3&quot; unique_id=&quot;11062&quot;&gt;&lt;property id=&quot;20148&quot; value=&quot;5&quot;/&gt;&lt;property id=&quot;20300&quot; value=&quot;Slide 57 - &amp;quot;IT Security Metrics&amp;quot;&quot;/&gt;&lt;property id=&quot;20307&quot; value=&quot;298&quot;/&gt;&lt;/object&gt;&lt;object type=&quot;3&quot; unique_id=&quot;11063&quot;&gt;&lt;property id=&quot;20148&quot; value=&quot;5&quot;/&gt;&lt;property id=&quot;20300&quot; value=&quot;Slide 58 - &amp;quot;Agenda&amp;quot;&quot;/&gt;&lt;property id=&quot;20307&quot; value=&quot;281&quot;/&gt;&lt;/object&gt;&lt;object type=&quot;3&quot; unique_id=&quot;11064&quot;&gt;&lt;property id=&quot;20148&quot; value=&quot;5&quot;/&gt;&lt;property id=&quot;20300&quot; value=&quot;Slide 59&quot;/&gt;&lt;property id=&quot;20307&quot; value=&quot;299&quot;/&gt;&lt;/object&gt;&lt;object type=&quot;3&quot; unique_id=&quot;11065&quot;&gt;&lt;property id=&quot;20148&quot; value=&quot;5&quot;/&gt;&lt;property id=&quot;20300&quot; value=&quot;Slide 60 - &amp;quot;Reporting for Information Security Officers&amp;quot;&quot;/&gt;&lt;property id=&quot;20307&quot; value=&quot;338&quot;/&gt;&lt;/object&gt;&lt;object type=&quot;3&quot; unique_id=&quot;11066&quot;&gt;&lt;property id=&quot;20148&quot; value=&quot;5&quot;/&gt;&lt;property id=&quot;20300&quot; value=&quot;Slide 61 - &amp;quot;% of FTE Allocated to Lead Information Security Role&amp;quot;&quot;/&gt;&lt;property id=&quot;20307&quot; value=&quot;346&quot;/&gt;&lt;/object&gt;&lt;object type=&quot;3&quot; unique_id=&quot;11067&quot;&gt;&lt;property id=&quot;20148&quot; value=&quot;5&quot;/&gt;&lt;property id=&quot;20300&quot; value=&quot;Slide 62 - &amp;quot;Information Security’s Responsibilities&amp;quot;&quot;/&gt;&lt;property id=&quot;20307&quot; value=&quot;347&quot;/&gt;&lt;/object&gt;&lt;object type=&quot;3&quot; unique_id=&quot;11068&quot;&gt;&lt;property id=&quot;20148&quot; value=&quot;5&quot;/&gt;&lt;property id=&quot;20300&quot; value=&quot;Slide 63 - &amp;quot;Information Security Activities&amp;quot;&quot;/&gt;&lt;property id=&quot;20307&quot; value=&quot;348&quot;/&gt;&lt;/object&gt;&lt;object type=&quot;3&quot; unique_id=&quot;11069&quot;&gt;&lt;property id=&quot;20148&quot; value=&quot;5&quot;/&gt;&lt;property id=&quot;20300&quot; value=&quot;Slide 64 - &amp;quot;Top 5 Information Security Activities&amp;quot;&quot;/&gt;&lt;property id=&quot;20307&quot; value=&quot;349&quot;/&gt;&lt;/object&gt;&lt;object type=&quot;3&quot; unique_id=&quot;11070&quot;&gt;&lt;property id=&quot;20148&quot; value=&quot;5&quot;/&gt;&lt;property id=&quot;20300&quot; value=&quot;Slide 65 - &amp;quot;Topics coming in CDS 2012&amp;quot;&quot;/&gt;&lt;property id=&quot;20307&quot; value=&quot;339&quot;/&gt;&lt;/object&gt;&lt;object type=&quot;3&quot; unique_id=&quot;11071&quot;&gt;&lt;property id=&quot;20148&quot; value=&quot;5&quot;/&gt;&lt;property id=&quot;20300&quot; value=&quot;Slide 66 - &amp;quot;Benchmarking with CDS&amp;quot;&quot;/&gt;&lt;property id=&quot;20307&quot; value=&quot;300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3150</Words>
  <Application>Microsoft Office PowerPoint</Application>
  <PresentationFormat>On-screen Show (4:3)</PresentationFormat>
  <Paragraphs>543</Paragraphs>
  <Slides>67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Metrics 201:   Benchmarking and Security Metrics</vt:lpstr>
      <vt:lpstr>Speaker Bio</vt:lpstr>
      <vt:lpstr>About EDUCAUSE and CDS</vt:lpstr>
      <vt:lpstr>Speaker Bio</vt:lpstr>
      <vt:lpstr>Purdue University</vt:lpstr>
      <vt:lpstr>Purdue University</vt:lpstr>
      <vt:lpstr>Agenda</vt:lpstr>
      <vt:lpstr>Agenda</vt:lpstr>
      <vt:lpstr>Why use This methodology?</vt:lpstr>
      <vt:lpstr>Metrics Development Methodology</vt:lpstr>
      <vt:lpstr>Step 1 – Map Services </vt:lpstr>
      <vt:lpstr>Step 1 – Map Services  </vt:lpstr>
      <vt:lpstr>Step 1 – Map Services  </vt:lpstr>
      <vt:lpstr>Metrics Development Methodology</vt:lpstr>
      <vt:lpstr>Step 2 – identify root question(s) </vt:lpstr>
      <vt:lpstr>Metrics Development Methodology</vt:lpstr>
      <vt:lpstr>Step 3 – Identify Measures</vt:lpstr>
      <vt:lpstr>Metrics Development Methodology</vt:lpstr>
      <vt:lpstr>Step 4 – metrics development plan</vt:lpstr>
      <vt:lpstr>Metrics Development Methodology</vt:lpstr>
      <vt:lpstr>Triangulation – another new paradigm </vt:lpstr>
      <vt:lpstr>Metrics Development Methodology</vt:lpstr>
      <vt:lpstr>Step 6 – Analyze data, measures, and information  </vt:lpstr>
      <vt:lpstr>Metrics Development Methodology</vt:lpstr>
      <vt:lpstr>Step 7 – Publish metric</vt:lpstr>
      <vt:lpstr>PowerPoint Presentation</vt:lpstr>
      <vt:lpstr>Agenda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IT Security Metrics</vt:lpstr>
      <vt:lpstr>Poll Question</vt:lpstr>
      <vt:lpstr>IT Security Metrics</vt:lpstr>
      <vt:lpstr>IT Security Metrics</vt:lpstr>
      <vt:lpstr>IT Security Metrics</vt:lpstr>
      <vt:lpstr>Poll Question</vt:lpstr>
      <vt:lpstr>Poll Question</vt:lpstr>
      <vt:lpstr>IT Security Metrics</vt:lpstr>
      <vt:lpstr>Agenda</vt:lpstr>
      <vt:lpstr>PowerPoint Presentation</vt:lpstr>
      <vt:lpstr>Reporting for Information Security Officers</vt:lpstr>
      <vt:lpstr>% of FTE Allocated to Lead Information Security Role</vt:lpstr>
      <vt:lpstr>Information Security’s Responsibilities</vt:lpstr>
      <vt:lpstr>Information Security Activities</vt:lpstr>
      <vt:lpstr>Top 5 Information Security Activities</vt:lpstr>
      <vt:lpstr>Topics coming in CDS 2012</vt:lpstr>
      <vt:lpstr>Benchmarking with CDS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Loren Benavente</cp:lastModifiedBy>
  <cp:revision>110</cp:revision>
  <dcterms:created xsi:type="dcterms:W3CDTF">2009-07-28T17:41:50Z</dcterms:created>
  <dcterms:modified xsi:type="dcterms:W3CDTF">2012-05-15T19:52:33Z</dcterms:modified>
</cp:coreProperties>
</file>