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4" r:id="rId1"/>
    <p:sldMasterId id="2147483949" r:id="rId2"/>
  </p:sldMasterIdLst>
  <p:notesMasterIdLst>
    <p:notesMasterId r:id="rId25"/>
  </p:notesMasterIdLst>
  <p:sldIdLst>
    <p:sldId id="256" r:id="rId3"/>
    <p:sldId id="257" r:id="rId4"/>
    <p:sldId id="258" r:id="rId5"/>
    <p:sldId id="274" r:id="rId6"/>
    <p:sldId id="269" r:id="rId7"/>
    <p:sldId id="284" r:id="rId8"/>
    <p:sldId id="270" r:id="rId9"/>
    <p:sldId id="285" r:id="rId10"/>
    <p:sldId id="264" r:id="rId11"/>
    <p:sldId id="287" r:id="rId12"/>
    <p:sldId id="286" r:id="rId13"/>
    <p:sldId id="276" r:id="rId14"/>
    <p:sldId id="277" r:id="rId15"/>
    <p:sldId id="278" r:id="rId16"/>
    <p:sldId id="279" r:id="rId17"/>
    <p:sldId id="280" r:id="rId18"/>
    <p:sldId id="281" r:id="rId19"/>
    <p:sldId id="283" r:id="rId20"/>
    <p:sldId id="271" r:id="rId21"/>
    <p:sldId id="272" r:id="rId22"/>
    <p:sldId id="273" r:id="rId23"/>
    <p:sldId id="288"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7"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7"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7"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7"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7" charset="-128"/>
        <a:cs typeface="+mn-cs"/>
      </a:defRPr>
    </a:lvl5pPr>
    <a:lvl6pPr marL="2286000" algn="l" defTabSz="914400" rtl="0" eaLnBrk="1" latinLnBrk="0" hangingPunct="1">
      <a:defRPr kern="1200">
        <a:solidFill>
          <a:schemeClr val="tx1"/>
        </a:solidFill>
        <a:latin typeface="Arial" charset="0"/>
        <a:ea typeface="ＭＳ Ｐゴシック" pitchFamily="37" charset="-128"/>
        <a:cs typeface="+mn-cs"/>
      </a:defRPr>
    </a:lvl6pPr>
    <a:lvl7pPr marL="2743200" algn="l" defTabSz="914400" rtl="0" eaLnBrk="1" latinLnBrk="0" hangingPunct="1">
      <a:defRPr kern="1200">
        <a:solidFill>
          <a:schemeClr val="tx1"/>
        </a:solidFill>
        <a:latin typeface="Arial" charset="0"/>
        <a:ea typeface="ＭＳ Ｐゴシック" pitchFamily="37" charset="-128"/>
        <a:cs typeface="+mn-cs"/>
      </a:defRPr>
    </a:lvl7pPr>
    <a:lvl8pPr marL="3200400" algn="l" defTabSz="914400" rtl="0" eaLnBrk="1" latinLnBrk="0" hangingPunct="1">
      <a:defRPr kern="1200">
        <a:solidFill>
          <a:schemeClr val="tx1"/>
        </a:solidFill>
        <a:latin typeface="Arial" charset="0"/>
        <a:ea typeface="ＭＳ Ｐゴシック" pitchFamily="37" charset="-128"/>
        <a:cs typeface="+mn-cs"/>
      </a:defRPr>
    </a:lvl8pPr>
    <a:lvl9pPr marL="3657600" algn="l" defTabSz="914400" rtl="0" eaLnBrk="1" latinLnBrk="0" hangingPunct="1">
      <a:defRPr kern="1200">
        <a:solidFill>
          <a:schemeClr val="tx1"/>
        </a:solidFill>
        <a:latin typeface="Arial" charset="0"/>
        <a:ea typeface="ＭＳ Ｐゴシック" pitchFamily="37"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66" autoAdjust="0"/>
  </p:normalViewPr>
  <p:slideViewPr>
    <p:cSldViewPr snapToGrid="0" snapToObjects="1">
      <p:cViewPr>
        <p:scale>
          <a:sx n="78" d="100"/>
          <a:sy n="78" d="100"/>
        </p:scale>
        <p:origin x="-528"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246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64806-123A-4692-8755-98F217068DF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9BE8193-28FD-4C3A-BDC8-84FA6CD4C12F}">
      <dgm:prSet phldrT="[Text]"/>
      <dgm:spPr/>
      <dgm:t>
        <a:bodyPr/>
        <a:lstStyle/>
        <a:p>
          <a:pPr algn="l"/>
          <a:r>
            <a:rPr lang="en-US" dirty="0" smtClean="0"/>
            <a:t>CSIRT</a:t>
          </a:r>
          <a:endParaRPr lang="en-US" dirty="0"/>
        </a:p>
      </dgm:t>
    </dgm:pt>
    <dgm:pt modelId="{6A683D32-D9BC-458A-8EFA-3B58F9A1D721}" type="parTrans" cxnId="{96C7FE5E-B6F1-4730-A2A2-7BD4625D46BB}">
      <dgm:prSet/>
      <dgm:spPr/>
      <dgm:t>
        <a:bodyPr/>
        <a:lstStyle/>
        <a:p>
          <a:endParaRPr lang="en-US"/>
        </a:p>
      </dgm:t>
    </dgm:pt>
    <dgm:pt modelId="{3436AD3C-4645-47C2-96FF-3226B3B352D9}" type="sibTrans" cxnId="{96C7FE5E-B6F1-4730-A2A2-7BD4625D46BB}">
      <dgm:prSet/>
      <dgm:spPr/>
      <dgm:t>
        <a:bodyPr/>
        <a:lstStyle/>
        <a:p>
          <a:endParaRPr lang="en-US"/>
        </a:p>
      </dgm:t>
    </dgm:pt>
    <dgm:pt modelId="{737BE2D7-C367-4042-BFEF-A3B66B6B1640}">
      <dgm:prSet phldrT="[Text]"/>
      <dgm:spPr/>
      <dgm:t>
        <a:bodyPr/>
        <a:lstStyle/>
        <a:p>
          <a:pPr algn="l"/>
          <a:r>
            <a:rPr lang="en-US" dirty="0" smtClean="0"/>
            <a:t>Research &amp; Development</a:t>
          </a:r>
          <a:endParaRPr lang="en-US" dirty="0"/>
        </a:p>
      </dgm:t>
    </dgm:pt>
    <dgm:pt modelId="{E3B5452D-5445-4B63-8F88-A8BF2EC2F235}" type="parTrans" cxnId="{CBBD6373-8A86-463D-A3C9-0AD628B0487E}">
      <dgm:prSet/>
      <dgm:spPr/>
      <dgm:t>
        <a:bodyPr/>
        <a:lstStyle/>
        <a:p>
          <a:endParaRPr lang="en-US"/>
        </a:p>
      </dgm:t>
    </dgm:pt>
    <dgm:pt modelId="{98C0A560-64E4-4894-A53F-6E4B8FC470D9}" type="sibTrans" cxnId="{CBBD6373-8A86-463D-A3C9-0AD628B0487E}">
      <dgm:prSet/>
      <dgm:spPr/>
      <dgm:t>
        <a:bodyPr/>
        <a:lstStyle/>
        <a:p>
          <a:endParaRPr lang="en-US"/>
        </a:p>
      </dgm:t>
    </dgm:pt>
    <dgm:pt modelId="{C4DE1FF6-C4EF-4AB5-9860-CCACADEDBF21}">
      <dgm:prSet phldrT="[Text]"/>
      <dgm:spPr/>
      <dgm:t>
        <a:bodyPr/>
        <a:lstStyle/>
        <a:p>
          <a:pPr algn="l"/>
          <a:r>
            <a:rPr lang="en-US" dirty="0" smtClean="0"/>
            <a:t>Member Services</a:t>
          </a:r>
          <a:endParaRPr lang="en-US" dirty="0"/>
        </a:p>
      </dgm:t>
    </dgm:pt>
    <dgm:pt modelId="{7883E8F2-F3BA-4FDB-9A92-705DEA7F2CAA}" type="parTrans" cxnId="{7AE48309-A511-4199-8E9D-459F1602B79D}">
      <dgm:prSet/>
      <dgm:spPr/>
      <dgm:t>
        <a:bodyPr/>
        <a:lstStyle/>
        <a:p>
          <a:endParaRPr lang="en-US"/>
        </a:p>
      </dgm:t>
    </dgm:pt>
    <dgm:pt modelId="{0855A7DF-D7F8-4335-87A5-1E0F17398135}" type="sibTrans" cxnId="{7AE48309-A511-4199-8E9D-459F1602B79D}">
      <dgm:prSet/>
      <dgm:spPr/>
      <dgm:t>
        <a:bodyPr/>
        <a:lstStyle/>
        <a:p>
          <a:endParaRPr lang="en-US"/>
        </a:p>
      </dgm:t>
    </dgm:pt>
    <dgm:pt modelId="{0C849123-C27A-4810-99EA-870E77852402}">
      <dgm:prSet phldrT="[Text]"/>
      <dgm:spPr/>
      <dgm:t>
        <a:bodyPr/>
        <a:lstStyle/>
        <a:p>
          <a:pPr algn="l"/>
          <a:r>
            <a:rPr lang="en-US" dirty="0" smtClean="0"/>
            <a:t>ISAC</a:t>
          </a:r>
          <a:endParaRPr lang="en-US" dirty="0"/>
        </a:p>
      </dgm:t>
    </dgm:pt>
    <dgm:pt modelId="{E958767A-9D8F-426F-8B4F-7A49B64A6E09}" type="parTrans" cxnId="{DD894B26-B3FA-4FA2-8FCF-253DED068697}">
      <dgm:prSet/>
      <dgm:spPr/>
      <dgm:t>
        <a:bodyPr/>
        <a:lstStyle/>
        <a:p>
          <a:endParaRPr lang="en-US"/>
        </a:p>
      </dgm:t>
    </dgm:pt>
    <dgm:pt modelId="{0DB4EA71-BB73-4346-8B29-3E4CD0F377F8}" type="sibTrans" cxnId="{DD894B26-B3FA-4FA2-8FCF-253DED068697}">
      <dgm:prSet/>
      <dgm:spPr/>
      <dgm:t>
        <a:bodyPr/>
        <a:lstStyle/>
        <a:p>
          <a:endParaRPr lang="en-US"/>
        </a:p>
      </dgm:t>
    </dgm:pt>
    <dgm:pt modelId="{3CFCF5B1-C56C-4566-865E-2DBFE655AC72}" type="pres">
      <dgm:prSet presAssocID="{49264806-123A-4692-8755-98F217068DF9}" presName="Name0" presStyleCnt="0">
        <dgm:presLayoutVars>
          <dgm:chMax val="7"/>
          <dgm:dir/>
          <dgm:animLvl val="lvl"/>
          <dgm:resizeHandles val="exact"/>
        </dgm:presLayoutVars>
      </dgm:prSet>
      <dgm:spPr/>
      <dgm:t>
        <a:bodyPr/>
        <a:lstStyle/>
        <a:p>
          <a:endParaRPr lang="en-US"/>
        </a:p>
      </dgm:t>
    </dgm:pt>
    <dgm:pt modelId="{81BEA8AE-DF8C-407F-A7FF-3DA2F51DE269}" type="pres">
      <dgm:prSet presAssocID="{D9BE8193-28FD-4C3A-BDC8-84FA6CD4C12F}" presName="circle1" presStyleLbl="node1" presStyleIdx="0" presStyleCnt="4">
        <dgm:style>
          <a:lnRef idx="2">
            <a:schemeClr val="accent1">
              <a:shade val="50000"/>
            </a:schemeClr>
          </a:lnRef>
          <a:fillRef idx="1">
            <a:schemeClr val="accent1"/>
          </a:fillRef>
          <a:effectRef idx="0">
            <a:schemeClr val="accent1"/>
          </a:effectRef>
          <a:fontRef idx="minor">
            <a:schemeClr val="lt1"/>
          </a:fontRef>
        </dgm:style>
      </dgm:prSet>
      <dgm:spPr/>
    </dgm:pt>
    <dgm:pt modelId="{661B73CE-C68A-4847-9B82-300FAE174F57}" type="pres">
      <dgm:prSet presAssocID="{D9BE8193-28FD-4C3A-BDC8-84FA6CD4C12F}" presName="space" presStyleCnt="0"/>
      <dgm:spPr/>
    </dgm:pt>
    <dgm:pt modelId="{2EF7D071-9C4A-406C-8FFB-258ECAEB3A8A}" type="pres">
      <dgm:prSet presAssocID="{D9BE8193-28FD-4C3A-BDC8-84FA6CD4C12F}" presName="rect1" presStyleLbl="alignAcc1" presStyleIdx="0" presStyleCnt="4"/>
      <dgm:spPr/>
      <dgm:t>
        <a:bodyPr/>
        <a:lstStyle/>
        <a:p>
          <a:endParaRPr lang="en-US"/>
        </a:p>
      </dgm:t>
    </dgm:pt>
    <dgm:pt modelId="{A259A4F6-D5DA-4074-9F40-D266E40F69A4}" type="pres">
      <dgm:prSet presAssocID="{0C849123-C27A-4810-99EA-870E77852402}" presName="vertSpace2" presStyleLbl="node1" presStyleIdx="0" presStyleCnt="4"/>
      <dgm:spPr/>
    </dgm:pt>
    <dgm:pt modelId="{D5C548D1-DF69-4D16-BF9E-A807F9ED4FC8}" type="pres">
      <dgm:prSet presAssocID="{0C849123-C27A-4810-99EA-870E77852402}" presName="circle2" presStyleLbl="node1" presStyleIdx="1" presStyleCnt="4">
        <dgm:style>
          <a:lnRef idx="2">
            <a:schemeClr val="accent1">
              <a:shade val="50000"/>
            </a:schemeClr>
          </a:lnRef>
          <a:fillRef idx="1">
            <a:schemeClr val="accent1"/>
          </a:fillRef>
          <a:effectRef idx="0">
            <a:schemeClr val="accent1"/>
          </a:effectRef>
          <a:fontRef idx="minor">
            <a:schemeClr val="lt1"/>
          </a:fontRef>
        </dgm:style>
      </dgm:prSet>
      <dgm:spPr/>
    </dgm:pt>
    <dgm:pt modelId="{7F218186-A021-4375-AFC1-B4B80F9204C7}" type="pres">
      <dgm:prSet presAssocID="{0C849123-C27A-4810-99EA-870E77852402}" presName="rect2" presStyleLbl="alignAcc1" presStyleIdx="1" presStyleCnt="4"/>
      <dgm:spPr/>
      <dgm:t>
        <a:bodyPr/>
        <a:lstStyle/>
        <a:p>
          <a:endParaRPr lang="en-US"/>
        </a:p>
      </dgm:t>
    </dgm:pt>
    <dgm:pt modelId="{F6460707-5AAB-4547-A860-4B800039FCBA}" type="pres">
      <dgm:prSet presAssocID="{737BE2D7-C367-4042-BFEF-A3B66B6B1640}" presName="vertSpace3" presStyleLbl="node1" presStyleIdx="1" presStyleCnt="4"/>
      <dgm:spPr/>
    </dgm:pt>
    <dgm:pt modelId="{A803C33A-43BF-4F7E-930A-60886CAA4767}" type="pres">
      <dgm:prSet presAssocID="{737BE2D7-C367-4042-BFEF-A3B66B6B1640}" presName="circle3" presStyleLbl="node1" presStyleIdx="2" presStyleCnt="4">
        <dgm:style>
          <a:lnRef idx="1">
            <a:schemeClr val="accent1"/>
          </a:lnRef>
          <a:fillRef idx="2">
            <a:schemeClr val="accent1"/>
          </a:fillRef>
          <a:effectRef idx="1">
            <a:schemeClr val="accent1"/>
          </a:effectRef>
          <a:fontRef idx="minor">
            <a:schemeClr val="dk1"/>
          </a:fontRef>
        </dgm:style>
      </dgm:prSet>
      <dgm:spPr/>
    </dgm:pt>
    <dgm:pt modelId="{2A20D891-D0E0-4249-B816-EAC0B95236C8}" type="pres">
      <dgm:prSet presAssocID="{737BE2D7-C367-4042-BFEF-A3B66B6B1640}" presName="rect3" presStyleLbl="alignAcc1" presStyleIdx="2" presStyleCnt="4"/>
      <dgm:spPr/>
      <dgm:t>
        <a:bodyPr/>
        <a:lstStyle/>
        <a:p>
          <a:endParaRPr lang="en-US"/>
        </a:p>
      </dgm:t>
    </dgm:pt>
    <dgm:pt modelId="{57199D23-09CA-4F9C-A913-368ECF73113C}" type="pres">
      <dgm:prSet presAssocID="{C4DE1FF6-C4EF-4AB5-9860-CCACADEDBF21}" presName="vertSpace4" presStyleLbl="node1" presStyleIdx="2" presStyleCnt="4"/>
      <dgm:spPr/>
    </dgm:pt>
    <dgm:pt modelId="{24350C76-11AF-41A5-BD67-65B2FB19F9A1}" type="pres">
      <dgm:prSet presAssocID="{C4DE1FF6-C4EF-4AB5-9860-CCACADEDBF21}" presName="circle4" presStyleLbl="node1" presStyleIdx="3" presStyleCnt="4">
        <dgm:style>
          <a:lnRef idx="1">
            <a:schemeClr val="accent1"/>
          </a:lnRef>
          <a:fillRef idx="2">
            <a:schemeClr val="accent1"/>
          </a:fillRef>
          <a:effectRef idx="1">
            <a:schemeClr val="accent1"/>
          </a:effectRef>
          <a:fontRef idx="minor">
            <a:schemeClr val="dk1"/>
          </a:fontRef>
        </dgm:style>
      </dgm:prSet>
      <dgm:spPr/>
    </dgm:pt>
    <dgm:pt modelId="{ACEE8E97-153E-440C-B893-662B6AEA1A06}" type="pres">
      <dgm:prSet presAssocID="{C4DE1FF6-C4EF-4AB5-9860-CCACADEDBF21}" presName="rect4" presStyleLbl="alignAcc1" presStyleIdx="3" presStyleCnt="4"/>
      <dgm:spPr/>
      <dgm:t>
        <a:bodyPr/>
        <a:lstStyle/>
        <a:p>
          <a:endParaRPr lang="en-US"/>
        </a:p>
      </dgm:t>
    </dgm:pt>
    <dgm:pt modelId="{8A07427F-FB70-421B-BD67-17FB06029F02}" type="pres">
      <dgm:prSet presAssocID="{D9BE8193-28FD-4C3A-BDC8-84FA6CD4C12F}" presName="rect1ParTxNoCh" presStyleLbl="alignAcc1" presStyleIdx="3" presStyleCnt="4">
        <dgm:presLayoutVars>
          <dgm:chMax val="1"/>
          <dgm:bulletEnabled val="1"/>
        </dgm:presLayoutVars>
      </dgm:prSet>
      <dgm:spPr/>
      <dgm:t>
        <a:bodyPr/>
        <a:lstStyle/>
        <a:p>
          <a:endParaRPr lang="en-US"/>
        </a:p>
      </dgm:t>
    </dgm:pt>
    <dgm:pt modelId="{252956C9-6EC8-4317-B870-0BC653DDE421}" type="pres">
      <dgm:prSet presAssocID="{0C849123-C27A-4810-99EA-870E77852402}" presName="rect2ParTxNoCh" presStyleLbl="alignAcc1" presStyleIdx="3" presStyleCnt="4">
        <dgm:presLayoutVars>
          <dgm:chMax val="1"/>
          <dgm:bulletEnabled val="1"/>
        </dgm:presLayoutVars>
      </dgm:prSet>
      <dgm:spPr/>
      <dgm:t>
        <a:bodyPr/>
        <a:lstStyle/>
        <a:p>
          <a:endParaRPr lang="en-US"/>
        </a:p>
      </dgm:t>
    </dgm:pt>
    <dgm:pt modelId="{0C049B9D-961A-42CE-8069-884A81DB0F13}" type="pres">
      <dgm:prSet presAssocID="{737BE2D7-C367-4042-BFEF-A3B66B6B1640}" presName="rect3ParTxNoCh" presStyleLbl="alignAcc1" presStyleIdx="3" presStyleCnt="4">
        <dgm:presLayoutVars>
          <dgm:chMax val="1"/>
          <dgm:bulletEnabled val="1"/>
        </dgm:presLayoutVars>
      </dgm:prSet>
      <dgm:spPr/>
      <dgm:t>
        <a:bodyPr/>
        <a:lstStyle/>
        <a:p>
          <a:endParaRPr lang="en-US"/>
        </a:p>
      </dgm:t>
    </dgm:pt>
    <dgm:pt modelId="{18B23BDE-AABF-4068-A29A-34DFBCDE5DC0}" type="pres">
      <dgm:prSet presAssocID="{C4DE1FF6-C4EF-4AB5-9860-CCACADEDBF21}" presName="rect4ParTxNoCh" presStyleLbl="alignAcc1" presStyleIdx="3" presStyleCnt="4">
        <dgm:presLayoutVars>
          <dgm:chMax val="1"/>
          <dgm:bulletEnabled val="1"/>
        </dgm:presLayoutVars>
      </dgm:prSet>
      <dgm:spPr/>
      <dgm:t>
        <a:bodyPr/>
        <a:lstStyle/>
        <a:p>
          <a:endParaRPr lang="en-US"/>
        </a:p>
      </dgm:t>
    </dgm:pt>
  </dgm:ptLst>
  <dgm:cxnLst>
    <dgm:cxn modelId="{DD894B26-B3FA-4FA2-8FCF-253DED068697}" srcId="{49264806-123A-4692-8755-98F217068DF9}" destId="{0C849123-C27A-4810-99EA-870E77852402}" srcOrd="1" destOrd="0" parTransId="{E958767A-9D8F-426F-8B4F-7A49B64A6E09}" sibTransId="{0DB4EA71-BB73-4346-8B29-3E4CD0F377F8}"/>
    <dgm:cxn modelId="{B545B5F9-0B02-4875-BDEF-8D52FBEAC748}" type="presOf" srcId="{737BE2D7-C367-4042-BFEF-A3B66B6B1640}" destId="{2A20D891-D0E0-4249-B816-EAC0B95236C8}" srcOrd="0" destOrd="0" presId="urn:microsoft.com/office/officeart/2005/8/layout/target3"/>
    <dgm:cxn modelId="{5738DDA2-EA9F-45E3-978F-FC1918DA52C3}" type="presOf" srcId="{737BE2D7-C367-4042-BFEF-A3B66B6B1640}" destId="{0C049B9D-961A-42CE-8069-884A81DB0F13}" srcOrd="1" destOrd="0" presId="urn:microsoft.com/office/officeart/2005/8/layout/target3"/>
    <dgm:cxn modelId="{7AE48309-A511-4199-8E9D-459F1602B79D}" srcId="{49264806-123A-4692-8755-98F217068DF9}" destId="{C4DE1FF6-C4EF-4AB5-9860-CCACADEDBF21}" srcOrd="3" destOrd="0" parTransId="{7883E8F2-F3BA-4FDB-9A92-705DEA7F2CAA}" sibTransId="{0855A7DF-D7F8-4335-87A5-1E0F17398135}"/>
    <dgm:cxn modelId="{CB6BBB07-E7FA-4C28-AC49-EC947233E6F9}" type="presOf" srcId="{49264806-123A-4692-8755-98F217068DF9}" destId="{3CFCF5B1-C56C-4566-865E-2DBFE655AC72}" srcOrd="0" destOrd="0" presId="urn:microsoft.com/office/officeart/2005/8/layout/target3"/>
    <dgm:cxn modelId="{4E4409B8-5301-4A4B-BF84-4AB00ABE25E2}" type="presOf" srcId="{D9BE8193-28FD-4C3A-BDC8-84FA6CD4C12F}" destId="{2EF7D071-9C4A-406C-8FFB-258ECAEB3A8A}" srcOrd="0" destOrd="0" presId="urn:microsoft.com/office/officeart/2005/8/layout/target3"/>
    <dgm:cxn modelId="{85BB845D-F59B-4A25-A349-7C7B9A77F6E2}" type="presOf" srcId="{C4DE1FF6-C4EF-4AB5-9860-CCACADEDBF21}" destId="{ACEE8E97-153E-440C-B893-662B6AEA1A06}" srcOrd="0" destOrd="0" presId="urn:microsoft.com/office/officeart/2005/8/layout/target3"/>
    <dgm:cxn modelId="{78B44CAA-FD0F-4454-890A-FE680E1CFF21}" type="presOf" srcId="{C4DE1FF6-C4EF-4AB5-9860-CCACADEDBF21}" destId="{18B23BDE-AABF-4068-A29A-34DFBCDE5DC0}" srcOrd="1" destOrd="0" presId="urn:microsoft.com/office/officeart/2005/8/layout/target3"/>
    <dgm:cxn modelId="{4E2359B7-D336-4CE2-A244-4A510484A72F}" type="presOf" srcId="{D9BE8193-28FD-4C3A-BDC8-84FA6CD4C12F}" destId="{8A07427F-FB70-421B-BD67-17FB06029F02}" srcOrd="1" destOrd="0" presId="urn:microsoft.com/office/officeart/2005/8/layout/target3"/>
    <dgm:cxn modelId="{CBBD6373-8A86-463D-A3C9-0AD628B0487E}" srcId="{49264806-123A-4692-8755-98F217068DF9}" destId="{737BE2D7-C367-4042-BFEF-A3B66B6B1640}" srcOrd="2" destOrd="0" parTransId="{E3B5452D-5445-4B63-8F88-A8BF2EC2F235}" sibTransId="{98C0A560-64E4-4894-A53F-6E4B8FC470D9}"/>
    <dgm:cxn modelId="{8CC63CBC-7D07-4024-8638-400434EE6C4A}" type="presOf" srcId="{0C849123-C27A-4810-99EA-870E77852402}" destId="{7F218186-A021-4375-AFC1-B4B80F9204C7}" srcOrd="0" destOrd="0" presId="urn:microsoft.com/office/officeart/2005/8/layout/target3"/>
    <dgm:cxn modelId="{96C7FE5E-B6F1-4730-A2A2-7BD4625D46BB}" srcId="{49264806-123A-4692-8755-98F217068DF9}" destId="{D9BE8193-28FD-4C3A-BDC8-84FA6CD4C12F}" srcOrd="0" destOrd="0" parTransId="{6A683D32-D9BC-458A-8EFA-3B58F9A1D721}" sibTransId="{3436AD3C-4645-47C2-96FF-3226B3B352D9}"/>
    <dgm:cxn modelId="{0553746F-4B02-47CC-B593-B5B88C700A88}" type="presOf" srcId="{0C849123-C27A-4810-99EA-870E77852402}" destId="{252956C9-6EC8-4317-B870-0BC653DDE421}" srcOrd="1" destOrd="0" presId="urn:microsoft.com/office/officeart/2005/8/layout/target3"/>
    <dgm:cxn modelId="{1D56D6FE-CE47-46CC-BC56-74DA0BCBB539}" type="presParOf" srcId="{3CFCF5B1-C56C-4566-865E-2DBFE655AC72}" destId="{81BEA8AE-DF8C-407F-A7FF-3DA2F51DE269}" srcOrd="0" destOrd="0" presId="urn:microsoft.com/office/officeart/2005/8/layout/target3"/>
    <dgm:cxn modelId="{B40EFF8C-F5F6-4F9F-A6E0-3F9CEC424CB8}" type="presParOf" srcId="{3CFCF5B1-C56C-4566-865E-2DBFE655AC72}" destId="{661B73CE-C68A-4847-9B82-300FAE174F57}" srcOrd="1" destOrd="0" presId="urn:microsoft.com/office/officeart/2005/8/layout/target3"/>
    <dgm:cxn modelId="{C9DE9FFF-15E1-46D5-AB21-3DF5D02BD755}" type="presParOf" srcId="{3CFCF5B1-C56C-4566-865E-2DBFE655AC72}" destId="{2EF7D071-9C4A-406C-8FFB-258ECAEB3A8A}" srcOrd="2" destOrd="0" presId="urn:microsoft.com/office/officeart/2005/8/layout/target3"/>
    <dgm:cxn modelId="{CD19F079-68F4-48D9-BAE2-CB29FA222C3C}" type="presParOf" srcId="{3CFCF5B1-C56C-4566-865E-2DBFE655AC72}" destId="{A259A4F6-D5DA-4074-9F40-D266E40F69A4}" srcOrd="3" destOrd="0" presId="urn:microsoft.com/office/officeart/2005/8/layout/target3"/>
    <dgm:cxn modelId="{22364952-8989-4E76-9968-1A64C33AEB7B}" type="presParOf" srcId="{3CFCF5B1-C56C-4566-865E-2DBFE655AC72}" destId="{D5C548D1-DF69-4D16-BF9E-A807F9ED4FC8}" srcOrd="4" destOrd="0" presId="urn:microsoft.com/office/officeart/2005/8/layout/target3"/>
    <dgm:cxn modelId="{3AD083D3-6B0F-4E17-A379-45837E3D1E4B}" type="presParOf" srcId="{3CFCF5B1-C56C-4566-865E-2DBFE655AC72}" destId="{7F218186-A021-4375-AFC1-B4B80F9204C7}" srcOrd="5" destOrd="0" presId="urn:microsoft.com/office/officeart/2005/8/layout/target3"/>
    <dgm:cxn modelId="{486648E3-1559-4AB6-B2EA-D8800C495D32}" type="presParOf" srcId="{3CFCF5B1-C56C-4566-865E-2DBFE655AC72}" destId="{F6460707-5AAB-4547-A860-4B800039FCBA}" srcOrd="6" destOrd="0" presId="urn:microsoft.com/office/officeart/2005/8/layout/target3"/>
    <dgm:cxn modelId="{FE24C99B-97F6-47EB-9304-5ED8A497E0EB}" type="presParOf" srcId="{3CFCF5B1-C56C-4566-865E-2DBFE655AC72}" destId="{A803C33A-43BF-4F7E-930A-60886CAA4767}" srcOrd="7" destOrd="0" presId="urn:microsoft.com/office/officeart/2005/8/layout/target3"/>
    <dgm:cxn modelId="{388C319E-E59C-41A5-986C-8E4D6E881DB1}" type="presParOf" srcId="{3CFCF5B1-C56C-4566-865E-2DBFE655AC72}" destId="{2A20D891-D0E0-4249-B816-EAC0B95236C8}" srcOrd="8" destOrd="0" presId="urn:microsoft.com/office/officeart/2005/8/layout/target3"/>
    <dgm:cxn modelId="{C9E13F62-C589-464A-9E4C-B0421275E83F}" type="presParOf" srcId="{3CFCF5B1-C56C-4566-865E-2DBFE655AC72}" destId="{57199D23-09CA-4F9C-A913-368ECF73113C}" srcOrd="9" destOrd="0" presId="urn:microsoft.com/office/officeart/2005/8/layout/target3"/>
    <dgm:cxn modelId="{C006EA20-CE99-4F1E-8F5E-9EC4AD43B70F}" type="presParOf" srcId="{3CFCF5B1-C56C-4566-865E-2DBFE655AC72}" destId="{24350C76-11AF-41A5-BD67-65B2FB19F9A1}" srcOrd="10" destOrd="0" presId="urn:microsoft.com/office/officeart/2005/8/layout/target3"/>
    <dgm:cxn modelId="{06A5C3C2-0172-4DAC-8426-849F4101DDE6}" type="presParOf" srcId="{3CFCF5B1-C56C-4566-865E-2DBFE655AC72}" destId="{ACEE8E97-153E-440C-B893-662B6AEA1A06}" srcOrd="11" destOrd="0" presId="urn:microsoft.com/office/officeart/2005/8/layout/target3"/>
    <dgm:cxn modelId="{9B7F33B3-2CAD-4E45-98DB-6A7CE24CC2B5}" type="presParOf" srcId="{3CFCF5B1-C56C-4566-865E-2DBFE655AC72}" destId="{8A07427F-FB70-421B-BD67-17FB06029F02}" srcOrd="12" destOrd="0" presId="urn:microsoft.com/office/officeart/2005/8/layout/target3"/>
    <dgm:cxn modelId="{1A03E7AB-05A1-4A7D-8CD6-C1CFC6BD2617}" type="presParOf" srcId="{3CFCF5B1-C56C-4566-865E-2DBFE655AC72}" destId="{252956C9-6EC8-4317-B870-0BC653DDE421}" srcOrd="13" destOrd="0" presId="urn:microsoft.com/office/officeart/2005/8/layout/target3"/>
    <dgm:cxn modelId="{DFB8C236-96AE-4D67-BE0C-AB44942276F9}" type="presParOf" srcId="{3CFCF5B1-C56C-4566-865E-2DBFE655AC72}" destId="{0C049B9D-961A-42CE-8069-884A81DB0F13}" srcOrd="14" destOrd="0" presId="urn:microsoft.com/office/officeart/2005/8/layout/target3"/>
    <dgm:cxn modelId="{FB289F5B-ED6F-4193-926D-8FECE5C32879}" type="presParOf" srcId="{3CFCF5B1-C56C-4566-865E-2DBFE655AC72}" destId="{18B23BDE-AABF-4068-A29A-34DFBCDE5DC0}"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64806-123A-4692-8755-98F217068DF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9BE8193-28FD-4C3A-BDC8-84FA6CD4C12F}">
      <dgm:prSet phldrT="[Text]"/>
      <dgm:spPr/>
      <dgm:t>
        <a:bodyPr/>
        <a:lstStyle/>
        <a:p>
          <a:pPr algn="l"/>
          <a:r>
            <a:rPr lang="en-US" dirty="0" smtClean="0"/>
            <a:t>Member Services</a:t>
          </a:r>
          <a:endParaRPr lang="en-US" dirty="0"/>
        </a:p>
      </dgm:t>
    </dgm:pt>
    <dgm:pt modelId="{6A683D32-D9BC-458A-8EFA-3B58F9A1D721}" type="parTrans" cxnId="{96C7FE5E-B6F1-4730-A2A2-7BD4625D46BB}">
      <dgm:prSet/>
      <dgm:spPr/>
      <dgm:t>
        <a:bodyPr/>
        <a:lstStyle/>
        <a:p>
          <a:endParaRPr lang="en-US"/>
        </a:p>
      </dgm:t>
    </dgm:pt>
    <dgm:pt modelId="{3436AD3C-4645-47C2-96FF-3226B3B352D9}" type="sibTrans" cxnId="{96C7FE5E-B6F1-4730-A2A2-7BD4625D46BB}">
      <dgm:prSet/>
      <dgm:spPr/>
      <dgm:t>
        <a:bodyPr/>
        <a:lstStyle/>
        <a:p>
          <a:endParaRPr lang="en-US"/>
        </a:p>
      </dgm:t>
    </dgm:pt>
    <dgm:pt modelId="{737BE2D7-C367-4042-BFEF-A3B66B6B1640}">
      <dgm:prSet phldrT="[Text]"/>
      <dgm:spPr/>
      <dgm:t>
        <a:bodyPr/>
        <a:lstStyle/>
        <a:p>
          <a:pPr algn="l"/>
          <a:r>
            <a:rPr lang="en-US" b="1" dirty="0" smtClean="0">
              <a:solidFill>
                <a:schemeClr val="accent2"/>
              </a:solidFill>
            </a:rPr>
            <a:t>ISAC</a:t>
          </a:r>
          <a:endParaRPr lang="en-US" b="1" dirty="0">
            <a:solidFill>
              <a:schemeClr val="accent2"/>
            </a:solidFill>
          </a:endParaRPr>
        </a:p>
      </dgm:t>
    </dgm:pt>
    <dgm:pt modelId="{E3B5452D-5445-4B63-8F88-A8BF2EC2F235}" type="parTrans" cxnId="{CBBD6373-8A86-463D-A3C9-0AD628B0487E}">
      <dgm:prSet/>
      <dgm:spPr/>
      <dgm:t>
        <a:bodyPr/>
        <a:lstStyle/>
        <a:p>
          <a:endParaRPr lang="en-US"/>
        </a:p>
      </dgm:t>
    </dgm:pt>
    <dgm:pt modelId="{98C0A560-64E4-4894-A53F-6E4B8FC470D9}" type="sibTrans" cxnId="{CBBD6373-8A86-463D-A3C9-0AD628B0487E}">
      <dgm:prSet/>
      <dgm:spPr/>
      <dgm:t>
        <a:bodyPr/>
        <a:lstStyle/>
        <a:p>
          <a:endParaRPr lang="en-US"/>
        </a:p>
      </dgm:t>
    </dgm:pt>
    <dgm:pt modelId="{C4DE1FF6-C4EF-4AB5-9860-CCACADEDBF21}">
      <dgm:prSet phldrT="[Text]"/>
      <dgm:spPr/>
      <dgm:t>
        <a:bodyPr/>
        <a:lstStyle/>
        <a:p>
          <a:pPr algn="l"/>
          <a:r>
            <a:rPr lang="en-US" dirty="0" smtClean="0"/>
            <a:t>CSIRT</a:t>
          </a:r>
          <a:endParaRPr lang="en-US" dirty="0"/>
        </a:p>
      </dgm:t>
    </dgm:pt>
    <dgm:pt modelId="{7883E8F2-F3BA-4FDB-9A92-705DEA7F2CAA}" type="parTrans" cxnId="{7AE48309-A511-4199-8E9D-459F1602B79D}">
      <dgm:prSet/>
      <dgm:spPr/>
      <dgm:t>
        <a:bodyPr/>
        <a:lstStyle/>
        <a:p>
          <a:endParaRPr lang="en-US"/>
        </a:p>
      </dgm:t>
    </dgm:pt>
    <dgm:pt modelId="{0855A7DF-D7F8-4335-87A5-1E0F17398135}" type="sibTrans" cxnId="{7AE48309-A511-4199-8E9D-459F1602B79D}">
      <dgm:prSet/>
      <dgm:spPr/>
      <dgm:t>
        <a:bodyPr/>
        <a:lstStyle/>
        <a:p>
          <a:endParaRPr lang="en-US"/>
        </a:p>
      </dgm:t>
    </dgm:pt>
    <dgm:pt modelId="{0C849123-C27A-4810-99EA-870E77852402}">
      <dgm:prSet phldrT="[Text]"/>
      <dgm:spPr/>
      <dgm:t>
        <a:bodyPr/>
        <a:lstStyle/>
        <a:p>
          <a:pPr algn="l"/>
          <a:r>
            <a:rPr lang="en-US" dirty="0" smtClean="0"/>
            <a:t>Research &amp; Development</a:t>
          </a:r>
          <a:endParaRPr lang="en-US" dirty="0"/>
        </a:p>
      </dgm:t>
    </dgm:pt>
    <dgm:pt modelId="{E958767A-9D8F-426F-8B4F-7A49B64A6E09}" type="parTrans" cxnId="{DD894B26-B3FA-4FA2-8FCF-253DED068697}">
      <dgm:prSet/>
      <dgm:spPr/>
      <dgm:t>
        <a:bodyPr/>
        <a:lstStyle/>
        <a:p>
          <a:endParaRPr lang="en-US"/>
        </a:p>
      </dgm:t>
    </dgm:pt>
    <dgm:pt modelId="{0DB4EA71-BB73-4346-8B29-3E4CD0F377F8}" type="sibTrans" cxnId="{DD894B26-B3FA-4FA2-8FCF-253DED068697}">
      <dgm:prSet/>
      <dgm:spPr/>
      <dgm:t>
        <a:bodyPr/>
        <a:lstStyle/>
        <a:p>
          <a:endParaRPr lang="en-US"/>
        </a:p>
      </dgm:t>
    </dgm:pt>
    <dgm:pt modelId="{3CFCF5B1-C56C-4566-865E-2DBFE655AC72}" type="pres">
      <dgm:prSet presAssocID="{49264806-123A-4692-8755-98F217068DF9}" presName="Name0" presStyleCnt="0">
        <dgm:presLayoutVars>
          <dgm:chMax val="7"/>
          <dgm:dir/>
          <dgm:animLvl val="lvl"/>
          <dgm:resizeHandles val="exact"/>
        </dgm:presLayoutVars>
      </dgm:prSet>
      <dgm:spPr/>
      <dgm:t>
        <a:bodyPr/>
        <a:lstStyle/>
        <a:p>
          <a:endParaRPr lang="en-US"/>
        </a:p>
      </dgm:t>
    </dgm:pt>
    <dgm:pt modelId="{81BEA8AE-DF8C-407F-A7FF-3DA2F51DE269}" type="pres">
      <dgm:prSet presAssocID="{D9BE8193-28FD-4C3A-BDC8-84FA6CD4C12F}" presName="circle1" presStyleLbl="node1" presStyleIdx="0" presStyleCnt="4">
        <dgm:style>
          <a:lnRef idx="2">
            <a:schemeClr val="accent1">
              <a:shade val="50000"/>
            </a:schemeClr>
          </a:lnRef>
          <a:fillRef idx="1">
            <a:schemeClr val="accent1"/>
          </a:fillRef>
          <a:effectRef idx="0">
            <a:schemeClr val="accent1"/>
          </a:effectRef>
          <a:fontRef idx="minor">
            <a:schemeClr val="lt1"/>
          </a:fontRef>
        </dgm:style>
      </dgm:prSet>
      <dgm:spPr/>
    </dgm:pt>
    <dgm:pt modelId="{661B73CE-C68A-4847-9B82-300FAE174F57}" type="pres">
      <dgm:prSet presAssocID="{D9BE8193-28FD-4C3A-BDC8-84FA6CD4C12F}" presName="space" presStyleCnt="0"/>
      <dgm:spPr/>
    </dgm:pt>
    <dgm:pt modelId="{2EF7D071-9C4A-406C-8FFB-258ECAEB3A8A}" type="pres">
      <dgm:prSet presAssocID="{D9BE8193-28FD-4C3A-BDC8-84FA6CD4C12F}" presName="rect1" presStyleLbl="alignAcc1" presStyleIdx="0" presStyleCnt="4"/>
      <dgm:spPr/>
      <dgm:t>
        <a:bodyPr/>
        <a:lstStyle/>
        <a:p>
          <a:endParaRPr lang="en-US"/>
        </a:p>
      </dgm:t>
    </dgm:pt>
    <dgm:pt modelId="{A259A4F6-D5DA-4074-9F40-D266E40F69A4}" type="pres">
      <dgm:prSet presAssocID="{0C849123-C27A-4810-99EA-870E77852402}" presName="vertSpace2" presStyleLbl="node1" presStyleIdx="0" presStyleCnt="4"/>
      <dgm:spPr/>
    </dgm:pt>
    <dgm:pt modelId="{D5C548D1-DF69-4D16-BF9E-A807F9ED4FC8}" type="pres">
      <dgm:prSet presAssocID="{0C849123-C27A-4810-99EA-870E77852402}" presName="circle2" presStyleLbl="node1" presStyleIdx="1" presStyleCnt="4">
        <dgm:style>
          <a:lnRef idx="2">
            <a:schemeClr val="accent1">
              <a:shade val="50000"/>
            </a:schemeClr>
          </a:lnRef>
          <a:fillRef idx="1">
            <a:schemeClr val="accent1"/>
          </a:fillRef>
          <a:effectRef idx="0">
            <a:schemeClr val="accent1"/>
          </a:effectRef>
          <a:fontRef idx="minor">
            <a:schemeClr val="lt1"/>
          </a:fontRef>
        </dgm:style>
      </dgm:prSet>
      <dgm:spPr/>
    </dgm:pt>
    <dgm:pt modelId="{7F218186-A021-4375-AFC1-B4B80F9204C7}" type="pres">
      <dgm:prSet presAssocID="{0C849123-C27A-4810-99EA-870E77852402}" presName="rect2" presStyleLbl="alignAcc1" presStyleIdx="1" presStyleCnt="4"/>
      <dgm:spPr/>
      <dgm:t>
        <a:bodyPr/>
        <a:lstStyle/>
        <a:p>
          <a:endParaRPr lang="en-US"/>
        </a:p>
      </dgm:t>
    </dgm:pt>
    <dgm:pt modelId="{F6460707-5AAB-4547-A860-4B800039FCBA}" type="pres">
      <dgm:prSet presAssocID="{737BE2D7-C367-4042-BFEF-A3B66B6B1640}" presName="vertSpace3" presStyleLbl="node1" presStyleIdx="1" presStyleCnt="4"/>
      <dgm:spPr/>
    </dgm:pt>
    <dgm:pt modelId="{A803C33A-43BF-4F7E-930A-60886CAA4767}" type="pres">
      <dgm:prSet presAssocID="{737BE2D7-C367-4042-BFEF-A3B66B6B1640}" presName="circle3" presStyleLbl="node1" presStyleIdx="2" presStyleCnt="4">
        <dgm:style>
          <a:lnRef idx="1">
            <a:schemeClr val="accent1"/>
          </a:lnRef>
          <a:fillRef idx="2">
            <a:schemeClr val="accent1"/>
          </a:fillRef>
          <a:effectRef idx="1">
            <a:schemeClr val="accent1"/>
          </a:effectRef>
          <a:fontRef idx="minor">
            <a:schemeClr val="dk1"/>
          </a:fontRef>
        </dgm:style>
      </dgm:prSet>
      <dgm:spPr/>
    </dgm:pt>
    <dgm:pt modelId="{2A20D891-D0E0-4249-B816-EAC0B95236C8}" type="pres">
      <dgm:prSet presAssocID="{737BE2D7-C367-4042-BFEF-A3B66B6B1640}" presName="rect3" presStyleLbl="alignAcc1" presStyleIdx="2" presStyleCnt="4"/>
      <dgm:spPr/>
      <dgm:t>
        <a:bodyPr/>
        <a:lstStyle/>
        <a:p>
          <a:endParaRPr lang="en-US"/>
        </a:p>
      </dgm:t>
    </dgm:pt>
    <dgm:pt modelId="{57199D23-09CA-4F9C-A913-368ECF73113C}" type="pres">
      <dgm:prSet presAssocID="{C4DE1FF6-C4EF-4AB5-9860-CCACADEDBF21}" presName="vertSpace4" presStyleLbl="node1" presStyleIdx="2" presStyleCnt="4"/>
      <dgm:spPr/>
    </dgm:pt>
    <dgm:pt modelId="{24350C76-11AF-41A5-BD67-65B2FB19F9A1}" type="pres">
      <dgm:prSet presAssocID="{C4DE1FF6-C4EF-4AB5-9860-CCACADEDBF21}" presName="circle4" presStyleLbl="node1" presStyleIdx="3" presStyleCnt="4">
        <dgm:style>
          <a:lnRef idx="1">
            <a:schemeClr val="accent1"/>
          </a:lnRef>
          <a:fillRef idx="2">
            <a:schemeClr val="accent1"/>
          </a:fillRef>
          <a:effectRef idx="1">
            <a:schemeClr val="accent1"/>
          </a:effectRef>
          <a:fontRef idx="minor">
            <a:schemeClr val="dk1"/>
          </a:fontRef>
        </dgm:style>
      </dgm:prSet>
      <dgm:spPr/>
    </dgm:pt>
    <dgm:pt modelId="{ACEE8E97-153E-440C-B893-662B6AEA1A06}" type="pres">
      <dgm:prSet presAssocID="{C4DE1FF6-C4EF-4AB5-9860-CCACADEDBF21}" presName="rect4" presStyleLbl="alignAcc1" presStyleIdx="3" presStyleCnt="4"/>
      <dgm:spPr/>
      <dgm:t>
        <a:bodyPr/>
        <a:lstStyle/>
        <a:p>
          <a:endParaRPr lang="en-US"/>
        </a:p>
      </dgm:t>
    </dgm:pt>
    <dgm:pt modelId="{8A07427F-FB70-421B-BD67-17FB06029F02}" type="pres">
      <dgm:prSet presAssocID="{D9BE8193-28FD-4C3A-BDC8-84FA6CD4C12F}" presName="rect1ParTxNoCh" presStyleLbl="alignAcc1" presStyleIdx="3" presStyleCnt="4">
        <dgm:presLayoutVars>
          <dgm:chMax val="1"/>
          <dgm:bulletEnabled val="1"/>
        </dgm:presLayoutVars>
      </dgm:prSet>
      <dgm:spPr/>
      <dgm:t>
        <a:bodyPr/>
        <a:lstStyle/>
        <a:p>
          <a:endParaRPr lang="en-US"/>
        </a:p>
      </dgm:t>
    </dgm:pt>
    <dgm:pt modelId="{252956C9-6EC8-4317-B870-0BC653DDE421}" type="pres">
      <dgm:prSet presAssocID="{0C849123-C27A-4810-99EA-870E77852402}" presName="rect2ParTxNoCh" presStyleLbl="alignAcc1" presStyleIdx="3" presStyleCnt="4">
        <dgm:presLayoutVars>
          <dgm:chMax val="1"/>
          <dgm:bulletEnabled val="1"/>
        </dgm:presLayoutVars>
      </dgm:prSet>
      <dgm:spPr/>
      <dgm:t>
        <a:bodyPr/>
        <a:lstStyle/>
        <a:p>
          <a:endParaRPr lang="en-US"/>
        </a:p>
      </dgm:t>
    </dgm:pt>
    <dgm:pt modelId="{0C049B9D-961A-42CE-8069-884A81DB0F13}" type="pres">
      <dgm:prSet presAssocID="{737BE2D7-C367-4042-BFEF-A3B66B6B1640}" presName="rect3ParTxNoCh" presStyleLbl="alignAcc1" presStyleIdx="3" presStyleCnt="4">
        <dgm:presLayoutVars>
          <dgm:chMax val="1"/>
          <dgm:bulletEnabled val="1"/>
        </dgm:presLayoutVars>
      </dgm:prSet>
      <dgm:spPr/>
      <dgm:t>
        <a:bodyPr/>
        <a:lstStyle/>
        <a:p>
          <a:endParaRPr lang="en-US"/>
        </a:p>
      </dgm:t>
    </dgm:pt>
    <dgm:pt modelId="{18B23BDE-AABF-4068-A29A-34DFBCDE5DC0}" type="pres">
      <dgm:prSet presAssocID="{C4DE1FF6-C4EF-4AB5-9860-CCACADEDBF21}" presName="rect4ParTxNoCh" presStyleLbl="alignAcc1" presStyleIdx="3" presStyleCnt="4">
        <dgm:presLayoutVars>
          <dgm:chMax val="1"/>
          <dgm:bulletEnabled val="1"/>
        </dgm:presLayoutVars>
      </dgm:prSet>
      <dgm:spPr/>
      <dgm:t>
        <a:bodyPr/>
        <a:lstStyle/>
        <a:p>
          <a:endParaRPr lang="en-US"/>
        </a:p>
      </dgm:t>
    </dgm:pt>
  </dgm:ptLst>
  <dgm:cxnLst>
    <dgm:cxn modelId="{DD894B26-B3FA-4FA2-8FCF-253DED068697}" srcId="{49264806-123A-4692-8755-98F217068DF9}" destId="{0C849123-C27A-4810-99EA-870E77852402}" srcOrd="1" destOrd="0" parTransId="{E958767A-9D8F-426F-8B4F-7A49B64A6E09}" sibTransId="{0DB4EA71-BB73-4346-8B29-3E4CD0F377F8}"/>
    <dgm:cxn modelId="{AFE0294C-D154-409C-AB43-5B03CD7B3D89}" type="presOf" srcId="{0C849123-C27A-4810-99EA-870E77852402}" destId="{252956C9-6EC8-4317-B870-0BC653DDE421}" srcOrd="1" destOrd="0" presId="urn:microsoft.com/office/officeart/2005/8/layout/target3"/>
    <dgm:cxn modelId="{D19BD0BD-9DB7-4AEA-B86C-CE989C6694A6}" type="presOf" srcId="{D9BE8193-28FD-4C3A-BDC8-84FA6CD4C12F}" destId="{8A07427F-FB70-421B-BD67-17FB06029F02}" srcOrd="1" destOrd="0" presId="urn:microsoft.com/office/officeart/2005/8/layout/target3"/>
    <dgm:cxn modelId="{4CDA6F3D-C235-4E8A-8474-F151C141716F}" type="presOf" srcId="{D9BE8193-28FD-4C3A-BDC8-84FA6CD4C12F}" destId="{2EF7D071-9C4A-406C-8FFB-258ECAEB3A8A}" srcOrd="0" destOrd="0" presId="urn:microsoft.com/office/officeart/2005/8/layout/target3"/>
    <dgm:cxn modelId="{26BBDC16-9A93-4663-A28B-37D1B03943D9}" type="presOf" srcId="{0C849123-C27A-4810-99EA-870E77852402}" destId="{7F218186-A021-4375-AFC1-B4B80F9204C7}" srcOrd="0" destOrd="0" presId="urn:microsoft.com/office/officeart/2005/8/layout/target3"/>
    <dgm:cxn modelId="{7AE48309-A511-4199-8E9D-459F1602B79D}" srcId="{49264806-123A-4692-8755-98F217068DF9}" destId="{C4DE1FF6-C4EF-4AB5-9860-CCACADEDBF21}" srcOrd="3" destOrd="0" parTransId="{7883E8F2-F3BA-4FDB-9A92-705DEA7F2CAA}" sibTransId="{0855A7DF-D7F8-4335-87A5-1E0F17398135}"/>
    <dgm:cxn modelId="{4F2BE354-DC2F-4539-A168-282715BC61EE}" type="presOf" srcId="{737BE2D7-C367-4042-BFEF-A3B66B6B1640}" destId="{0C049B9D-961A-42CE-8069-884A81DB0F13}" srcOrd="1" destOrd="0" presId="urn:microsoft.com/office/officeart/2005/8/layout/target3"/>
    <dgm:cxn modelId="{2487C1FA-8BDF-49D1-81E9-FEEC04EF06D5}" type="presOf" srcId="{737BE2D7-C367-4042-BFEF-A3B66B6B1640}" destId="{2A20D891-D0E0-4249-B816-EAC0B95236C8}" srcOrd="0" destOrd="0" presId="urn:microsoft.com/office/officeart/2005/8/layout/target3"/>
    <dgm:cxn modelId="{80286847-D2F1-4740-9D13-37BA50DC0FD8}" type="presOf" srcId="{C4DE1FF6-C4EF-4AB5-9860-CCACADEDBF21}" destId="{ACEE8E97-153E-440C-B893-662B6AEA1A06}" srcOrd="0" destOrd="0" presId="urn:microsoft.com/office/officeart/2005/8/layout/target3"/>
    <dgm:cxn modelId="{51CECC08-61E3-4C6D-A57C-3003664541AC}" type="presOf" srcId="{49264806-123A-4692-8755-98F217068DF9}" destId="{3CFCF5B1-C56C-4566-865E-2DBFE655AC72}" srcOrd="0" destOrd="0" presId="urn:microsoft.com/office/officeart/2005/8/layout/target3"/>
    <dgm:cxn modelId="{CBBD6373-8A86-463D-A3C9-0AD628B0487E}" srcId="{49264806-123A-4692-8755-98F217068DF9}" destId="{737BE2D7-C367-4042-BFEF-A3B66B6B1640}" srcOrd="2" destOrd="0" parTransId="{E3B5452D-5445-4B63-8F88-A8BF2EC2F235}" sibTransId="{98C0A560-64E4-4894-A53F-6E4B8FC470D9}"/>
    <dgm:cxn modelId="{B71D2DE5-3153-495F-97F2-FF7C6EF69DAD}" type="presOf" srcId="{C4DE1FF6-C4EF-4AB5-9860-CCACADEDBF21}" destId="{18B23BDE-AABF-4068-A29A-34DFBCDE5DC0}" srcOrd="1" destOrd="0" presId="urn:microsoft.com/office/officeart/2005/8/layout/target3"/>
    <dgm:cxn modelId="{96C7FE5E-B6F1-4730-A2A2-7BD4625D46BB}" srcId="{49264806-123A-4692-8755-98F217068DF9}" destId="{D9BE8193-28FD-4C3A-BDC8-84FA6CD4C12F}" srcOrd="0" destOrd="0" parTransId="{6A683D32-D9BC-458A-8EFA-3B58F9A1D721}" sibTransId="{3436AD3C-4645-47C2-96FF-3226B3B352D9}"/>
    <dgm:cxn modelId="{AB9E515C-1453-4425-B6AA-C14282A9D12A}" type="presParOf" srcId="{3CFCF5B1-C56C-4566-865E-2DBFE655AC72}" destId="{81BEA8AE-DF8C-407F-A7FF-3DA2F51DE269}" srcOrd="0" destOrd="0" presId="urn:microsoft.com/office/officeart/2005/8/layout/target3"/>
    <dgm:cxn modelId="{D48DB540-BF81-4208-9B94-1ED3106BD27C}" type="presParOf" srcId="{3CFCF5B1-C56C-4566-865E-2DBFE655AC72}" destId="{661B73CE-C68A-4847-9B82-300FAE174F57}" srcOrd="1" destOrd="0" presId="urn:microsoft.com/office/officeart/2005/8/layout/target3"/>
    <dgm:cxn modelId="{690619AC-B583-4861-A775-49C2309E64D9}" type="presParOf" srcId="{3CFCF5B1-C56C-4566-865E-2DBFE655AC72}" destId="{2EF7D071-9C4A-406C-8FFB-258ECAEB3A8A}" srcOrd="2" destOrd="0" presId="urn:microsoft.com/office/officeart/2005/8/layout/target3"/>
    <dgm:cxn modelId="{4F88F487-A9D6-4E04-862F-63A4BD05E287}" type="presParOf" srcId="{3CFCF5B1-C56C-4566-865E-2DBFE655AC72}" destId="{A259A4F6-D5DA-4074-9F40-D266E40F69A4}" srcOrd="3" destOrd="0" presId="urn:microsoft.com/office/officeart/2005/8/layout/target3"/>
    <dgm:cxn modelId="{CCF13690-C39F-4C50-9FDE-5C669B3F0627}" type="presParOf" srcId="{3CFCF5B1-C56C-4566-865E-2DBFE655AC72}" destId="{D5C548D1-DF69-4D16-BF9E-A807F9ED4FC8}" srcOrd="4" destOrd="0" presId="urn:microsoft.com/office/officeart/2005/8/layout/target3"/>
    <dgm:cxn modelId="{9E6926F2-3316-4955-A981-5303CED9C4D4}" type="presParOf" srcId="{3CFCF5B1-C56C-4566-865E-2DBFE655AC72}" destId="{7F218186-A021-4375-AFC1-B4B80F9204C7}" srcOrd="5" destOrd="0" presId="urn:microsoft.com/office/officeart/2005/8/layout/target3"/>
    <dgm:cxn modelId="{16EECA66-80C9-4686-84DC-A99E16916647}" type="presParOf" srcId="{3CFCF5B1-C56C-4566-865E-2DBFE655AC72}" destId="{F6460707-5AAB-4547-A860-4B800039FCBA}" srcOrd="6" destOrd="0" presId="urn:microsoft.com/office/officeart/2005/8/layout/target3"/>
    <dgm:cxn modelId="{FD7B2EEF-529C-44F8-ACFE-F397C357D74C}" type="presParOf" srcId="{3CFCF5B1-C56C-4566-865E-2DBFE655AC72}" destId="{A803C33A-43BF-4F7E-930A-60886CAA4767}" srcOrd="7" destOrd="0" presId="urn:microsoft.com/office/officeart/2005/8/layout/target3"/>
    <dgm:cxn modelId="{B7451076-D4A8-4D0B-9078-D5027EAAA911}" type="presParOf" srcId="{3CFCF5B1-C56C-4566-865E-2DBFE655AC72}" destId="{2A20D891-D0E0-4249-B816-EAC0B95236C8}" srcOrd="8" destOrd="0" presId="urn:microsoft.com/office/officeart/2005/8/layout/target3"/>
    <dgm:cxn modelId="{41238BF6-DE97-44E3-BDAB-057FEBCA835A}" type="presParOf" srcId="{3CFCF5B1-C56C-4566-865E-2DBFE655AC72}" destId="{57199D23-09CA-4F9C-A913-368ECF73113C}" srcOrd="9" destOrd="0" presId="urn:microsoft.com/office/officeart/2005/8/layout/target3"/>
    <dgm:cxn modelId="{D4860006-38A5-4CFD-8C77-0D1277405FF2}" type="presParOf" srcId="{3CFCF5B1-C56C-4566-865E-2DBFE655AC72}" destId="{24350C76-11AF-41A5-BD67-65B2FB19F9A1}" srcOrd="10" destOrd="0" presId="urn:microsoft.com/office/officeart/2005/8/layout/target3"/>
    <dgm:cxn modelId="{8217F8DA-B61E-44EA-A2CF-7746C353D0EB}" type="presParOf" srcId="{3CFCF5B1-C56C-4566-865E-2DBFE655AC72}" destId="{ACEE8E97-153E-440C-B893-662B6AEA1A06}" srcOrd="11" destOrd="0" presId="urn:microsoft.com/office/officeart/2005/8/layout/target3"/>
    <dgm:cxn modelId="{E37DEB2A-D84C-4992-93F0-03357BC53E6F}" type="presParOf" srcId="{3CFCF5B1-C56C-4566-865E-2DBFE655AC72}" destId="{8A07427F-FB70-421B-BD67-17FB06029F02}" srcOrd="12" destOrd="0" presId="urn:microsoft.com/office/officeart/2005/8/layout/target3"/>
    <dgm:cxn modelId="{B2FA55EE-4193-4971-B80F-B16A5DA8F7DD}" type="presParOf" srcId="{3CFCF5B1-C56C-4566-865E-2DBFE655AC72}" destId="{252956C9-6EC8-4317-B870-0BC653DDE421}" srcOrd="13" destOrd="0" presId="urn:microsoft.com/office/officeart/2005/8/layout/target3"/>
    <dgm:cxn modelId="{1B380F8F-4869-423F-87E3-D4D61F5264B2}" type="presParOf" srcId="{3CFCF5B1-C56C-4566-865E-2DBFE655AC72}" destId="{0C049B9D-961A-42CE-8069-884A81DB0F13}" srcOrd="14" destOrd="0" presId="urn:microsoft.com/office/officeart/2005/8/layout/target3"/>
    <dgm:cxn modelId="{C420FC26-227D-4C33-9A4E-D2E371BCD08F}" type="presParOf" srcId="{3CFCF5B1-C56C-4566-865E-2DBFE655AC72}" destId="{18B23BDE-AABF-4068-A29A-34DFBCDE5DC0}"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264806-123A-4692-8755-98F217068DF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9BE8193-28FD-4C3A-BDC8-84FA6CD4C12F}">
      <dgm:prSet phldrT="[Text]"/>
      <dgm:spPr/>
      <dgm:t>
        <a:bodyPr/>
        <a:lstStyle/>
        <a:p>
          <a:pPr algn="l"/>
          <a:r>
            <a:rPr lang="en-US" dirty="0" smtClean="0"/>
            <a:t>Member Services</a:t>
          </a:r>
          <a:endParaRPr lang="en-US" dirty="0"/>
        </a:p>
      </dgm:t>
    </dgm:pt>
    <dgm:pt modelId="{6A683D32-D9BC-458A-8EFA-3B58F9A1D721}" type="parTrans" cxnId="{96C7FE5E-B6F1-4730-A2A2-7BD4625D46BB}">
      <dgm:prSet/>
      <dgm:spPr/>
      <dgm:t>
        <a:bodyPr/>
        <a:lstStyle/>
        <a:p>
          <a:endParaRPr lang="en-US"/>
        </a:p>
      </dgm:t>
    </dgm:pt>
    <dgm:pt modelId="{3436AD3C-4645-47C2-96FF-3226B3B352D9}" type="sibTrans" cxnId="{96C7FE5E-B6F1-4730-A2A2-7BD4625D46BB}">
      <dgm:prSet/>
      <dgm:spPr/>
      <dgm:t>
        <a:bodyPr/>
        <a:lstStyle/>
        <a:p>
          <a:endParaRPr lang="en-US"/>
        </a:p>
      </dgm:t>
    </dgm:pt>
    <dgm:pt modelId="{737BE2D7-C367-4042-BFEF-A3B66B6B1640}">
      <dgm:prSet phldrT="[Text]"/>
      <dgm:spPr/>
      <dgm:t>
        <a:bodyPr/>
        <a:lstStyle/>
        <a:p>
          <a:pPr algn="l"/>
          <a:r>
            <a:rPr lang="en-US" dirty="0" smtClean="0"/>
            <a:t>ISAC</a:t>
          </a:r>
          <a:endParaRPr lang="en-US" dirty="0"/>
        </a:p>
      </dgm:t>
    </dgm:pt>
    <dgm:pt modelId="{E3B5452D-5445-4B63-8F88-A8BF2EC2F235}" type="parTrans" cxnId="{CBBD6373-8A86-463D-A3C9-0AD628B0487E}">
      <dgm:prSet/>
      <dgm:spPr/>
      <dgm:t>
        <a:bodyPr/>
        <a:lstStyle/>
        <a:p>
          <a:endParaRPr lang="en-US"/>
        </a:p>
      </dgm:t>
    </dgm:pt>
    <dgm:pt modelId="{98C0A560-64E4-4894-A53F-6E4B8FC470D9}" type="sibTrans" cxnId="{CBBD6373-8A86-463D-A3C9-0AD628B0487E}">
      <dgm:prSet/>
      <dgm:spPr/>
      <dgm:t>
        <a:bodyPr/>
        <a:lstStyle/>
        <a:p>
          <a:endParaRPr lang="en-US"/>
        </a:p>
      </dgm:t>
    </dgm:pt>
    <dgm:pt modelId="{C4DE1FF6-C4EF-4AB5-9860-CCACADEDBF21}">
      <dgm:prSet phldrT="[Text]"/>
      <dgm:spPr/>
      <dgm:t>
        <a:bodyPr/>
        <a:lstStyle/>
        <a:p>
          <a:pPr algn="l"/>
          <a:r>
            <a:rPr lang="en-US" dirty="0" smtClean="0"/>
            <a:t>CSIRT</a:t>
          </a:r>
          <a:endParaRPr lang="en-US" dirty="0"/>
        </a:p>
      </dgm:t>
    </dgm:pt>
    <dgm:pt modelId="{7883E8F2-F3BA-4FDB-9A92-705DEA7F2CAA}" type="parTrans" cxnId="{7AE48309-A511-4199-8E9D-459F1602B79D}">
      <dgm:prSet/>
      <dgm:spPr/>
      <dgm:t>
        <a:bodyPr/>
        <a:lstStyle/>
        <a:p>
          <a:endParaRPr lang="en-US"/>
        </a:p>
      </dgm:t>
    </dgm:pt>
    <dgm:pt modelId="{0855A7DF-D7F8-4335-87A5-1E0F17398135}" type="sibTrans" cxnId="{7AE48309-A511-4199-8E9D-459F1602B79D}">
      <dgm:prSet/>
      <dgm:spPr/>
      <dgm:t>
        <a:bodyPr/>
        <a:lstStyle/>
        <a:p>
          <a:endParaRPr lang="en-US"/>
        </a:p>
      </dgm:t>
    </dgm:pt>
    <dgm:pt modelId="{0C849123-C27A-4810-99EA-870E77852402}">
      <dgm:prSet phldrT="[Text]"/>
      <dgm:spPr/>
      <dgm:t>
        <a:bodyPr/>
        <a:lstStyle/>
        <a:p>
          <a:pPr algn="l"/>
          <a:r>
            <a:rPr lang="en-US" b="1" dirty="0" smtClean="0">
              <a:solidFill>
                <a:schemeClr val="accent2"/>
              </a:solidFill>
            </a:rPr>
            <a:t>Research &amp; Development</a:t>
          </a:r>
          <a:endParaRPr lang="en-US" b="1" dirty="0">
            <a:solidFill>
              <a:schemeClr val="accent2"/>
            </a:solidFill>
          </a:endParaRPr>
        </a:p>
      </dgm:t>
    </dgm:pt>
    <dgm:pt modelId="{E958767A-9D8F-426F-8B4F-7A49B64A6E09}" type="parTrans" cxnId="{DD894B26-B3FA-4FA2-8FCF-253DED068697}">
      <dgm:prSet/>
      <dgm:spPr/>
      <dgm:t>
        <a:bodyPr/>
        <a:lstStyle/>
        <a:p>
          <a:endParaRPr lang="en-US"/>
        </a:p>
      </dgm:t>
    </dgm:pt>
    <dgm:pt modelId="{0DB4EA71-BB73-4346-8B29-3E4CD0F377F8}" type="sibTrans" cxnId="{DD894B26-B3FA-4FA2-8FCF-253DED068697}">
      <dgm:prSet/>
      <dgm:spPr/>
      <dgm:t>
        <a:bodyPr/>
        <a:lstStyle/>
        <a:p>
          <a:endParaRPr lang="en-US"/>
        </a:p>
      </dgm:t>
    </dgm:pt>
    <dgm:pt modelId="{3CFCF5B1-C56C-4566-865E-2DBFE655AC72}" type="pres">
      <dgm:prSet presAssocID="{49264806-123A-4692-8755-98F217068DF9}" presName="Name0" presStyleCnt="0">
        <dgm:presLayoutVars>
          <dgm:chMax val="7"/>
          <dgm:dir/>
          <dgm:animLvl val="lvl"/>
          <dgm:resizeHandles val="exact"/>
        </dgm:presLayoutVars>
      </dgm:prSet>
      <dgm:spPr/>
      <dgm:t>
        <a:bodyPr/>
        <a:lstStyle/>
        <a:p>
          <a:endParaRPr lang="en-US"/>
        </a:p>
      </dgm:t>
    </dgm:pt>
    <dgm:pt modelId="{81BEA8AE-DF8C-407F-A7FF-3DA2F51DE269}" type="pres">
      <dgm:prSet presAssocID="{D9BE8193-28FD-4C3A-BDC8-84FA6CD4C12F}" presName="circle1" presStyleLbl="node1" presStyleIdx="0" presStyleCnt="4">
        <dgm:style>
          <a:lnRef idx="2">
            <a:schemeClr val="accent1">
              <a:shade val="50000"/>
            </a:schemeClr>
          </a:lnRef>
          <a:fillRef idx="1">
            <a:schemeClr val="accent1"/>
          </a:fillRef>
          <a:effectRef idx="0">
            <a:schemeClr val="accent1"/>
          </a:effectRef>
          <a:fontRef idx="minor">
            <a:schemeClr val="lt1"/>
          </a:fontRef>
        </dgm:style>
      </dgm:prSet>
      <dgm:spPr/>
    </dgm:pt>
    <dgm:pt modelId="{661B73CE-C68A-4847-9B82-300FAE174F57}" type="pres">
      <dgm:prSet presAssocID="{D9BE8193-28FD-4C3A-BDC8-84FA6CD4C12F}" presName="space" presStyleCnt="0"/>
      <dgm:spPr/>
    </dgm:pt>
    <dgm:pt modelId="{2EF7D071-9C4A-406C-8FFB-258ECAEB3A8A}" type="pres">
      <dgm:prSet presAssocID="{D9BE8193-28FD-4C3A-BDC8-84FA6CD4C12F}" presName="rect1" presStyleLbl="alignAcc1" presStyleIdx="0" presStyleCnt="4"/>
      <dgm:spPr/>
      <dgm:t>
        <a:bodyPr/>
        <a:lstStyle/>
        <a:p>
          <a:endParaRPr lang="en-US"/>
        </a:p>
      </dgm:t>
    </dgm:pt>
    <dgm:pt modelId="{A259A4F6-D5DA-4074-9F40-D266E40F69A4}" type="pres">
      <dgm:prSet presAssocID="{0C849123-C27A-4810-99EA-870E77852402}" presName="vertSpace2" presStyleLbl="node1" presStyleIdx="0" presStyleCnt="4"/>
      <dgm:spPr/>
    </dgm:pt>
    <dgm:pt modelId="{D5C548D1-DF69-4D16-BF9E-A807F9ED4FC8}" type="pres">
      <dgm:prSet presAssocID="{0C849123-C27A-4810-99EA-870E77852402}" presName="circle2" presStyleLbl="node1" presStyleIdx="1" presStyleCnt="4">
        <dgm:style>
          <a:lnRef idx="2">
            <a:schemeClr val="accent1">
              <a:shade val="50000"/>
            </a:schemeClr>
          </a:lnRef>
          <a:fillRef idx="1">
            <a:schemeClr val="accent1"/>
          </a:fillRef>
          <a:effectRef idx="0">
            <a:schemeClr val="accent1"/>
          </a:effectRef>
          <a:fontRef idx="minor">
            <a:schemeClr val="lt1"/>
          </a:fontRef>
        </dgm:style>
      </dgm:prSet>
      <dgm:spPr/>
    </dgm:pt>
    <dgm:pt modelId="{7F218186-A021-4375-AFC1-B4B80F9204C7}" type="pres">
      <dgm:prSet presAssocID="{0C849123-C27A-4810-99EA-870E77852402}" presName="rect2" presStyleLbl="alignAcc1" presStyleIdx="1" presStyleCnt="4"/>
      <dgm:spPr/>
      <dgm:t>
        <a:bodyPr/>
        <a:lstStyle/>
        <a:p>
          <a:endParaRPr lang="en-US"/>
        </a:p>
      </dgm:t>
    </dgm:pt>
    <dgm:pt modelId="{F6460707-5AAB-4547-A860-4B800039FCBA}" type="pres">
      <dgm:prSet presAssocID="{737BE2D7-C367-4042-BFEF-A3B66B6B1640}" presName="vertSpace3" presStyleLbl="node1" presStyleIdx="1" presStyleCnt="4"/>
      <dgm:spPr/>
    </dgm:pt>
    <dgm:pt modelId="{A803C33A-43BF-4F7E-930A-60886CAA4767}" type="pres">
      <dgm:prSet presAssocID="{737BE2D7-C367-4042-BFEF-A3B66B6B1640}" presName="circle3" presStyleLbl="node1" presStyleIdx="2" presStyleCnt="4">
        <dgm:style>
          <a:lnRef idx="1">
            <a:schemeClr val="accent1"/>
          </a:lnRef>
          <a:fillRef idx="2">
            <a:schemeClr val="accent1"/>
          </a:fillRef>
          <a:effectRef idx="1">
            <a:schemeClr val="accent1"/>
          </a:effectRef>
          <a:fontRef idx="minor">
            <a:schemeClr val="dk1"/>
          </a:fontRef>
        </dgm:style>
      </dgm:prSet>
      <dgm:spPr/>
    </dgm:pt>
    <dgm:pt modelId="{2A20D891-D0E0-4249-B816-EAC0B95236C8}" type="pres">
      <dgm:prSet presAssocID="{737BE2D7-C367-4042-BFEF-A3B66B6B1640}" presName="rect3" presStyleLbl="alignAcc1" presStyleIdx="2" presStyleCnt="4"/>
      <dgm:spPr/>
      <dgm:t>
        <a:bodyPr/>
        <a:lstStyle/>
        <a:p>
          <a:endParaRPr lang="en-US"/>
        </a:p>
      </dgm:t>
    </dgm:pt>
    <dgm:pt modelId="{57199D23-09CA-4F9C-A913-368ECF73113C}" type="pres">
      <dgm:prSet presAssocID="{C4DE1FF6-C4EF-4AB5-9860-CCACADEDBF21}" presName="vertSpace4" presStyleLbl="node1" presStyleIdx="2" presStyleCnt="4"/>
      <dgm:spPr/>
    </dgm:pt>
    <dgm:pt modelId="{24350C76-11AF-41A5-BD67-65B2FB19F9A1}" type="pres">
      <dgm:prSet presAssocID="{C4DE1FF6-C4EF-4AB5-9860-CCACADEDBF21}" presName="circle4" presStyleLbl="node1" presStyleIdx="3" presStyleCnt="4">
        <dgm:style>
          <a:lnRef idx="1">
            <a:schemeClr val="accent1"/>
          </a:lnRef>
          <a:fillRef idx="2">
            <a:schemeClr val="accent1"/>
          </a:fillRef>
          <a:effectRef idx="1">
            <a:schemeClr val="accent1"/>
          </a:effectRef>
          <a:fontRef idx="minor">
            <a:schemeClr val="dk1"/>
          </a:fontRef>
        </dgm:style>
      </dgm:prSet>
      <dgm:spPr/>
    </dgm:pt>
    <dgm:pt modelId="{ACEE8E97-153E-440C-B893-662B6AEA1A06}" type="pres">
      <dgm:prSet presAssocID="{C4DE1FF6-C4EF-4AB5-9860-CCACADEDBF21}" presName="rect4" presStyleLbl="alignAcc1" presStyleIdx="3" presStyleCnt="4"/>
      <dgm:spPr/>
      <dgm:t>
        <a:bodyPr/>
        <a:lstStyle/>
        <a:p>
          <a:endParaRPr lang="en-US"/>
        </a:p>
      </dgm:t>
    </dgm:pt>
    <dgm:pt modelId="{8A07427F-FB70-421B-BD67-17FB06029F02}" type="pres">
      <dgm:prSet presAssocID="{D9BE8193-28FD-4C3A-BDC8-84FA6CD4C12F}" presName="rect1ParTxNoCh" presStyleLbl="alignAcc1" presStyleIdx="3" presStyleCnt="4">
        <dgm:presLayoutVars>
          <dgm:chMax val="1"/>
          <dgm:bulletEnabled val="1"/>
        </dgm:presLayoutVars>
      </dgm:prSet>
      <dgm:spPr/>
      <dgm:t>
        <a:bodyPr/>
        <a:lstStyle/>
        <a:p>
          <a:endParaRPr lang="en-US"/>
        </a:p>
      </dgm:t>
    </dgm:pt>
    <dgm:pt modelId="{252956C9-6EC8-4317-B870-0BC653DDE421}" type="pres">
      <dgm:prSet presAssocID="{0C849123-C27A-4810-99EA-870E77852402}" presName="rect2ParTxNoCh" presStyleLbl="alignAcc1" presStyleIdx="3" presStyleCnt="4">
        <dgm:presLayoutVars>
          <dgm:chMax val="1"/>
          <dgm:bulletEnabled val="1"/>
        </dgm:presLayoutVars>
      </dgm:prSet>
      <dgm:spPr/>
      <dgm:t>
        <a:bodyPr/>
        <a:lstStyle/>
        <a:p>
          <a:endParaRPr lang="en-US"/>
        </a:p>
      </dgm:t>
    </dgm:pt>
    <dgm:pt modelId="{0C049B9D-961A-42CE-8069-884A81DB0F13}" type="pres">
      <dgm:prSet presAssocID="{737BE2D7-C367-4042-BFEF-A3B66B6B1640}" presName="rect3ParTxNoCh" presStyleLbl="alignAcc1" presStyleIdx="3" presStyleCnt="4">
        <dgm:presLayoutVars>
          <dgm:chMax val="1"/>
          <dgm:bulletEnabled val="1"/>
        </dgm:presLayoutVars>
      </dgm:prSet>
      <dgm:spPr/>
      <dgm:t>
        <a:bodyPr/>
        <a:lstStyle/>
        <a:p>
          <a:endParaRPr lang="en-US"/>
        </a:p>
      </dgm:t>
    </dgm:pt>
    <dgm:pt modelId="{18B23BDE-AABF-4068-A29A-34DFBCDE5DC0}" type="pres">
      <dgm:prSet presAssocID="{C4DE1FF6-C4EF-4AB5-9860-CCACADEDBF21}" presName="rect4ParTxNoCh" presStyleLbl="alignAcc1" presStyleIdx="3" presStyleCnt="4">
        <dgm:presLayoutVars>
          <dgm:chMax val="1"/>
          <dgm:bulletEnabled val="1"/>
        </dgm:presLayoutVars>
      </dgm:prSet>
      <dgm:spPr/>
      <dgm:t>
        <a:bodyPr/>
        <a:lstStyle/>
        <a:p>
          <a:endParaRPr lang="en-US"/>
        </a:p>
      </dgm:t>
    </dgm:pt>
  </dgm:ptLst>
  <dgm:cxnLst>
    <dgm:cxn modelId="{DD894B26-B3FA-4FA2-8FCF-253DED068697}" srcId="{49264806-123A-4692-8755-98F217068DF9}" destId="{0C849123-C27A-4810-99EA-870E77852402}" srcOrd="1" destOrd="0" parTransId="{E958767A-9D8F-426F-8B4F-7A49B64A6E09}" sibTransId="{0DB4EA71-BB73-4346-8B29-3E4CD0F377F8}"/>
    <dgm:cxn modelId="{8B393789-1DE1-49B4-B9F0-88B4FEC3EE17}" type="presOf" srcId="{D9BE8193-28FD-4C3A-BDC8-84FA6CD4C12F}" destId="{8A07427F-FB70-421B-BD67-17FB06029F02}" srcOrd="1" destOrd="0" presId="urn:microsoft.com/office/officeart/2005/8/layout/target3"/>
    <dgm:cxn modelId="{3F11F29B-2F2B-40CC-9151-109EDB568997}" type="presOf" srcId="{D9BE8193-28FD-4C3A-BDC8-84FA6CD4C12F}" destId="{2EF7D071-9C4A-406C-8FFB-258ECAEB3A8A}" srcOrd="0" destOrd="0" presId="urn:microsoft.com/office/officeart/2005/8/layout/target3"/>
    <dgm:cxn modelId="{265AE571-CE2E-4A9A-BE52-93AF5B14A74F}" type="presOf" srcId="{737BE2D7-C367-4042-BFEF-A3B66B6B1640}" destId="{0C049B9D-961A-42CE-8069-884A81DB0F13}" srcOrd="1" destOrd="0" presId="urn:microsoft.com/office/officeart/2005/8/layout/target3"/>
    <dgm:cxn modelId="{5B16627A-DA56-4D52-A5BE-D56E96F30221}" type="presOf" srcId="{C4DE1FF6-C4EF-4AB5-9860-CCACADEDBF21}" destId="{18B23BDE-AABF-4068-A29A-34DFBCDE5DC0}" srcOrd="1" destOrd="0" presId="urn:microsoft.com/office/officeart/2005/8/layout/target3"/>
    <dgm:cxn modelId="{7ACF44AE-BAB0-4CA3-B3F1-56FFA5D1FB72}" type="presOf" srcId="{0C849123-C27A-4810-99EA-870E77852402}" destId="{252956C9-6EC8-4317-B870-0BC653DDE421}" srcOrd="1" destOrd="0" presId="urn:microsoft.com/office/officeart/2005/8/layout/target3"/>
    <dgm:cxn modelId="{7AE48309-A511-4199-8E9D-459F1602B79D}" srcId="{49264806-123A-4692-8755-98F217068DF9}" destId="{C4DE1FF6-C4EF-4AB5-9860-CCACADEDBF21}" srcOrd="3" destOrd="0" parTransId="{7883E8F2-F3BA-4FDB-9A92-705DEA7F2CAA}" sibTransId="{0855A7DF-D7F8-4335-87A5-1E0F17398135}"/>
    <dgm:cxn modelId="{3F511A02-0557-4A0C-B567-FB282F04E04C}" type="presOf" srcId="{0C849123-C27A-4810-99EA-870E77852402}" destId="{7F218186-A021-4375-AFC1-B4B80F9204C7}" srcOrd="0" destOrd="0" presId="urn:microsoft.com/office/officeart/2005/8/layout/target3"/>
    <dgm:cxn modelId="{7DF863C1-8520-42DD-99D0-D26EDD4F12B5}" type="presOf" srcId="{C4DE1FF6-C4EF-4AB5-9860-CCACADEDBF21}" destId="{ACEE8E97-153E-440C-B893-662B6AEA1A06}" srcOrd="0" destOrd="0" presId="urn:microsoft.com/office/officeart/2005/8/layout/target3"/>
    <dgm:cxn modelId="{BAAEFF2B-6F83-41AC-81C1-45F44BFAAECA}" type="presOf" srcId="{737BE2D7-C367-4042-BFEF-A3B66B6B1640}" destId="{2A20D891-D0E0-4249-B816-EAC0B95236C8}" srcOrd="0" destOrd="0" presId="urn:microsoft.com/office/officeart/2005/8/layout/target3"/>
    <dgm:cxn modelId="{CBBD6373-8A86-463D-A3C9-0AD628B0487E}" srcId="{49264806-123A-4692-8755-98F217068DF9}" destId="{737BE2D7-C367-4042-BFEF-A3B66B6B1640}" srcOrd="2" destOrd="0" parTransId="{E3B5452D-5445-4B63-8F88-A8BF2EC2F235}" sibTransId="{98C0A560-64E4-4894-A53F-6E4B8FC470D9}"/>
    <dgm:cxn modelId="{FC5EDFE9-0259-4A17-B09E-8BF1AC699299}" type="presOf" srcId="{49264806-123A-4692-8755-98F217068DF9}" destId="{3CFCF5B1-C56C-4566-865E-2DBFE655AC72}" srcOrd="0" destOrd="0" presId="urn:microsoft.com/office/officeart/2005/8/layout/target3"/>
    <dgm:cxn modelId="{96C7FE5E-B6F1-4730-A2A2-7BD4625D46BB}" srcId="{49264806-123A-4692-8755-98F217068DF9}" destId="{D9BE8193-28FD-4C3A-BDC8-84FA6CD4C12F}" srcOrd="0" destOrd="0" parTransId="{6A683D32-D9BC-458A-8EFA-3B58F9A1D721}" sibTransId="{3436AD3C-4645-47C2-96FF-3226B3B352D9}"/>
    <dgm:cxn modelId="{3A2CDB9E-1A5B-4D7D-A3CF-45FF8523FDC9}" type="presParOf" srcId="{3CFCF5B1-C56C-4566-865E-2DBFE655AC72}" destId="{81BEA8AE-DF8C-407F-A7FF-3DA2F51DE269}" srcOrd="0" destOrd="0" presId="urn:microsoft.com/office/officeart/2005/8/layout/target3"/>
    <dgm:cxn modelId="{3E1CFCD9-E71F-4740-913C-DF527C549B80}" type="presParOf" srcId="{3CFCF5B1-C56C-4566-865E-2DBFE655AC72}" destId="{661B73CE-C68A-4847-9B82-300FAE174F57}" srcOrd="1" destOrd="0" presId="urn:microsoft.com/office/officeart/2005/8/layout/target3"/>
    <dgm:cxn modelId="{A5CD40B5-ECA7-4039-9237-C5F704ACC72B}" type="presParOf" srcId="{3CFCF5B1-C56C-4566-865E-2DBFE655AC72}" destId="{2EF7D071-9C4A-406C-8FFB-258ECAEB3A8A}" srcOrd="2" destOrd="0" presId="urn:microsoft.com/office/officeart/2005/8/layout/target3"/>
    <dgm:cxn modelId="{8489FA37-0EC4-4614-83F9-D7B900E44DE2}" type="presParOf" srcId="{3CFCF5B1-C56C-4566-865E-2DBFE655AC72}" destId="{A259A4F6-D5DA-4074-9F40-D266E40F69A4}" srcOrd="3" destOrd="0" presId="urn:microsoft.com/office/officeart/2005/8/layout/target3"/>
    <dgm:cxn modelId="{355ABE38-BDF6-4FD9-B93F-0D70B58E6BA9}" type="presParOf" srcId="{3CFCF5B1-C56C-4566-865E-2DBFE655AC72}" destId="{D5C548D1-DF69-4D16-BF9E-A807F9ED4FC8}" srcOrd="4" destOrd="0" presId="urn:microsoft.com/office/officeart/2005/8/layout/target3"/>
    <dgm:cxn modelId="{2C6B4C7C-EB24-47D9-98CD-320451AA838D}" type="presParOf" srcId="{3CFCF5B1-C56C-4566-865E-2DBFE655AC72}" destId="{7F218186-A021-4375-AFC1-B4B80F9204C7}" srcOrd="5" destOrd="0" presId="urn:microsoft.com/office/officeart/2005/8/layout/target3"/>
    <dgm:cxn modelId="{7FAE8766-4F3F-455B-8DA8-5C0A954B0D1B}" type="presParOf" srcId="{3CFCF5B1-C56C-4566-865E-2DBFE655AC72}" destId="{F6460707-5AAB-4547-A860-4B800039FCBA}" srcOrd="6" destOrd="0" presId="urn:microsoft.com/office/officeart/2005/8/layout/target3"/>
    <dgm:cxn modelId="{D9D54D44-CD4F-408E-B0E1-7151E0502A37}" type="presParOf" srcId="{3CFCF5B1-C56C-4566-865E-2DBFE655AC72}" destId="{A803C33A-43BF-4F7E-930A-60886CAA4767}" srcOrd="7" destOrd="0" presId="urn:microsoft.com/office/officeart/2005/8/layout/target3"/>
    <dgm:cxn modelId="{F2D2A06C-A21B-42E6-BCCC-C6C3A3D6189C}" type="presParOf" srcId="{3CFCF5B1-C56C-4566-865E-2DBFE655AC72}" destId="{2A20D891-D0E0-4249-B816-EAC0B95236C8}" srcOrd="8" destOrd="0" presId="urn:microsoft.com/office/officeart/2005/8/layout/target3"/>
    <dgm:cxn modelId="{4AAFEB47-67E2-4685-B3C9-091253BCDD0D}" type="presParOf" srcId="{3CFCF5B1-C56C-4566-865E-2DBFE655AC72}" destId="{57199D23-09CA-4F9C-A913-368ECF73113C}" srcOrd="9" destOrd="0" presId="urn:microsoft.com/office/officeart/2005/8/layout/target3"/>
    <dgm:cxn modelId="{595031AC-AF42-4DDC-884F-397F382AA542}" type="presParOf" srcId="{3CFCF5B1-C56C-4566-865E-2DBFE655AC72}" destId="{24350C76-11AF-41A5-BD67-65B2FB19F9A1}" srcOrd="10" destOrd="0" presId="urn:microsoft.com/office/officeart/2005/8/layout/target3"/>
    <dgm:cxn modelId="{2C713A40-74F6-4211-8FB4-848C8E8F73BA}" type="presParOf" srcId="{3CFCF5B1-C56C-4566-865E-2DBFE655AC72}" destId="{ACEE8E97-153E-440C-B893-662B6AEA1A06}" srcOrd="11" destOrd="0" presId="urn:microsoft.com/office/officeart/2005/8/layout/target3"/>
    <dgm:cxn modelId="{225F1E70-8C4C-4C13-8763-FCAF82EAF412}" type="presParOf" srcId="{3CFCF5B1-C56C-4566-865E-2DBFE655AC72}" destId="{8A07427F-FB70-421B-BD67-17FB06029F02}" srcOrd="12" destOrd="0" presId="urn:microsoft.com/office/officeart/2005/8/layout/target3"/>
    <dgm:cxn modelId="{AB11577D-D83B-4CD7-83F8-07D086E3DF58}" type="presParOf" srcId="{3CFCF5B1-C56C-4566-865E-2DBFE655AC72}" destId="{252956C9-6EC8-4317-B870-0BC653DDE421}" srcOrd="13" destOrd="0" presId="urn:microsoft.com/office/officeart/2005/8/layout/target3"/>
    <dgm:cxn modelId="{BDCC4087-09CA-4E7C-BCBA-7196D048CE1F}" type="presParOf" srcId="{3CFCF5B1-C56C-4566-865E-2DBFE655AC72}" destId="{0C049B9D-961A-42CE-8069-884A81DB0F13}" srcOrd="14" destOrd="0" presId="urn:microsoft.com/office/officeart/2005/8/layout/target3"/>
    <dgm:cxn modelId="{14BAB344-952E-455A-BD6B-88116C5393AA}" type="presParOf" srcId="{3CFCF5B1-C56C-4566-865E-2DBFE655AC72}" destId="{18B23BDE-AABF-4068-A29A-34DFBCDE5DC0}"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264806-123A-4692-8755-98F217068DF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9BE8193-28FD-4C3A-BDC8-84FA6CD4C12F}">
      <dgm:prSet phldrT="[Text]"/>
      <dgm:spPr/>
      <dgm:t>
        <a:bodyPr/>
        <a:lstStyle/>
        <a:p>
          <a:pPr algn="l"/>
          <a:r>
            <a:rPr lang="en-US" b="1" dirty="0" smtClean="0">
              <a:solidFill>
                <a:schemeClr val="accent2"/>
              </a:solidFill>
            </a:rPr>
            <a:t>Member Services</a:t>
          </a:r>
          <a:endParaRPr lang="en-US" b="1" dirty="0">
            <a:solidFill>
              <a:schemeClr val="accent2"/>
            </a:solidFill>
          </a:endParaRPr>
        </a:p>
      </dgm:t>
    </dgm:pt>
    <dgm:pt modelId="{6A683D32-D9BC-458A-8EFA-3B58F9A1D721}" type="parTrans" cxnId="{96C7FE5E-B6F1-4730-A2A2-7BD4625D46BB}">
      <dgm:prSet/>
      <dgm:spPr/>
      <dgm:t>
        <a:bodyPr/>
        <a:lstStyle/>
        <a:p>
          <a:endParaRPr lang="en-US"/>
        </a:p>
      </dgm:t>
    </dgm:pt>
    <dgm:pt modelId="{3436AD3C-4645-47C2-96FF-3226B3B352D9}" type="sibTrans" cxnId="{96C7FE5E-B6F1-4730-A2A2-7BD4625D46BB}">
      <dgm:prSet/>
      <dgm:spPr/>
      <dgm:t>
        <a:bodyPr/>
        <a:lstStyle/>
        <a:p>
          <a:endParaRPr lang="en-US"/>
        </a:p>
      </dgm:t>
    </dgm:pt>
    <dgm:pt modelId="{737BE2D7-C367-4042-BFEF-A3B66B6B1640}">
      <dgm:prSet phldrT="[Text]"/>
      <dgm:spPr/>
      <dgm:t>
        <a:bodyPr/>
        <a:lstStyle/>
        <a:p>
          <a:pPr algn="l"/>
          <a:r>
            <a:rPr lang="en-US" dirty="0" smtClean="0"/>
            <a:t>ISAC</a:t>
          </a:r>
          <a:endParaRPr lang="en-US" dirty="0"/>
        </a:p>
      </dgm:t>
    </dgm:pt>
    <dgm:pt modelId="{E3B5452D-5445-4B63-8F88-A8BF2EC2F235}" type="parTrans" cxnId="{CBBD6373-8A86-463D-A3C9-0AD628B0487E}">
      <dgm:prSet/>
      <dgm:spPr/>
      <dgm:t>
        <a:bodyPr/>
        <a:lstStyle/>
        <a:p>
          <a:endParaRPr lang="en-US"/>
        </a:p>
      </dgm:t>
    </dgm:pt>
    <dgm:pt modelId="{98C0A560-64E4-4894-A53F-6E4B8FC470D9}" type="sibTrans" cxnId="{CBBD6373-8A86-463D-A3C9-0AD628B0487E}">
      <dgm:prSet/>
      <dgm:spPr/>
      <dgm:t>
        <a:bodyPr/>
        <a:lstStyle/>
        <a:p>
          <a:endParaRPr lang="en-US"/>
        </a:p>
      </dgm:t>
    </dgm:pt>
    <dgm:pt modelId="{C4DE1FF6-C4EF-4AB5-9860-CCACADEDBF21}">
      <dgm:prSet phldrT="[Text]"/>
      <dgm:spPr/>
      <dgm:t>
        <a:bodyPr/>
        <a:lstStyle/>
        <a:p>
          <a:pPr algn="l"/>
          <a:r>
            <a:rPr lang="en-US" dirty="0" smtClean="0"/>
            <a:t>CSIRT</a:t>
          </a:r>
          <a:endParaRPr lang="en-US" dirty="0"/>
        </a:p>
      </dgm:t>
    </dgm:pt>
    <dgm:pt modelId="{7883E8F2-F3BA-4FDB-9A92-705DEA7F2CAA}" type="parTrans" cxnId="{7AE48309-A511-4199-8E9D-459F1602B79D}">
      <dgm:prSet/>
      <dgm:spPr/>
      <dgm:t>
        <a:bodyPr/>
        <a:lstStyle/>
        <a:p>
          <a:endParaRPr lang="en-US"/>
        </a:p>
      </dgm:t>
    </dgm:pt>
    <dgm:pt modelId="{0855A7DF-D7F8-4335-87A5-1E0F17398135}" type="sibTrans" cxnId="{7AE48309-A511-4199-8E9D-459F1602B79D}">
      <dgm:prSet/>
      <dgm:spPr/>
      <dgm:t>
        <a:bodyPr/>
        <a:lstStyle/>
        <a:p>
          <a:endParaRPr lang="en-US"/>
        </a:p>
      </dgm:t>
    </dgm:pt>
    <dgm:pt modelId="{0C849123-C27A-4810-99EA-870E77852402}">
      <dgm:prSet phldrT="[Text]"/>
      <dgm:spPr/>
      <dgm:t>
        <a:bodyPr/>
        <a:lstStyle/>
        <a:p>
          <a:pPr algn="l"/>
          <a:r>
            <a:rPr lang="en-US" dirty="0" smtClean="0"/>
            <a:t>Research &amp; Development</a:t>
          </a:r>
          <a:endParaRPr lang="en-US" dirty="0"/>
        </a:p>
      </dgm:t>
    </dgm:pt>
    <dgm:pt modelId="{E958767A-9D8F-426F-8B4F-7A49B64A6E09}" type="parTrans" cxnId="{DD894B26-B3FA-4FA2-8FCF-253DED068697}">
      <dgm:prSet/>
      <dgm:spPr/>
      <dgm:t>
        <a:bodyPr/>
        <a:lstStyle/>
        <a:p>
          <a:endParaRPr lang="en-US"/>
        </a:p>
      </dgm:t>
    </dgm:pt>
    <dgm:pt modelId="{0DB4EA71-BB73-4346-8B29-3E4CD0F377F8}" type="sibTrans" cxnId="{DD894B26-B3FA-4FA2-8FCF-253DED068697}">
      <dgm:prSet/>
      <dgm:spPr/>
      <dgm:t>
        <a:bodyPr/>
        <a:lstStyle/>
        <a:p>
          <a:endParaRPr lang="en-US"/>
        </a:p>
      </dgm:t>
    </dgm:pt>
    <dgm:pt modelId="{3CFCF5B1-C56C-4566-865E-2DBFE655AC72}" type="pres">
      <dgm:prSet presAssocID="{49264806-123A-4692-8755-98F217068DF9}" presName="Name0" presStyleCnt="0">
        <dgm:presLayoutVars>
          <dgm:chMax val="7"/>
          <dgm:dir/>
          <dgm:animLvl val="lvl"/>
          <dgm:resizeHandles val="exact"/>
        </dgm:presLayoutVars>
      </dgm:prSet>
      <dgm:spPr/>
      <dgm:t>
        <a:bodyPr/>
        <a:lstStyle/>
        <a:p>
          <a:endParaRPr lang="en-US"/>
        </a:p>
      </dgm:t>
    </dgm:pt>
    <dgm:pt modelId="{81BEA8AE-DF8C-407F-A7FF-3DA2F51DE269}" type="pres">
      <dgm:prSet presAssocID="{D9BE8193-28FD-4C3A-BDC8-84FA6CD4C12F}" presName="circle1" presStyleLbl="node1" presStyleIdx="0" presStyleCnt="4">
        <dgm:style>
          <a:lnRef idx="2">
            <a:schemeClr val="accent1">
              <a:shade val="50000"/>
            </a:schemeClr>
          </a:lnRef>
          <a:fillRef idx="1">
            <a:schemeClr val="accent1"/>
          </a:fillRef>
          <a:effectRef idx="0">
            <a:schemeClr val="accent1"/>
          </a:effectRef>
          <a:fontRef idx="minor">
            <a:schemeClr val="lt1"/>
          </a:fontRef>
        </dgm:style>
      </dgm:prSet>
      <dgm:spPr/>
    </dgm:pt>
    <dgm:pt modelId="{661B73CE-C68A-4847-9B82-300FAE174F57}" type="pres">
      <dgm:prSet presAssocID="{D9BE8193-28FD-4C3A-BDC8-84FA6CD4C12F}" presName="space" presStyleCnt="0"/>
      <dgm:spPr/>
    </dgm:pt>
    <dgm:pt modelId="{2EF7D071-9C4A-406C-8FFB-258ECAEB3A8A}" type="pres">
      <dgm:prSet presAssocID="{D9BE8193-28FD-4C3A-BDC8-84FA6CD4C12F}" presName="rect1" presStyleLbl="alignAcc1" presStyleIdx="0" presStyleCnt="4"/>
      <dgm:spPr/>
      <dgm:t>
        <a:bodyPr/>
        <a:lstStyle/>
        <a:p>
          <a:endParaRPr lang="en-US"/>
        </a:p>
      </dgm:t>
    </dgm:pt>
    <dgm:pt modelId="{A259A4F6-D5DA-4074-9F40-D266E40F69A4}" type="pres">
      <dgm:prSet presAssocID="{0C849123-C27A-4810-99EA-870E77852402}" presName="vertSpace2" presStyleLbl="node1" presStyleIdx="0" presStyleCnt="4"/>
      <dgm:spPr/>
    </dgm:pt>
    <dgm:pt modelId="{D5C548D1-DF69-4D16-BF9E-A807F9ED4FC8}" type="pres">
      <dgm:prSet presAssocID="{0C849123-C27A-4810-99EA-870E77852402}" presName="circle2" presStyleLbl="node1" presStyleIdx="1" presStyleCnt="4">
        <dgm:style>
          <a:lnRef idx="2">
            <a:schemeClr val="accent1">
              <a:shade val="50000"/>
            </a:schemeClr>
          </a:lnRef>
          <a:fillRef idx="1">
            <a:schemeClr val="accent1"/>
          </a:fillRef>
          <a:effectRef idx="0">
            <a:schemeClr val="accent1"/>
          </a:effectRef>
          <a:fontRef idx="minor">
            <a:schemeClr val="lt1"/>
          </a:fontRef>
        </dgm:style>
      </dgm:prSet>
      <dgm:spPr/>
    </dgm:pt>
    <dgm:pt modelId="{7F218186-A021-4375-AFC1-B4B80F9204C7}" type="pres">
      <dgm:prSet presAssocID="{0C849123-C27A-4810-99EA-870E77852402}" presName="rect2" presStyleLbl="alignAcc1" presStyleIdx="1" presStyleCnt="4"/>
      <dgm:spPr/>
      <dgm:t>
        <a:bodyPr/>
        <a:lstStyle/>
        <a:p>
          <a:endParaRPr lang="en-US"/>
        </a:p>
      </dgm:t>
    </dgm:pt>
    <dgm:pt modelId="{F6460707-5AAB-4547-A860-4B800039FCBA}" type="pres">
      <dgm:prSet presAssocID="{737BE2D7-C367-4042-BFEF-A3B66B6B1640}" presName="vertSpace3" presStyleLbl="node1" presStyleIdx="1" presStyleCnt="4"/>
      <dgm:spPr/>
    </dgm:pt>
    <dgm:pt modelId="{A803C33A-43BF-4F7E-930A-60886CAA4767}" type="pres">
      <dgm:prSet presAssocID="{737BE2D7-C367-4042-BFEF-A3B66B6B1640}" presName="circle3" presStyleLbl="node1" presStyleIdx="2" presStyleCnt="4">
        <dgm:style>
          <a:lnRef idx="1">
            <a:schemeClr val="accent1"/>
          </a:lnRef>
          <a:fillRef idx="2">
            <a:schemeClr val="accent1"/>
          </a:fillRef>
          <a:effectRef idx="1">
            <a:schemeClr val="accent1"/>
          </a:effectRef>
          <a:fontRef idx="minor">
            <a:schemeClr val="dk1"/>
          </a:fontRef>
        </dgm:style>
      </dgm:prSet>
      <dgm:spPr/>
    </dgm:pt>
    <dgm:pt modelId="{2A20D891-D0E0-4249-B816-EAC0B95236C8}" type="pres">
      <dgm:prSet presAssocID="{737BE2D7-C367-4042-BFEF-A3B66B6B1640}" presName="rect3" presStyleLbl="alignAcc1" presStyleIdx="2" presStyleCnt="4"/>
      <dgm:spPr/>
      <dgm:t>
        <a:bodyPr/>
        <a:lstStyle/>
        <a:p>
          <a:endParaRPr lang="en-US"/>
        </a:p>
      </dgm:t>
    </dgm:pt>
    <dgm:pt modelId="{57199D23-09CA-4F9C-A913-368ECF73113C}" type="pres">
      <dgm:prSet presAssocID="{C4DE1FF6-C4EF-4AB5-9860-CCACADEDBF21}" presName="vertSpace4" presStyleLbl="node1" presStyleIdx="2" presStyleCnt="4"/>
      <dgm:spPr/>
    </dgm:pt>
    <dgm:pt modelId="{24350C76-11AF-41A5-BD67-65B2FB19F9A1}" type="pres">
      <dgm:prSet presAssocID="{C4DE1FF6-C4EF-4AB5-9860-CCACADEDBF21}" presName="circle4" presStyleLbl="node1" presStyleIdx="3" presStyleCnt="4">
        <dgm:style>
          <a:lnRef idx="1">
            <a:schemeClr val="accent1"/>
          </a:lnRef>
          <a:fillRef idx="2">
            <a:schemeClr val="accent1"/>
          </a:fillRef>
          <a:effectRef idx="1">
            <a:schemeClr val="accent1"/>
          </a:effectRef>
          <a:fontRef idx="minor">
            <a:schemeClr val="dk1"/>
          </a:fontRef>
        </dgm:style>
      </dgm:prSet>
      <dgm:spPr/>
    </dgm:pt>
    <dgm:pt modelId="{ACEE8E97-153E-440C-B893-662B6AEA1A06}" type="pres">
      <dgm:prSet presAssocID="{C4DE1FF6-C4EF-4AB5-9860-CCACADEDBF21}" presName="rect4" presStyleLbl="alignAcc1" presStyleIdx="3" presStyleCnt="4"/>
      <dgm:spPr/>
      <dgm:t>
        <a:bodyPr/>
        <a:lstStyle/>
        <a:p>
          <a:endParaRPr lang="en-US"/>
        </a:p>
      </dgm:t>
    </dgm:pt>
    <dgm:pt modelId="{8A07427F-FB70-421B-BD67-17FB06029F02}" type="pres">
      <dgm:prSet presAssocID="{D9BE8193-28FD-4C3A-BDC8-84FA6CD4C12F}" presName="rect1ParTxNoCh" presStyleLbl="alignAcc1" presStyleIdx="3" presStyleCnt="4">
        <dgm:presLayoutVars>
          <dgm:chMax val="1"/>
          <dgm:bulletEnabled val="1"/>
        </dgm:presLayoutVars>
      </dgm:prSet>
      <dgm:spPr/>
      <dgm:t>
        <a:bodyPr/>
        <a:lstStyle/>
        <a:p>
          <a:endParaRPr lang="en-US"/>
        </a:p>
      </dgm:t>
    </dgm:pt>
    <dgm:pt modelId="{252956C9-6EC8-4317-B870-0BC653DDE421}" type="pres">
      <dgm:prSet presAssocID="{0C849123-C27A-4810-99EA-870E77852402}" presName="rect2ParTxNoCh" presStyleLbl="alignAcc1" presStyleIdx="3" presStyleCnt="4">
        <dgm:presLayoutVars>
          <dgm:chMax val="1"/>
          <dgm:bulletEnabled val="1"/>
        </dgm:presLayoutVars>
      </dgm:prSet>
      <dgm:spPr/>
      <dgm:t>
        <a:bodyPr/>
        <a:lstStyle/>
        <a:p>
          <a:endParaRPr lang="en-US"/>
        </a:p>
      </dgm:t>
    </dgm:pt>
    <dgm:pt modelId="{0C049B9D-961A-42CE-8069-884A81DB0F13}" type="pres">
      <dgm:prSet presAssocID="{737BE2D7-C367-4042-BFEF-A3B66B6B1640}" presName="rect3ParTxNoCh" presStyleLbl="alignAcc1" presStyleIdx="3" presStyleCnt="4">
        <dgm:presLayoutVars>
          <dgm:chMax val="1"/>
          <dgm:bulletEnabled val="1"/>
        </dgm:presLayoutVars>
      </dgm:prSet>
      <dgm:spPr/>
      <dgm:t>
        <a:bodyPr/>
        <a:lstStyle/>
        <a:p>
          <a:endParaRPr lang="en-US"/>
        </a:p>
      </dgm:t>
    </dgm:pt>
    <dgm:pt modelId="{18B23BDE-AABF-4068-A29A-34DFBCDE5DC0}" type="pres">
      <dgm:prSet presAssocID="{C4DE1FF6-C4EF-4AB5-9860-CCACADEDBF21}" presName="rect4ParTxNoCh" presStyleLbl="alignAcc1" presStyleIdx="3" presStyleCnt="4">
        <dgm:presLayoutVars>
          <dgm:chMax val="1"/>
          <dgm:bulletEnabled val="1"/>
        </dgm:presLayoutVars>
      </dgm:prSet>
      <dgm:spPr/>
      <dgm:t>
        <a:bodyPr/>
        <a:lstStyle/>
        <a:p>
          <a:endParaRPr lang="en-US"/>
        </a:p>
      </dgm:t>
    </dgm:pt>
  </dgm:ptLst>
  <dgm:cxnLst>
    <dgm:cxn modelId="{1D205DA2-6521-4454-9EF1-1FDF38A5D87B}" type="presOf" srcId="{C4DE1FF6-C4EF-4AB5-9860-CCACADEDBF21}" destId="{ACEE8E97-153E-440C-B893-662B6AEA1A06}" srcOrd="0" destOrd="0" presId="urn:microsoft.com/office/officeart/2005/8/layout/target3"/>
    <dgm:cxn modelId="{DD894B26-B3FA-4FA2-8FCF-253DED068697}" srcId="{49264806-123A-4692-8755-98F217068DF9}" destId="{0C849123-C27A-4810-99EA-870E77852402}" srcOrd="1" destOrd="0" parTransId="{E958767A-9D8F-426F-8B4F-7A49B64A6E09}" sibTransId="{0DB4EA71-BB73-4346-8B29-3E4CD0F377F8}"/>
    <dgm:cxn modelId="{ADFE5DFF-3020-4045-A481-BE2FD31EDA67}" type="presOf" srcId="{737BE2D7-C367-4042-BFEF-A3B66B6B1640}" destId="{0C049B9D-961A-42CE-8069-884A81DB0F13}" srcOrd="1" destOrd="0" presId="urn:microsoft.com/office/officeart/2005/8/layout/target3"/>
    <dgm:cxn modelId="{C2FC56F6-E503-452D-B9AB-BF7105778736}" type="presOf" srcId="{D9BE8193-28FD-4C3A-BDC8-84FA6CD4C12F}" destId="{8A07427F-FB70-421B-BD67-17FB06029F02}" srcOrd="1" destOrd="0" presId="urn:microsoft.com/office/officeart/2005/8/layout/target3"/>
    <dgm:cxn modelId="{20B0C6AA-9D8A-4013-8E5A-31733A8B401D}" type="presOf" srcId="{C4DE1FF6-C4EF-4AB5-9860-CCACADEDBF21}" destId="{18B23BDE-AABF-4068-A29A-34DFBCDE5DC0}" srcOrd="1" destOrd="0" presId="urn:microsoft.com/office/officeart/2005/8/layout/target3"/>
    <dgm:cxn modelId="{A4F66B27-3AF7-4613-8598-8AA503C3B521}" type="presOf" srcId="{49264806-123A-4692-8755-98F217068DF9}" destId="{3CFCF5B1-C56C-4566-865E-2DBFE655AC72}" srcOrd="0" destOrd="0" presId="urn:microsoft.com/office/officeart/2005/8/layout/target3"/>
    <dgm:cxn modelId="{CA461F7A-4154-4D09-9A85-E803B6A26513}" type="presOf" srcId="{0C849123-C27A-4810-99EA-870E77852402}" destId="{7F218186-A021-4375-AFC1-B4B80F9204C7}" srcOrd="0" destOrd="0" presId="urn:microsoft.com/office/officeart/2005/8/layout/target3"/>
    <dgm:cxn modelId="{7AE48309-A511-4199-8E9D-459F1602B79D}" srcId="{49264806-123A-4692-8755-98F217068DF9}" destId="{C4DE1FF6-C4EF-4AB5-9860-CCACADEDBF21}" srcOrd="3" destOrd="0" parTransId="{7883E8F2-F3BA-4FDB-9A92-705DEA7F2CAA}" sibTransId="{0855A7DF-D7F8-4335-87A5-1E0F17398135}"/>
    <dgm:cxn modelId="{BF655DB0-A1B2-4E46-B7E3-82545D7E9CB5}" type="presOf" srcId="{737BE2D7-C367-4042-BFEF-A3B66B6B1640}" destId="{2A20D891-D0E0-4249-B816-EAC0B95236C8}" srcOrd="0" destOrd="0" presId="urn:microsoft.com/office/officeart/2005/8/layout/target3"/>
    <dgm:cxn modelId="{5563DDC5-C8F2-4FC2-A282-DC7A81C606FD}" type="presOf" srcId="{0C849123-C27A-4810-99EA-870E77852402}" destId="{252956C9-6EC8-4317-B870-0BC653DDE421}" srcOrd="1" destOrd="0" presId="urn:microsoft.com/office/officeart/2005/8/layout/target3"/>
    <dgm:cxn modelId="{E6525B5D-6A85-4A6F-95F9-39B14D0725EC}" type="presOf" srcId="{D9BE8193-28FD-4C3A-BDC8-84FA6CD4C12F}" destId="{2EF7D071-9C4A-406C-8FFB-258ECAEB3A8A}" srcOrd="0" destOrd="0" presId="urn:microsoft.com/office/officeart/2005/8/layout/target3"/>
    <dgm:cxn modelId="{CBBD6373-8A86-463D-A3C9-0AD628B0487E}" srcId="{49264806-123A-4692-8755-98F217068DF9}" destId="{737BE2D7-C367-4042-BFEF-A3B66B6B1640}" srcOrd="2" destOrd="0" parTransId="{E3B5452D-5445-4B63-8F88-A8BF2EC2F235}" sibTransId="{98C0A560-64E4-4894-A53F-6E4B8FC470D9}"/>
    <dgm:cxn modelId="{96C7FE5E-B6F1-4730-A2A2-7BD4625D46BB}" srcId="{49264806-123A-4692-8755-98F217068DF9}" destId="{D9BE8193-28FD-4C3A-BDC8-84FA6CD4C12F}" srcOrd="0" destOrd="0" parTransId="{6A683D32-D9BC-458A-8EFA-3B58F9A1D721}" sibTransId="{3436AD3C-4645-47C2-96FF-3226B3B352D9}"/>
    <dgm:cxn modelId="{324DA5E7-809C-45AB-B56E-D14ABE3F1406}" type="presParOf" srcId="{3CFCF5B1-C56C-4566-865E-2DBFE655AC72}" destId="{81BEA8AE-DF8C-407F-A7FF-3DA2F51DE269}" srcOrd="0" destOrd="0" presId="urn:microsoft.com/office/officeart/2005/8/layout/target3"/>
    <dgm:cxn modelId="{67E3CDEA-0FC4-4273-AF92-048591236428}" type="presParOf" srcId="{3CFCF5B1-C56C-4566-865E-2DBFE655AC72}" destId="{661B73CE-C68A-4847-9B82-300FAE174F57}" srcOrd="1" destOrd="0" presId="urn:microsoft.com/office/officeart/2005/8/layout/target3"/>
    <dgm:cxn modelId="{76E3214E-5722-40D9-A5C3-49650C67C6F6}" type="presParOf" srcId="{3CFCF5B1-C56C-4566-865E-2DBFE655AC72}" destId="{2EF7D071-9C4A-406C-8FFB-258ECAEB3A8A}" srcOrd="2" destOrd="0" presId="urn:microsoft.com/office/officeart/2005/8/layout/target3"/>
    <dgm:cxn modelId="{35C9A02F-76B5-4CBC-A98E-2EB7A28CC107}" type="presParOf" srcId="{3CFCF5B1-C56C-4566-865E-2DBFE655AC72}" destId="{A259A4F6-D5DA-4074-9F40-D266E40F69A4}" srcOrd="3" destOrd="0" presId="urn:microsoft.com/office/officeart/2005/8/layout/target3"/>
    <dgm:cxn modelId="{55F14C65-7C72-492B-BD85-FB1DC6439867}" type="presParOf" srcId="{3CFCF5B1-C56C-4566-865E-2DBFE655AC72}" destId="{D5C548D1-DF69-4D16-BF9E-A807F9ED4FC8}" srcOrd="4" destOrd="0" presId="urn:microsoft.com/office/officeart/2005/8/layout/target3"/>
    <dgm:cxn modelId="{406367A3-E7DA-47FF-A750-DBB83263C1F2}" type="presParOf" srcId="{3CFCF5B1-C56C-4566-865E-2DBFE655AC72}" destId="{7F218186-A021-4375-AFC1-B4B80F9204C7}" srcOrd="5" destOrd="0" presId="urn:microsoft.com/office/officeart/2005/8/layout/target3"/>
    <dgm:cxn modelId="{CE11CA8F-9A57-4770-BFFC-4FEB68E5B932}" type="presParOf" srcId="{3CFCF5B1-C56C-4566-865E-2DBFE655AC72}" destId="{F6460707-5AAB-4547-A860-4B800039FCBA}" srcOrd="6" destOrd="0" presId="urn:microsoft.com/office/officeart/2005/8/layout/target3"/>
    <dgm:cxn modelId="{9D796066-B361-4F05-A05B-BAB2E01F0F07}" type="presParOf" srcId="{3CFCF5B1-C56C-4566-865E-2DBFE655AC72}" destId="{A803C33A-43BF-4F7E-930A-60886CAA4767}" srcOrd="7" destOrd="0" presId="urn:microsoft.com/office/officeart/2005/8/layout/target3"/>
    <dgm:cxn modelId="{397C0FF0-DCC5-4F57-9ABE-A1983EDF05AE}" type="presParOf" srcId="{3CFCF5B1-C56C-4566-865E-2DBFE655AC72}" destId="{2A20D891-D0E0-4249-B816-EAC0B95236C8}" srcOrd="8" destOrd="0" presId="urn:microsoft.com/office/officeart/2005/8/layout/target3"/>
    <dgm:cxn modelId="{084BA986-491C-4356-9FB6-786BDBC70001}" type="presParOf" srcId="{3CFCF5B1-C56C-4566-865E-2DBFE655AC72}" destId="{57199D23-09CA-4F9C-A913-368ECF73113C}" srcOrd="9" destOrd="0" presId="urn:microsoft.com/office/officeart/2005/8/layout/target3"/>
    <dgm:cxn modelId="{C2E13B10-9B68-435A-B619-8C832BFC619D}" type="presParOf" srcId="{3CFCF5B1-C56C-4566-865E-2DBFE655AC72}" destId="{24350C76-11AF-41A5-BD67-65B2FB19F9A1}" srcOrd="10" destOrd="0" presId="urn:microsoft.com/office/officeart/2005/8/layout/target3"/>
    <dgm:cxn modelId="{41326FCC-A527-4E8F-926B-6EA869D7B110}" type="presParOf" srcId="{3CFCF5B1-C56C-4566-865E-2DBFE655AC72}" destId="{ACEE8E97-153E-440C-B893-662B6AEA1A06}" srcOrd="11" destOrd="0" presId="urn:microsoft.com/office/officeart/2005/8/layout/target3"/>
    <dgm:cxn modelId="{9934ED04-DC93-4821-B6DB-3E595AFD6B06}" type="presParOf" srcId="{3CFCF5B1-C56C-4566-865E-2DBFE655AC72}" destId="{8A07427F-FB70-421B-BD67-17FB06029F02}" srcOrd="12" destOrd="0" presId="urn:microsoft.com/office/officeart/2005/8/layout/target3"/>
    <dgm:cxn modelId="{9F63F9E5-9664-4EE7-BD08-303B5D4DF44A}" type="presParOf" srcId="{3CFCF5B1-C56C-4566-865E-2DBFE655AC72}" destId="{252956C9-6EC8-4317-B870-0BC653DDE421}" srcOrd="13" destOrd="0" presId="urn:microsoft.com/office/officeart/2005/8/layout/target3"/>
    <dgm:cxn modelId="{C90C89F7-6306-49F3-9D0E-71B7501CFC3A}" type="presParOf" srcId="{3CFCF5B1-C56C-4566-865E-2DBFE655AC72}" destId="{0C049B9D-961A-42CE-8069-884A81DB0F13}" srcOrd="14" destOrd="0" presId="urn:microsoft.com/office/officeart/2005/8/layout/target3"/>
    <dgm:cxn modelId="{F5D0343A-9499-46C6-B4F9-BAE8C050A987}" type="presParOf" srcId="{3CFCF5B1-C56C-4566-865E-2DBFE655AC72}" destId="{18B23BDE-AABF-4068-A29A-34DFBCDE5DC0}"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EA8AE-DF8C-407F-A7FF-3DA2F51DE269}">
      <dsp:nvSpPr>
        <dsp:cNvPr id="0" name=""/>
        <dsp:cNvSpPr/>
      </dsp:nvSpPr>
      <dsp:spPr>
        <a:xfrm>
          <a:off x="0" y="203199"/>
          <a:ext cx="3657600" cy="365760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2EF7D071-9C4A-406C-8FFB-258ECAEB3A8A}">
      <dsp:nvSpPr>
        <dsp:cNvPr id="0" name=""/>
        <dsp:cNvSpPr/>
      </dsp:nvSpPr>
      <dsp:spPr>
        <a:xfrm>
          <a:off x="1828800" y="203199"/>
          <a:ext cx="4267200" cy="3657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CSIRT</a:t>
          </a:r>
          <a:endParaRPr lang="en-US" sz="2600" kern="1200" dirty="0"/>
        </a:p>
      </dsp:txBody>
      <dsp:txXfrm>
        <a:off x="1828800" y="203199"/>
        <a:ext cx="4267200" cy="777239"/>
      </dsp:txXfrm>
    </dsp:sp>
    <dsp:sp modelId="{D5C548D1-DF69-4D16-BF9E-A807F9ED4FC8}">
      <dsp:nvSpPr>
        <dsp:cNvPr id="0" name=""/>
        <dsp:cNvSpPr/>
      </dsp:nvSpPr>
      <dsp:spPr>
        <a:xfrm>
          <a:off x="480059" y="980439"/>
          <a:ext cx="2697480" cy="269748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7F218186-A021-4375-AFC1-B4B80F9204C7}">
      <dsp:nvSpPr>
        <dsp:cNvPr id="0" name=""/>
        <dsp:cNvSpPr/>
      </dsp:nvSpPr>
      <dsp:spPr>
        <a:xfrm>
          <a:off x="1828800" y="980439"/>
          <a:ext cx="4267200" cy="269748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ISAC</a:t>
          </a:r>
          <a:endParaRPr lang="en-US" sz="2600" kern="1200" dirty="0"/>
        </a:p>
      </dsp:txBody>
      <dsp:txXfrm>
        <a:off x="1828800" y="980439"/>
        <a:ext cx="4267200" cy="777240"/>
      </dsp:txXfrm>
    </dsp:sp>
    <dsp:sp modelId="{A803C33A-43BF-4F7E-930A-60886CAA4767}">
      <dsp:nvSpPr>
        <dsp:cNvPr id="0" name=""/>
        <dsp:cNvSpPr/>
      </dsp:nvSpPr>
      <dsp:spPr>
        <a:xfrm>
          <a:off x="960120" y="1757680"/>
          <a:ext cx="1737360" cy="173736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2A20D891-D0E0-4249-B816-EAC0B95236C8}">
      <dsp:nvSpPr>
        <dsp:cNvPr id="0" name=""/>
        <dsp:cNvSpPr/>
      </dsp:nvSpPr>
      <dsp:spPr>
        <a:xfrm>
          <a:off x="1828800" y="1757680"/>
          <a:ext cx="4267200" cy="17373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Research &amp; Development</a:t>
          </a:r>
          <a:endParaRPr lang="en-US" sz="2600" kern="1200" dirty="0"/>
        </a:p>
      </dsp:txBody>
      <dsp:txXfrm>
        <a:off x="1828800" y="1757680"/>
        <a:ext cx="4267200" cy="777240"/>
      </dsp:txXfrm>
    </dsp:sp>
    <dsp:sp modelId="{24350C76-11AF-41A5-BD67-65B2FB19F9A1}">
      <dsp:nvSpPr>
        <dsp:cNvPr id="0" name=""/>
        <dsp:cNvSpPr/>
      </dsp:nvSpPr>
      <dsp:spPr>
        <a:xfrm>
          <a:off x="1440180" y="2534920"/>
          <a:ext cx="777240" cy="77724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ACEE8E97-153E-440C-B893-662B6AEA1A06}">
      <dsp:nvSpPr>
        <dsp:cNvPr id="0" name=""/>
        <dsp:cNvSpPr/>
      </dsp:nvSpPr>
      <dsp:spPr>
        <a:xfrm>
          <a:off x="1828800" y="2534920"/>
          <a:ext cx="4267200" cy="77724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Member Services</a:t>
          </a:r>
          <a:endParaRPr lang="en-US" sz="2600" kern="1200" dirty="0"/>
        </a:p>
      </dsp:txBody>
      <dsp:txXfrm>
        <a:off x="1828800" y="2534920"/>
        <a:ext cx="4267200" cy="777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EA8AE-DF8C-407F-A7FF-3DA2F51DE269}">
      <dsp:nvSpPr>
        <dsp:cNvPr id="0" name=""/>
        <dsp:cNvSpPr/>
      </dsp:nvSpPr>
      <dsp:spPr>
        <a:xfrm>
          <a:off x="0" y="203199"/>
          <a:ext cx="3657600" cy="365760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2EF7D071-9C4A-406C-8FFB-258ECAEB3A8A}">
      <dsp:nvSpPr>
        <dsp:cNvPr id="0" name=""/>
        <dsp:cNvSpPr/>
      </dsp:nvSpPr>
      <dsp:spPr>
        <a:xfrm>
          <a:off x="1828800" y="203199"/>
          <a:ext cx="4267200" cy="3657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Member Services</a:t>
          </a:r>
          <a:endParaRPr lang="en-US" sz="2600" kern="1200" dirty="0"/>
        </a:p>
      </dsp:txBody>
      <dsp:txXfrm>
        <a:off x="1828800" y="203199"/>
        <a:ext cx="4267200" cy="777239"/>
      </dsp:txXfrm>
    </dsp:sp>
    <dsp:sp modelId="{D5C548D1-DF69-4D16-BF9E-A807F9ED4FC8}">
      <dsp:nvSpPr>
        <dsp:cNvPr id="0" name=""/>
        <dsp:cNvSpPr/>
      </dsp:nvSpPr>
      <dsp:spPr>
        <a:xfrm>
          <a:off x="480059" y="980439"/>
          <a:ext cx="2697480" cy="269748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7F218186-A021-4375-AFC1-B4B80F9204C7}">
      <dsp:nvSpPr>
        <dsp:cNvPr id="0" name=""/>
        <dsp:cNvSpPr/>
      </dsp:nvSpPr>
      <dsp:spPr>
        <a:xfrm>
          <a:off x="1828800" y="980439"/>
          <a:ext cx="4267200" cy="269748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Research &amp; Development</a:t>
          </a:r>
          <a:endParaRPr lang="en-US" sz="2600" kern="1200" dirty="0"/>
        </a:p>
      </dsp:txBody>
      <dsp:txXfrm>
        <a:off x="1828800" y="980439"/>
        <a:ext cx="4267200" cy="777240"/>
      </dsp:txXfrm>
    </dsp:sp>
    <dsp:sp modelId="{A803C33A-43BF-4F7E-930A-60886CAA4767}">
      <dsp:nvSpPr>
        <dsp:cNvPr id="0" name=""/>
        <dsp:cNvSpPr/>
      </dsp:nvSpPr>
      <dsp:spPr>
        <a:xfrm>
          <a:off x="960120" y="1757680"/>
          <a:ext cx="1737360" cy="173736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2A20D891-D0E0-4249-B816-EAC0B95236C8}">
      <dsp:nvSpPr>
        <dsp:cNvPr id="0" name=""/>
        <dsp:cNvSpPr/>
      </dsp:nvSpPr>
      <dsp:spPr>
        <a:xfrm>
          <a:off x="1828800" y="1757680"/>
          <a:ext cx="4267200" cy="17373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accent2"/>
              </a:solidFill>
            </a:rPr>
            <a:t>ISAC</a:t>
          </a:r>
          <a:endParaRPr lang="en-US" sz="2600" b="1" kern="1200" dirty="0">
            <a:solidFill>
              <a:schemeClr val="accent2"/>
            </a:solidFill>
          </a:endParaRPr>
        </a:p>
      </dsp:txBody>
      <dsp:txXfrm>
        <a:off x="1828800" y="1757680"/>
        <a:ext cx="4267200" cy="777240"/>
      </dsp:txXfrm>
    </dsp:sp>
    <dsp:sp modelId="{24350C76-11AF-41A5-BD67-65B2FB19F9A1}">
      <dsp:nvSpPr>
        <dsp:cNvPr id="0" name=""/>
        <dsp:cNvSpPr/>
      </dsp:nvSpPr>
      <dsp:spPr>
        <a:xfrm>
          <a:off x="1440180" y="2534920"/>
          <a:ext cx="777240" cy="77724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ACEE8E97-153E-440C-B893-662B6AEA1A06}">
      <dsp:nvSpPr>
        <dsp:cNvPr id="0" name=""/>
        <dsp:cNvSpPr/>
      </dsp:nvSpPr>
      <dsp:spPr>
        <a:xfrm>
          <a:off x="1828800" y="2534920"/>
          <a:ext cx="4267200" cy="77724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CSIRT</a:t>
          </a:r>
          <a:endParaRPr lang="en-US" sz="2600" kern="1200" dirty="0"/>
        </a:p>
      </dsp:txBody>
      <dsp:txXfrm>
        <a:off x="1828800" y="2534920"/>
        <a:ext cx="4267200" cy="777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EA8AE-DF8C-407F-A7FF-3DA2F51DE269}">
      <dsp:nvSpPr>
        <dsp:cNvPr id="0" name=""/>
        <dsp:cNvSpPr/>
      </dsp:nvSpPr>
      <dsp:spPr>
        <a:xfrm>
          <a:off x="0" y="203199"/>
          <a:ext cx="3657600" cy="365760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2EF7D071-9C4A-406C-8FFB-258ECAEB3A8A}">
      <dsp:nvSpPr>
        <dsp:cNvPr id="0" name=""/>
        <dsp:cNvSpPr/>
      </dsp:nvSpPr>
      <dsp:spPr>
        <a:xfrm>
          <a:off x="1828800" y="203199"/>
          <a:ext cx="4267200" cy="3657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Member Services</a:t>
          </a:r>
          <a:endParaRPr lang="en-US" sz="2600" kern="1200" dirty="0"/>
        </a:p>
      </dsp:txBody>
      <dsp:txXfrm>
        <a:off x="1828800" y="203199"/>
        <a:ext cx="4267200" cy="777239"/>
      </dsp:txXfrm>
    </dsp:sp>
    <dsp:sp modelId="{D5C548D1-DF69-4D16-BF9E-A807F9ED4FC8}">
      <dsp:nvSpPr>
        <dsp:cNvPr id="0" name=""/>
        <dsp:cNvSpPr/>
      </dsp:nvSpPr>
      <dsp:spPr>
        <a:xfrm>
          <a:off x="480059" y="980439"/>
          <a:ext cx="2697480" cy="269748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7F218186-A021-4375-AFC1-B4B80F9204C7}">
      <dsp:nvSpPr>
        <dsp:cNvPr id="0" name=""/>
        <dsp:cNvSpPr/>
      </dsp:nvSpPr>
      <dsp:spPr>
        <a:xfrm>
          <a:off x="1828800" y="980439"/>
          <a:ext cx="4267200" cy="269748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accent2"/>
              </a:solidFill>
            </a:rPr>
            <a:t>Research &amp; Development</a:t>
          </a:r>
          <a:endParaRPr lang="en-US" sz="2600" b="1" kern="1200" dirty="0">
            <a:solidFill>
              <a:schemeClr val="accent2"/>
            </a:solidFill>
          </a:endParaRPr>
        </a:p>
      </dsp:txBody>
      <dsp:txXfrm>
        <a:off x="1828800" y="980439"/>
        <a:ext cx="4267200" cy="777240"/>
      </dsp:txXfrm>
    </dsp:sp>
    <dsp:sp modelId="{A803C33A-43BF-4F7E-930A-60886CAA4767}">
      <dsp:nvSpPr>
        <dsp:cNvPr id="0" name=""/>
        <dsp:cNvSpPr/>
      </dsp:nvSpPr>
      <dsp:spPr>
        <a:xfrm>
          <a:off x="960120" y="1757680"/>
          <a:ext cx="1737360" cy="173736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2A20D891-D0E0-4249-B816-EAC0B95236C8}">
      <dsp:nvSpPr>
        <dsp:cNvPr id="0" name=""/>
        <dsp:cNvSpPr/>
      </dsp:nvSpPr>
      <dsp:spPr>
        <a:xfrm>
          <a:off x="1828800" y="1757680"/>
          <a:ext cx="4267200" cy="17373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ISAC</a:t>
          </a:r>
          <a:endParaRPr lang="en-US" sz="2600" kern="1200" dirty="0"/>
        </a:p>
      </dsp:txBody>
      <dsp:txXfrm>
        <a:off x="1828800" y="1757680"/>
        <a:ext cx="4267200" cy="777240"/>
      </dsp:txXfrm>
    </dsp:sp>
    <dsp:sp modelId="{24350C76-11AF-41A5-BD67-65B2FB19F9A1}">
      <dsp:nvSpPr>
        <dsp:cNvPr id="0" name=""/>
        <dsp:cNvSpPr/>
      </dsp:nvSpPr>
      <dsp:spPr>
        <a:xfrm>
          <a:off x="1440180" y="2534920"/>
          <a:ext cx="777240" cy="77724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ACEE8E97-153E-440C-B893-662B6AEA1A06}">
      <dsp:nvSpPr>
        <dsp:cNvPr id="0" name=""/>
        <dsp:cNvSpPr/>
      </dsp:nvSpPr>
      <dsp:spPr>
        <a:xfrm>
          <a:off x="1828800" y="2534920"/>
          <a:ext cx="4267200" cy="77724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CSIRT</a:t>
          </a:r>
          <a:endParaRPr lang="en-US" sz="2600" kern="1200" dirty="0"/>
        </a:p>
      </dsp:txBody>
      <dsp:txXfrm>
        <a:off x="1828800" y="2534920"/>
        <a:ext cx="4267200" cy="777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EA8AE-DF8C-407F-A7FF-3DA2F51DE269}">
      <dsp:nvSpPr>
        <dsp:cNvPr id="0" name=""/>
        <dsp:cNvSpPr/>
      </dsp:nvSpPr>
      <dsp:spPr>
        <a:xfrm>
          <a:off x="0" y="203199"/>
          <a:ext cx="3657600" cy="365760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2EF7D071-9C4A-406C-8FFB-258ECAEB3A8A}">
      <dsp:nvSpPr>
        <dsp:cNvPr id="0" name=""/>
        <dsp:cNvSpPr/>
      </dsp:nvSpPr>
      <dsp:spPr>
        <a:xfrm>
          <a:off x="1828800" y="203199"/>
          <a:ext cx="4267200" cy="3657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accent2"/>
              </a:solidFill>
            </a:rPr>
            <a:t>Member Services</a:t>
          </a:r>
          <a:endParaRPr lang="en-US" sz="2600" b="1" kern="1200" dirty="0">
            <a:solidFill>
              <a:schemeClr val="accent2"/>
            </a:solidFill>
          </a:endParaRPr>
        </a:p>
      </dsp:txBody>
      <dsp:txXfrm>
        <a:off x="1828800" y="203199"/>
        <a:ext cx="4267200" cy="777239"/>
      </dsp:txXfrm>
    </dsp:sp>
    <dsp:sp modelId="{D5C548D1-DF69-4D16-BF9E-A807F9ED4FC8}">
      <dsp:nvSpPr>
        <dsp:cNvPr id="0" name=""/>
        <dsp:cNvSpPr/>
      </dsp:nvSpPr>
      <dsp:spPr>
        <a:xfrm>
          <a:off x="480059" y="980439"/>
          <a:ext cx="2697480" cy="2697480"/>
        </a:xfrm>
        <a:prstGeom prst="pie">
          <a:avLst>
            <a:gd name="adj1" fmla="val 5400000"/>
            <a:gd name="adj2" fmla="val 16200000"/>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7F218186-A021-4375-AFC1-B4B80F9204C7}">
      <dsp:nvSpPr>
        <dsp:cNvPr id="0" name=""/>
        <dsp:cNvSpPr/>
      </dsp:nvSpPr>
      <dsp:spPr>
        <a:xfrm>
          <a:off x="1828800" y="980439"/>
          <a:ext cx="4267200" cy="269748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Research &amp; Development</a:t>
          </a:r>
          <a:endParaRPr lang="en-US" sz="2600" kern="1200" dirty="0"/>
        </a:p>
      </dsp:txBody>
      <dsp:txXfrm>
        <a:off x="1828800" y="980439"/>
        <a:ext cx="4267200" cy="777240"/>
      </dsp:txXfrm>
    </dsp:sp>
    <dsp:sp modelId="{A803C33A-43BF-4F7E-930A-60886CAA4767}">
      <dsp:nvSpPr>
        <dsp:cNvPr id="0" name=""/>
        <dsp:cNvSpPr/>
      </dsp:nvSpPr>
      <dsp:spPr>
        <a:xfrm>
          <a:off x="960120" y="1757680"/>
          <a:ext cx="1737360" cy="173736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2A20D891-D0E0-4249-B816-EAC0B95236C8}">
      <dsp:nvSpPr>
        <dsp:cNvPr id="0" name=""/>
        <dsp:cNvSpPr/>
      </dsp:nvSpPr>
      <dsp:spPr>
        <a:xfrm>
          <a:off x="1828800" y="1757680"/>
          <a:ext cx="4267200" cy="17373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ISAC</a:t>
          </a:r>
          <a:endParaRPr lang="en-US" sz="2600" kern="1200" dirty="0"/>
        </a:p>
      </dsp:txBody>
      <dsp:txXfrm>
        <a:off x="1828800" y="1757680"/>
        <a:ext cx="4267200" cy="777240"/>
      </dsp:txXfrm>
    </dsp:sp>
    <dsp:sp modelId="{24350C76-11AF-41A5-BD67-65B2FB19F9A1}">
      <dsp:nvSpPr>
        <dsp:cNvPr id="0" name=""/>
        <dsp:cNvSpPr/>
      </dsp:nvSpPr>
      <dsp:spPr>
        <a:xfrm>
          <a:off x="1440180" y="2534920"/>
          <a:ext cx="777240" cy="77724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ACEE8E97-153E-440C-B893-662B6AEA1A06}">
      <dsp:nvSpPr>
        <dsp:cNvPr id="0" name=""/>
        <dsp:cNvSpPr/>
      </dsp:nvSpPr>
      <dsp:spPr>
        <a:xfrm>
          <a:off x="1828800" y="2534920"/>
          <a:ext cx="4267200" cy="77724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CSIRT</a:t>
          </a:r>
          <a:endParaRPr lang="en-US" sz="2600" kern="1200" dirty="0"/>
        </a:p>
      </dsp:txBody>
      <dsp:txXfrm>
        <a:off x="1828800" y="2534920"/>
        <a:ext cx="4267200" cy="77724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7" charset="0"/>
              </a:defRPr>
            </a:lvl1pPr>
          </a:lstStyle>
          <a:p>
            <a:pPr>
              <a:defRPr/>
            </a:pPr>
            <a:fld id="{D69393F2-D3B8-4259-96DB-89CC1573B435}" type="datetime1">
              <a:rPr lang="en-US"/>
              <a:pPr>
                <a:defRPr/>
              </a:pPr>
              <a:t>5/7/14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7" charset="0"/>
              </a:defRPr>
            </a:lvl1pPr>
          </a:lstStyle>
          <a:p>
            <a:pPr>
              <a:defRPr/>
            </a:pPr>
            <a:fld id="{CD955F6C-B645-4BE8-926F-A2972896B073}" type="slidenum">
              <a:rPr lang="en-US"/>
              <a:pPr>
                <a:defRPr/>
              </a:pPr>
              <a:t>‹#›</a:t>
            </a:fld>
            <a:endParaRPr lang="en-US"/>
          </a:p>
        </p:txBody>
      </p:sp>
    </p:spTree>
    <p:extLst>
      <p:ext uri="{BB962C8B-B14F-4D97-AF65-F5344CB8AC3E}">
        <p14:creationId xmlns:p14="http://schemas.microsoft.com/office/powerpoint/2010/main" val="19833104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Hello and Welcome to the Introduction to REN-ISAC.  I’m Kim Milford and this is my debut as the newly appointed</a:t>
            </a:r>
            <a:r>
              <a:rPr lang="en-US" baseline="0" dirty="0" smtClean="0"/>
              <a:t> Executive Director for REN-ISAC.  So this session is also my own introduction to REN-ISAC.  Fortunately, I’ve got some great help here if needed – Doug Pearson is REN-ISAC’s Technical Director is on hand and Andrew Korty from IU who serves on REN-ISAC’s TAG.</a:t>
            </a:r>
            <a:endParaRPr lang="en-US" dirty="0" smtClean="0"/>
          </a:p>
          <a:p>
            <a:endParaRPr lang="en-US" dirty="0" smtClean="0"/>
          </a:p>
          <a:p>
            <a:r>
              <a:rPr lang="en-US" dirty="0" smtClean="0"/>
              <a:t>I’m curious – how many</a:t>
            </a:r>
            <a:r>
              <a:rPr lang="en-US" baseline="0" dirty="0" smtClean="0"/>
              <a:t> of you are already members of REN-ISAC?  Great, so there’s even more expertise in the room.  You all can help me answer questions!</a:t>
            </a:r>
            <a:endParaRPr lang="en-US" dirty="0" smtClean="0"/>
          </a:p>
          <a:p>
            <a:endParaRPr lang="en-US" dirty="0" smtClean="0"/>
          </a:p>
          <a:p>
            <a:r>
              <a:rPr lang="en-US" dirty="0" smtClean="0"/>
              <a:t>In this presentation, I’ll give a brief history of the organization, explain the mission of REN-ISAC</a:t>
            </a:r>
            <a:r>
              <a:rPr lang="en-US" baseline="0" dirty="0" smtClean="0"/>
              <a:t> and</a:t>
            </a:r>
            <a:r>
              <a:rPr lang="en-US" dirty="0" smtClean="0"/>
              <a:t> talk to you about the benefits of joining the REN-ISAC.  We’ll also</a:t>
            </a:r>
            <a:r>
              <a:rPr lang="en-US" baseline="0" dirty="0" smtClean="0"/>
              <a:t> leave plenty of time for questions… and I have some questions for you.  I’m sure many/most of you know Rodney Peterson from EDUCAUSE.  In the upcoming months, Rodney and I will be reaching out to you and others in the higher </a:t>
            </a:r>
            <a:r>
              <a:rPr lang="en-US" baseline="0" dirty="0" err="1" smtClean="0"/>
              <a:t>ed</a:t>
            </a:r>
            <a:r>
              <a:rPr lang="en-US" baseline="0" dirty="0" smtClean="0"/>
              <a:t> information security community to find out how REN-ISAC and its partners, Internet2, EDUCAUSE can help better meet your needs.  So please think about this question “What are your pain points and how can we help you?”  Maybe you need pen-testing services or forensics analysis and you don’t have staffing or time to support it.  Maybe you get too little information or too much information or inconsistent information about  threats and vulnerabilities.  So think about your pain points and we’ll have some time at the end of this presentation to discuss.</a:t>
            </a:r>
            <a:endParaRPr lang="en-US" dirty="0" smtClean="0"/>
          </a:p>
          <a:p>
            <a:endParaRPr lang="en-US" dirty="0" smtClean="0"/>
          </a:p>
          <a:p>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18CE34CF-4F59-4A94-9937-C90D78465E28}" type="slidenum">
              <a:rPr lang="en-US" smtClean="0">
                <a:latin typeface="Calibri" pitchFamily="37" charset="0"/>
              </a:rPr>
              <a:pPr eaLnBrk="1" hangingPunct="1"/>
              <a:t>1</a:t>
            </a:fld>
            <a:endParaRPr lang="en-US" smtClean="0">
              <a:latin typeface="Calibri" pitchFamily="37" charset="0"/>
            </a:endParaRPr>
          </a:p>
        </p:txBody>
      </p:sp>
    </p:spTree>
    <p:extLst>
      <p:ext uri="{BB962C8B-B14F-4D97-AF65-F5344CB8AC3E}">
        <p14:creationId xmlns:p14="http://schemas.microsoft.com/office/powerpoint/2010/main" val="4051445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648182"/>
            <a:ext cx="5486400" cy="7810018"/>
          </a:xfrm>
        </p:spPr>
        <p:txBody>
          <a:bodyPr/>
          <a:lstStyle/>
          <a:p>
            <a:r>
              <a:rPr lang="en-US" dirty="0" smtClean="0"/>
              <a:t>SES is where the relationships that REN-ISAC has forged over many years is really paying off.  We have data sharing agreements with many partners, both public and private, which</a:t>
            </a:r>
            <a:r>
              <a:rPr lang="en-US" baseline="0" dirty="0" smtClean="0"/>
              <a:t> has created an influx of highly actionable data to flow into the REN-ISAC</a:t>
            </a:r>
            <a:r>
              <a:rPr lang="en-US" dirty="0" smtClean="0"/>
              <a:t>.  Once the data is in SES, that information can be used to generate data feeds which can be input</a:t>
            </a:r>
            <a:r>
              <a:rPr lang="en-US" baseline="0" dirty="0" smtClean="0"/>
              <a:t> into </a:t>
            </a:r>
            <a:r>
              <a:rPr lang="en-US" dirty="0" smtClean="0"/>
              <a:t>various IDS  devices at organizations.</a:t>
            </a:r>
          </a:p>
          <a:p>
            <a:endParaRPr lang="en-US" dirty="0" smtClean="0"/>
          </a:p>
          <a:p>
            <a:r>
              <a:rPr lang="en-US" dirty="0" smtClean="0"/>
              <a:t>Example of Incident Response using SES Data:</a:t>
            </a:r>
          </a:p>
          <a:p>
            <a:r>
              <a:rPr lang="en-US" dirty="0" smtClean="0"/>
              <a:t>	Let’s say I have this machine that I think is infected.  It has been seen talking to a remote IP address and the traffic is suspicious looking but I don’t have any proof.  In the SES interface, I could query for an IP address or domain name and see if any other entity has flagged that IP address as bad – it could be that it was serving up  malware, or it could be a link in a spam message, or maybe it is the command and control server for a</a:t>
            </a:r>
            <a:r>
              <a:rPr lang="en-US" baseline="0" dirty="0" smtClean="0"/>
              <a:t> botnet</a:t>
            </a:r>
            <a:r>
              <a:rPr lang="en-US" dirty="0" smtClean="0"/>
              <a:t>.  Whatever data that has been collected on that IP address can be queried and displayed</a:t>
            </a:r>
            <a:r>
              <a:rPr lang="en-US" baseline="0" dirty="0" smtClean="0"/>
              <a:t> so I can make a decision on the level of risk that my possibly infected system poses.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10</a:t>
            </a:fld>
            <a:endParaRPr lang="en-US"/>
          </a:p>
        </p:txBody>
      </p:sp>
    </p:spTree>
    <p:extLst>
      <p:ext uri="{BB962C8B-B14F-4D97-AF65-F5344CB8AC3E}">
        <p14:creationId xmlns:p14="http://schemas.microsoft.com/office/powerpoint/2010/main" val="405976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now going to talk about the benefits of joining REN-ISAC.</a:t>
            </a:r>
            <a:endParaRPr lang="en-US"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11</a:t>
            </a:fld>
            <a:endParaRPr lang="en-US"/>
          </a:p>
        </p:txBody>
      </p:sp>
    </p:spTree>
    <p:extLst>
      <p:ext uri="{BB962C8B-B14F-4D97-AF65-F5344CB8AC3E}">
        <p14:creationId xmlns:p14="http://schemas.microsoft.com/office/powerpoint/2010/main" val="4091315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 think about the average </a:t>
            </a:r>
            <a:r>
              <a:rPr lang="en-US" baseline="0" dirty="0" err="1" smtClean="0"/>
              <a:t>infosec</a:t>
            </a:r>
            <a:r>
              <a:rPr lang="en-US" baseline="0" dirty="0" smtClean="0"/>
              <a:t> security operations at a higher </a:t>
            </a:r>
            <a:r>
              <a:rPr lang="en-US" baseline="0" dirty="0" err="1" smtClean="0"/>
              <a:t>ed</a:t>
            </a:r>
            <a:r>
              <a:rPr lang="en-US" baseline="0" dirty="0" smtClean="0"/>
              <a:t> institution, there may be only a small number of people that can be relied upon to help troubleshoot a problem or bounce ideas off of.  Perhaps you’ve had to  deal with incidents that require some advice on forensic. If you’re new to information security and as new threats crop up, you likely have questions… What are the proper steps for generating a timeline in Autopsy? How do I make sure I grab the unallocated space on this disk? Why the hell can’t I get the working copy of my image to mount?</a:t>
            </a:r>
          </a:p>
          <a:p>
            <a:endParaRPr lang="en-US" baseline="0" dirty="0" smtClean="0"/>
          </a:p>
          <a:p>
            <a:r>
              <a:rPr lang="en-US" baseline="0" dirty="0" smtClean="0"/>
              <a:t>REN-ISAC members include forensic experts in the your community, someone you can trust to answer questions. Not only is the collective brain power in this community impressive, but they are responsive, thoughtful, and generous with their time.</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12</a:t>
            </a:fld>
            <a:endParaRPr lang="en-US"/>
          </a:p>
        </p:txBody>
      </p:sp>
    </p:spTree>
    <p:extLst>
      <p:ext uri="{BB962C8B-B14F-4D97-AF65-F5344CB8AC3E}">
        <p14:creationId xmlns:p14="http://schemas.microsoft.com/office/powerpoint/2010/main" val="3337882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now have over 1000 members to share information with.  Put a question out to the community and you’ll get an answer back.</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13</a:t>
            </a:fld>
            <a:endParaRPr lang="en-US"/>
          </a:p>
        </p:txBody>
      </p:sp>
    </p:spTree>
    <p:extLst>
      <p:ext uri="{BB962C8B-B14F-4D97-AF65-F5344CB8AC3E}">
        <p14:creationId xmlns:p14="http://schemas.microsoft.com/office/powerpoint/2010/main" val="2592652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REN-ISAC has developed relationships with partners</a:t>
            </a:r>
            <a:r>
              <a:rPr lang="en-US" baseline="0" dirty="0" smtClean="0"/>
              <a:t> other than Universities which enlarge our community of </a:t>
            </a:r>
            <a:r>
              <a:rPr lang="en-US" baseline="0" dirty="0" err="1" smtClean="0"/>
              <a:t>pracctic</a:t>
            </a:r>
            <a:r>
              <a:rPr lang="en-US" baseline="0" dirty="0" smtClean="0"/>
              <a:t>. While many of these partnerships are kept confidential, you can trust that the REN-ISAC has fostered relationships that are in Higher Ed’s best interest and keep the actionable information flowing. Both ways.  By paying it forward (having the opportunity to share information we know out to others), the world of computing can be a safer place.</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14</a:t>
            </a:fld>
            <a:endParaRPr lang="en-US"/>
          </a:p>
        </p:txBody>
      </p:sp>
    </p:spTree>
    <p:extLst>
      <p:ext uri="{BB962C8B-B14F-4D97-AF65-F5344CB8AC3E}">
        <p14:creationId xmlns:p14="http://schemas.microsoft.com/office/powerpoint/2010/main" val="2871508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Securing Microsoft systems</a:t>
            </a:r>
            <a:r>
              <a:rPr lang="en-US" baseline="0" dirty="0" smtClean="0"/>
              <a:t> is a necessity and the amount of insight that consumers get from MS update bulletins leaves much to be desired. Because of the size of the R&amp;E community and the REN-ISAC, we can also build strong vendor relationships such as with the Microsoft Security Cooperation Program.   Also, if there is a problem with a patch or if the community feels that the impact is wrong (should be critical instead of medium), we have a way of bringing our concerns to Microsoft.  The REN-ISAC is working on other vendor relationships, too, ways we can amplify your voice and bring vendors to the table.</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15</a:t>
            </a:fld>
            <a:endParaRPr lang="en-US"/>
          </a:p>
        </p:txBody>
      </p:sp>
    </p:spTree>
    <p:extLst>
      <p:ext uri="{BB962C8B-B14F-4D97-AF65-F5344CB8AC3E}">
        <p14:creationId xmlns:p14="http://schemas.microsoft.com/office/powerpoint/2010/main" val="1905303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a:t>
            </a:r>
            <a:r>
              <a:rPr lang="en-US" baseline="0" dirty="0" smtClean="0"/>
              <a:t> have a certification that requires continuing education, like a CISSP? Want some CPE’s? Come and get ‘</a:t>
            </a:r>
            <a:r>
              <a:rPr lang="en-US" baseline="0" dirty="0" err="1" smtClean="0"/>
              <a:t>em</a:t>
            </a:r>
            <a:r>
              <a:rPr lang="en-US" baseline="0" dirty="0" smtClean="0"/>
              <a:t>… every month the REN-ISAC membership hosts webinars full of bright ideas and a little bit of </a:t>
            </a:r>
            <a:r>
              <a:rPr lang="en-US" baseline="0" dirty="0" err="1" smtClean="0"/>
              <a:t>snark</a:t>
            </a:r>
            <a:r>
              <a:rPr lang="en-US" baseline="0" dirty="0" smtClean="0"/>
              <a:t> thrown in for entertainment value.</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16</a:t>
            </a:fld>
            <a:endParaRPr lang="en-US"/>
          </a:p>
        </p:txBody>
      </p:sp>
    </p:spTree>
    <p:extLst>
      <p:ext uri="{BB962C8B-B14F-4D97-AF65-F5344CB8AC3E}">
        <p14:creationId xmlns:p14="http://schemas.microsoft.com/office/powerpoint/2010/main" val="936485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17</a:t>
            </a:fld>
            <a:endParaRPr lang="en-US"/>
          </a:p>
        </p:txBody>
      </p:sp>
    </p:spTree>
    <p:extLst>
      <p:ext uri="{BB962C8B-B14F-4D97-AF65-F5344CB8AC3E}">
        <p14:creationId xmlns:p14="http://schemas.microsoft.com/office/powerpoint/2010/main" val="1149194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 haven’t sold you on the benefits of joining the REN-ISAC</a:t>
            </a:r>
            <a:r>
              <a:rPr lang="en-US" baseline="0" dirty="0" smtClean="0"/>
              <a:t> yet, then you’re probably sleeping so… wake up! This is one of the most important benefits of all… SES.  Because of the data sharing agreements, we are receiving data that can be used for immediate mitigation.  Data feeds are ready to be imported into many different IDS, including snort, </a:t>
            </a:r>
            <a:r>
              <a:rPr lang="en-US" baseline="0" dirty="0" err="1" smtClean="0"/>
              <a:t>iptables</a:t>
            </a:r>
            <a:r>
              <a:rPr lang="en-US" baseline="0" dirty="0" smtClean="0"/>
              <a:t> </a:t>
            </a:r>
            <a:r>
              <a:rPr lang="en-US" baseline="0" dirty="0" err="1" smtClean="0"/>
              <a:t>pcap</a:t>
            </a:r>
            <a:r>
              <a:rPr lang="en-US" baseline="0" dirty="0" smtClean="0"/>
              <a:t> filters, etc.</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18</a:t>
            </a:fld>
            <a:endParaRPr lang="en-US"/>
          </a:p>
        </p:txBody>
      </p:sp>
    </p:spTree>
    <p:extLst>
      <p:ext uri="{BB962C8B-B14F-4D97-AF65-F5344CB8AC3E}">
        <p14:creationId xmlns:p14="http://schemas.microsoft.com/office/powerpoint/2010/main" val="1696491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information</a:t>
            </a:r>
            <a:r>
              <a:rPr lang="en-US" baseline="0" dirty="0" smtClean="0"/>
              <a:t> sharing that happens among the members, the REN-ISAC also provides more formal information sharing products including:</a:t>
            </a:r>
          </a:p>
          <a:p>
            <a:endParaRPr lang="en-US" baseline="0" dirty="0" smtClean="0"/>
          </a:p>
          <a:p>
            <a:r>
              <a:rPr lang="en-US" baseline="0" dirty="0" smtClean="0"/>
              <a:t>The Daily Watch Report, which helps collect important news items, vulnerability information and exploit information.  </a:t>
            </a:r>
          </a:p>
          <a:p>
            <a:endParaRPr lang="en-US" baseline="0" dirty="0" smtClean="0"/>
          </a:p>
          <a:p>
            <a:r>
              <a:rPr lang="en-US" baseline="0" dirty="0" smtClean="0"/>
              <a:t>We will provide alerts and advisories when a new or increasing threat is detected and we believe the community needs a heightened awareness or there is a specific practice that can improve security posture.</a:t>
            </a:r>
          </a:p>
          <a:p>
            <a:endParaRPr lang="en-US" baseline="0" dirty="0" smtClean="0"/>
          </a:p>
          <a:p>
            <a:r>
              <a:rPr lang="en-US" baseline="0" dirty="0" smtClean="0"/>
              <a:t>We have mentioned our daily notifications and the training that REN-ISAC members provide.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19</a:t>
            </a:fld>
            <a:endParaRPr lang="en-US"/>
          </a:p>
        </p:txBody>
      </p:sp>
    </p:spTree>
    <p:extLst>
      <p:ext uri="{BB962C8B-B14F-4D97-AF65-F5344CB8AC3E}">
        <p14:creationId xmlns:p14="http://schemas.microsoft.com/office/powerpoint/2010/main" val="315292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ISAC</a:t>
            </a:r>
            <a:r>
              <a:rPr lang="en-US" baseline="0" dirty="0" smtClean="0"/>
              <a:t> stands for Information Sharing and Analysis Center.  </a:t>
            </a:r>
            <a:r>
              <a:rPr lang="en-US" dirty="0" smtClean="0"/>
              <a:t>The</a:t>
            </a:r>
            <a:r>
              <a:rPr lang="en-US" baseline="0" dirty="0" smtClean="0"/>
              <a:t> development of ISACs was encouraged by President Clinton’s Presidential Decision Directive 63: </a:t>
            </a:r>
            <a:r>
              <a:rPr lang="en-US" i="1" dirty="0" smtClean="0"/>
              <a:t>Protecting America's Critical Infrastructures</a:t>
            </a:r>
            <a:r>
              <a:rPr lang="en-US" i="0" baseline="0" dirty="0" smtClean="0"/>
              <a:t> in 1998.</a:t>
            </a:r>
            <a:endParaRPr lang="en-US" baseline="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ISACs would serve as a means for the gathering, analyzing, and sharing information related to critical infrastructure protection.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ISACs are set up by industry</a:t>
            </a:r>
            <a:r>
              <a:rPr lang="en-US" baseline="0" dirty="0" smtClean="0"/>
              <a:t> </a:t>
            </a:r>
            <a:r>
              <a:rPr lang="en-US" dirty="0" smtClean="0"/>
              <a:t>sectors in cooperation with the Federal government but they receive no federal funding. There are many different section ISACs, including Financial services, communications, industrial control systems, Emergency Management and Response, really any critical infrastructure that should be protected from cyber attack.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Were most of you at Harriet Pearson’s keynote this morning?  She talked a little about the</a:t>
            </a:r>
            <a:r>
              <a:rPr lang="en-US" baseline="0" dirty="0" smtClean="0"/>
              <a:t> expanded view of “critical infrastructure” in the NIST Framework and also the need for information sharing.  The utilization of the ISAC model has consistently been part of the federal </a:t>
            </a:r>
            <a:r>
              <a:rPr lang="en-US" baseline="0" dirty="0" err="1" smtClean="0"/>
              <a:t>government’ss</a:t>
            </a:r>
            <a:r>
              <a:rPr lang="en-US" baseline="0" dirty="0" smtClean="0"/>
              <a:t> cybersecurity plan for many years.</a:t>
            </a:r>
            <a:endParaRPr 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CB48EC4E-1066-41A6-AB71-9CE373D2EF12}" type="slidenum">
              <a:rPr lang="en-US" smtClean="0">
                <a:latin typeface="Calibri" pitchFamily="37" charset="0"/>
              </a:rPr>
              <a:pPr eaLnBrk="1" hangingPunct="1"/>
              <a:t>2</a:t>
            </a:fld>
            <a:endParaRPr lang="en-US" smtClean="0">
              <a:latin typeface="Calibri" pitchFamily="37" charset="0"/>
            </a:endParaRPr>
          </a:p>
        </p:txBody>
      </p:sp>
    </p:spTree>
    <p:extLst>
      <p:ext uri="{BB962C8B-B14F-4D97-AF65-F5344CB8AC3E}">
        <p14:creationId xmlns:p14="http://schemas.microsoft.com/office/powerpoint/2010/main" val="3169373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have heard of all the great things you can</a:t>
            </a:r>
            <a:r>
              <a:rPr lang="en-US" baseline="0" dirty="0" smtClean="0"/>
              <a:t> get with your REN-ISAC membership, how do you actually join?</a:t>
            </a:r>
          </a:p>
          <a:p>
            <a:endParaRPr lang="en-US" baseline="0"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20</a:t>
            </a:fld>
            <a:endParaRPr lang="en-US"/>
          </a:p>
        </p:txBody>
      </p:sp>
    </p:spTree>
    <p:extLst>
      <p:ext uri="{BB962C8B-B14F-4D97-AF65-F5344CB8AC3E}">
        <p14:creationId xmlns:p14="http://schemas.microsoft.com/office/powerpoint/2010/main" val="3849987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21</a:t>
            </a:fld>
            <a:endParaRPr lang="en-US"/>
          </a:p>
        </p:txBody>
      </p:sp>
    </p:spTree>
    <p:extLst>
      <p:ext uri="{BB962C8B-B14F-4D97-AF65-F5344CB8AC3E}">
        <p14:creationId xmlns:p14="http://schemas.microsoft.com/office/powerpoint/2010/main" val="476088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back to my question</a:t>
            </a:r>
            <a:r>
              <a:rPr lang="en-US" baseline="0" dirty="0" smtClean="0"/>
              <a:t> for you – what are your pain points and how can we help?</a:t>
            </a:r>
            <a:endParaRPr lang="en-US" dirty="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22</a:t>
            </a:fld>
            <a:endParaRPr lang="en-US"/>
          </a:p>
        </p:txBody>
      </p:sp>
    </p:spTree>
    <p:extLst>
      <p:ext uri="{BB962C8B-B14F-4D97-AF65-F5344CB8AC3E}">
        <p14:creationId xmlns:p14="http://schemas.microsoft.com/office/powerpoint/2010/main" val="423031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You can read the formal mission statement on the REN-ISAC website</a:t>
            </a:r>
            <a:r>
              <a:rPr lang="en-US" baseline="0" dirty="0" smtClean="0"/>
              <a:t> but I wanted to point out that the REN-ISAC is primarily focused operational protection and response.  While we have some member benefits in the Awareness, Policy and Compliance, the heart of the REN-ISAC is operational security.</a:t>
            </a:r>
          </a:p>
          <a:p>
            <a:endParaRPr lang="en-US" baseline="0" dirty="0" smtClean="0"/>
          </a:p>
          <a:p>
            <a:r>
              <a:rPr lang="en-US" baseline="0" dirty="0" smtClean="0"/>
              <a:t>The REN-ISAC (</a:t>
            </a:r>
            <a:r>
              <a:rPr lang="en-US" baseline="0" dirty="0" err="1" smtClean="0"/>
              <a:t>Resesarch</a:t>
            </a:r>
            <a:r>
              <a:rPr lang="en-US" baseline="0" dirty="0" smtClean="0"/>
              <a:t> and Education Networking Information Sharing and Analysis Center) was specifically designed to support the unique environment of higher education. </a:t>
            </a:r>
          </a:p>
          <a:p>
            <a:endParaRPr lang="en-US" dirty="0" smtClean="0"/>
          </a:p>
          <a:p>
            <a:r>
              <a:rPr lang="en-US" dirty="0" smtClean="0"/>
              <a:t>While the REN-ISAC is</a:t>
            </a:r>
            <a:r>
              <a:rPr lang="en-US" baseline="0" dirty="0" smtClean="0"/>
              <a:t> involved in the National Council of ISACs, we receive no government funding.  We have membership fees and we receive sponsorship from Indiana University, Louisiana State University, EDUCAUSE and Internet2.</a:t>
            </a: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A1E3687B-CA5F-415E-B840-73EFDDB2E951}" type="slidenum">
              <a:rPr lang="en-US" smtClean="0">
                <a:latin typeface="Calibri" pitchFamily="37" charset="0"/>
              </a:rPr>
              <a:pPr eaLnBrk="1" hangingPunct="1"/>
              <a:t>3</a:t>
            </a:fld>
            <a:endParaRPr lang="en-US" smtClean="0">
              <a:latin typeface="Calibri" pitchFamily="37" charset="0"/>
            </a:endParaRPr>
          </a:p>
        </p:txBody>
      </p:sp>
    </p:spTree>
    <p:extLst>
      <p:ext uri="{BB962C8B-B14F-4D97-AF65-F5344CB8AC3E}">
        <p14:creationId xmlns:p14="http://schemas.microsoft.com/office/powerpoint/2010/main" val="2362586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aseline="0" dirty="0" smtClean="0"/>
              <a:t>How do we accomplish our mission?   </a:t>
            </a:r>
          </a:p>
          <a:p>
            <a:endParaRPr lang="en-US" baseline="0" dirty="0" smtClean="0"/>
          </a:p>
          <a:p>
            <a:r>
              <a:rPr lang="en-US" baseline="0" dirty="0" smtClean="0"/>
              <a:t>REN-ISAC supports four primary components: </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 The</a:t>
            </a:r>
            <a:r>
              <a:rPr lang="en-US" baseline="0" dirty="0" smtClean="0"/>
              <a:t> </a:t>
            </a:r>
            <a:r>
              <a:rPr lang="en-US" dirty="0" smtClean="0"/>
              <a:t>REN-ISAC is a small organization with full time staff members that act as a CSIRT (computer security</a:t>
            </a:r>
            <a:r>
              <a:rPr lang="en-US" baseline="0" dirty="0" smtClean="0"/>
              <a:t> incident response team</a:t>
            </a:r>
            <a:r>
              <a:rPr lang="en-US" dirty="0" smtClean="0"/>
              <a:t> for higher education.  We notify institutions regarding compromised systems and other cyber incidents at their organizations. I’ll will cover more of this in the next slide.</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 Next is the ISAC,</a:t>
            </a:r>
            <a:r>
              <a:rPr lang="en-US" baseline="0" dirty="0" smtClean="0"/>
              <a:t> in which the f</a:t>
            </a:r>
            <a:r>
              <a:rPr lang="en-US" dirty="0" smtClean="0"/>
              <a:t>ull time REN-ISAC staff participate in many trust communities, including</a:t>
            </a:r>
            <a:r>
              <a:rPr lang="en-US" baseline="0" dirty="0" smtClean="0"/>
              <a:t> the ISACs I mentioned on the last slide, </a:t>
            </a:r>
            <a:r>
              <a:rPr lang="en-US" dirty="0" smtClean="0"/>
              <a:t>on behalf of R&amp;E.   This</a:t>
            </a:r>
            <a:r>
              <a:rPr lang="en-US" baseline="0" dirty="0" smtClean="0"/>
              <a:t> enables the REN-ISAC to build data sharing partnerships which helps secure all of .</a:t>
            </a:r>
            <a:r>
              <a:rPr lang="en-US" baseline="0" dirty="0" err="1" smtClean="0"/>
              <a:t>edu</a:t>
            </a:r>
            <a:r>
              <a:rPr lang="en-US" baseline="0" dirty="0" smtClean="0"/>
              <a:t>.  We get advanced information on threats or data on compromises from relationships that we have established in these trust communities.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 Those relationships also help drive the research and development activities at the REN-ISAC.  Our big R&amp;D project is the Security Event System, which we talk more about later.  What is important is that we have others in the global security community using our tools and helping to improve </a:t>
            </a:r>
            <a:r>
              <a:rPr lang="en-US" dirty="0" smtClean="0"/>
              <a:t>them</a:t>
            </a:r>
            <a:r>
              <a:rPr lang="en-US" baseline="0" dirty="0" smtClean="0"/>
              <a:t>, which then benefits the </a:t>
            </a:r>
            <a:r>
              <a:rPr lang="en-US" baseline="0" dirty="0" err="1" smtClean="0"/>
              <a:t>edu</a:t>
            </a:r>
            <a:r>
              <a:rPr lang="en-US" baseline="0" dirty="0" smtClean="0"/>
              <a:t> as a whole.</a:t>
            </a:r>
            <a:endParaRPr lang="en-US" dirty="0" smtClean="0"/>
          </a:p>
          <a:p>
            <a:r>
              <a:rPr lang="en-US" dirty="0" smtClean="0"/>
              <a:t>	- And lastly,</a:t>
            </a:r>
            <a:r>
              <a:rPr lang="en-US" baseline="0" dirty="0" smtClean="0"/>
              <a:t> are the member services we provide.  We’re </a:t>
            </a:r>
            <a:r>
              <a:rPr lang="en-US" dirty="0" smtClean="0"/>
              <a:t>a large community of trusted security staff at higher education institutions working toward a common goal </a:t>
            </a:r>
            <a:r>
              <a:rPr lang="en-US" smtClean="0"/>
              <a:t>of improv </a:t>
            </a:r>
            <a:r>
              <a:rPr lang="en-US" dirty="0" smtClean="0"/>
              <a:t>security at our home organization.   We do this by participating in discussions and information sharing with</a:t>
            </a:r>
            <a:r>
              <a:rPr lang="en-US" baseline="0" dirty="0" smtClean="0"/>
              <a:t> our peers around the world.</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4</a:t>
            </a:fld>
            <a:endParaRPr lang="en-US"/>
          </a:p>
        </p:txBody>
      </p:sp>
    </p:spTree>
    <p:extLst>
      <p:ext uri="{BB962C8B-B14F-4D97-AF65-F5344CB8AC3E}">
        <p14:creationId xmlns:p14="http://schemas.microsoft.com/office/powerpoint/2010/main" val="4091315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REN-ISAC sends between 12,000 and 15,000 notifications a month.  Some percentage of those notifications will generate emails and phone calls from people looking for assistance in solving the issue;   We have front-line support available to answer questions and do research to help people solve the issue.  We have 24x7 phone and email support so those calls can come in at any time.</a:t>
            </a:r>
          </a:p>
          <a:p>
            <a:endParaRPr lang="en-US" baseline="0" dirty="0" smtClean="0"/>
          </a:p>
          <a:p>
            <a:r>
              <a:rPr lang="en-US" baseline="0" dirty="0" smtClean="0"/>
              <a:t>You don’t have to be a REN-ISAC member to receive notifications from us.  We do this for all educational institutions, whether they are in the US or elsewhere.  While we mainly focus on North America, we have sent notifications all over the world.  Notifications can be for malware infections, open DNS resolvers, scanning complaints, anything that somebody finds abusive.  Some of the notifications come from data from partners, some of it is proactive searching by REN-ISAC staff.</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5</a:t>
            </a:fld>
            <a:endParaRPr lang="en-US"/>
          </a:p>
        </p:txBody>
      </p:sp>
    </p:spTree>
    <p:extLst>
      <p:ext uri="{BB962C8B-B14F-4D97-AF65-F5344CB8AC3E}">
        <p14:creationId xmlns:p14="http://schemas.microsoft.com/office/powerpoint/2010/main" val="36014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I am going</a:t>
            </a:r>
            <a:r>
              <a:rPr lang="en-US" dirty="0" smtClean="0"/>
              <a:t> to talk about the broad security community in which the REN-ISAC participates.</a:t>
            </a:r>
            <a:endParaRPr lang="en-US" baseline="0"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6</a:t>
            </a:fld>
            <a:endParaRPr lang="en-US"/>
          </a:p>
        </p:txBody>
      </p:sp>
    </p:spTree>
    <p:extLst>
      <p:ext uri="{BB962C8B-B14F-4D97-AF65-F5344CB8AC3E}">
        <p14:creationId xmlns:p14="http://schemas.microsoft.com/office/powerpoint/2010/main" val="4091315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The REN-ISAC</a:t>
            </a:r>
            <a:r>
              <a:rPr lang="en-US" baseline="0" dirty="0" smtClean="0"/>
              <a:t> staff </a:t>
            </a:r>
            <a:r>
              <a:rPr lang="en-US" dirty="0" smtClean="0"/>
              <a:t>are the “face” of the Research and Education community in the global trust networks.</a:t>
            </a:r>
            <a:r>
              <a:rPr lang="en-US" baseline="0" dirty="0" smtClean="0"/>
              <a:t>  We act on behalf of R&amp;E when creating relationships with commercial, governmental and private sector information sharing entities. It is important to remember that the REN-ISAC works very hard to protect your anonymity.   We will never mention an organization by name in any trust community but will instead use “a higher education institution.”</a:t>
            </a:r>
            <a:endParaRPr lang="en-US" dirty="0" smtClean="0"/>
          </a:p>
          <a:p>
            <a:endParaRPr lang="en-US" dirty="0" smtClean="0"/>
          </a:p>
          <a:p>
            <a:r>
              <a:rPr lang="en-US" dirty="0" smtClean="0"/>
              <a:t>We create these relationships so we can</a:t>
            </a:r>
            <a:r>
              <a:rPr lang="en-US" baseline="0" dirty="0" smtClean="0"/>
              <a:t> receive high quality, actionable data regarding security threats, protection and response.</a:t>
            </a:r>
          </a:p>
          <a:p>
            <a:endParaRPr lang="en-US" baseline="0" dirty="0" smtClean="0"/>
          </a:p>
          <a:p>
            <a:r>
              <a:rPr lang="en-US" baseline="0" dirty="0" smtClean="0"/>
              <a:t>Because of our relationships, we can offer data feeds with high quality data  that can be used in to analyze threats and allow you to take proactive steps to protect your organization.</a:t>
            </a:r>
          </a:p>
          <a:p>
            <a:endParaRPr lang="en-US" baseline="0" dirty="0" smtClean="0"/>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7</a:t>
            </a:fld>
            <a:endParaRPr lang="en-US"/>
          </a:p>
        </p:txBody>
      </p:sp>
    </p:spTree>
    <p:extLst>
      <p:ext uri="{BB962C8B-B14F-4D97-AF65-F5344CB8AC3E}">
        <p14:creationId xmlns:p14="http://schemas.microsoft.com/office/powerpoint/2010/main" val="222235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move on to the Research and Development component of the REN-ISAC.</a:t>
            </a:r>
          </a:p>
        </p:txBody>
      </p:sp>
      <p:sp>
        <p:nvSpPr>
          <p:cNvPr id="4" name="Slide Number Placeholder 3"/>
          <p:cNvSpPr>
            <a:spLocks noGrp="1"/>
          </p:cNvSpPr>
          <p:nvPr>
            <p:ph type="sldNum" sz="quarter" idx="10"/>
          </p:nvPr>
        </p:nvSpPr>
        <p:spPr/>
        <p:txBody>
          <a:bodyPr/>
          <a:lstStyle/>
          <a:p>
            <a:pPr>
              <a:defRPr/>
            </a:pPr>
            <a:fld id="{CD955F6C-B645-4BE8-926F-A2972896B073}" type="slidenum">
              <a:rPr lang="en-US" smtClean="0"/>
              <a:pPr>
                <a:defRPr/>
              </a:pPr>
              <a:t>8</a:t>
            </a:fld>
            <a:endParaRPr lang="en-US"/>
          </a:p>
        </p:txBody>
      </p:sp>
    </p:spTree>
    <p:extLst>
      <p:ext uri="{BB962C8B-B14F-4D97-AF65-F5344CB8AC3E}">
        <p14:creationId xmlns:p14="http://schemas.microsoft.com/office/powerpoint/2010/main" val="4091315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100" baseline="0" dirty="0" smtClean="0"/>
              <a:t>The SES is our living breathing example of R&amp;D.  The goal of SES is to </a:t>
            </a:r>
            <a:r>
              <a:rPr lang="en-US" sz="1200" b="0" i="0" kern="1200" baseline="0" dirty="0" smtClean="0">
                <a:solidFill>
                  <a:schemeClr val="tx1"/>
                </a:solidFill>
                <a:effectLst/>
                <a:latin typeface="+mn-lt"/>
                <a:ea typeface="ＭＳ Ｐゴシック" pitchFamily="37" charset="-128"/>
                <a:cs typeface="+mn-cs"/>
              </a:rPr>
              <a:t>i</a:t>
            </a:r>
            <a:r>
              <a:rPr lang="en-US" sz="1200" b="0" i="0" kern="1200" dirty="0" smtClean="0">
                <a:solidFill>
                  <a:schemeClr val="tx1"/>
                </a:solidFill>
                <a:effectLst/>
                <a:latin typeface="+mn-lt"/>
                <a:ea typeface="ＭＳ Ｐゴシック" pitchFamily="37" charset="-128"/>
                <a:cs typeface="+mn-cs"/>
              </a:rPr>
              <a:t>mprove timely local protection against cyber security threat, by sharing security event information, in near-real time, within a trusted federation, and among federations.</a:t>
            </a:r>
            <a:endParaRPr lang="en-US" sz="1100" baseline="0" dirty="0" smtClean="0"/>
          </a:p>
          <a:p>
            <a:endParaRPr lang="en-US" sz="1100" baseline="0" dirty="0" smtClean="0"/>
          </a:p>
          <a:p>
            <a:r>
              <a:rPr lang="en-US" sz="1100" dirty="0" smtClean="0"/>
              <a:t>I’ve got a little bit of history here. In the early 2000’s, there was a mailing list in which security professionals traded information (</a:t>
            </a:r>
            <a:r>
              <a:rPr lang="en-US" sz="1100" dirty="0" err="1" smtClean="0"/>
              <a:t>Unisog</a:t>
            </a:r>
            <a:r>
              <a:rPr lang="en-US" sz="1100" dirty="0" smtClean="0"/>
              <a:t>) about  threats</a:t>
            </a:r>
            <a:r>
              <a:rPr lang="en-US" sz="1100" baseline="0" dirty="0" smtClean="0"/>
              <a:t> and bad actors.  Sec pros would send a warning out to their peers “hey, watch out for traffic coming from this IP address” or “Watch out for traffic that looks like this coming on this port.” or “if you see THIS, BLOCK IT!”</a:t>
            </a:r>
            <a:r>
              <a:rPr lang="en-US" sz="1100" dirty="0" smtClean="0"/>
              <a:t>. Sec Pros would take that information and set up blocking</a:t>
            </a:r>
            <a:r>
              <a:rPr lang="en-US" sz="1100" baseline="0" dirty="0" smtClean="0"/>
              <a:t> rules to protect their </a:t>
            </a:r>
            <a:r>
              <a:rPr lang="en-US" sz="1100" baseline="0" dirty="0" err="1" smtClean="0"/>
              <a:t>envirnoments</a:t>
            </a:r>
            <a:r>
              <a:rPr lang="en-US" sz="1100" baseline="0" dirty="0" smtClean="0"/>
              <a:t>.  </a:t>
            </a:r>
            <a:r>
              <a:rPr lang="en-US" sz="1100" dirty="0" smtClean="0"/>
              <a:t>It was decided that a more formal group should be created and the REN-ISAC was born. Fast forward a few years and people are still trading information over mailing list, albeit, in a more private location (vetted/private mailing list) so there’s an</a:t>
            </a:r>
            <a:r>
              <a:rPr lang="en-US" sz="1100" baseline="0" dirty="0" smtClean="0"/>
              <a:t> opportunity to provide additional info without fear of exposure</a:t>
            </a:r>
            <a:r>
              <a:rPr lang="en-US" sz="1100" dirty="0" smtClean="0"/>
              <a:t>. Then the problem of phished user accounts and spammers hit the Universities and the mailing list alone is no longer adequate for sharing the information.</a:t>
            </a:r>
          </a:p>
          <a:p>
            <a:endParaRPr lang="en-US" sz="1100" dirty="0" smtClean="0"/>
          </a:p>
          <a:p>
            <a:r>
              <a:rPr lang="en-US" sz="1100" dirty="0" smtClean="0"/>
              <a:t>There are too many IP addresses, too many usernames, lots of messages to be read to glean all the relevant information. So, the information was moved to a wiki but it was still cumbersome to manage. A human had to log in to the page, cut and paste the relevant information and write the IDS/IPS/Detection rules. </a:t>
            </a:r>
          </a:p>
          <a:p>
            <a:endParaRPr lang="en-US" sz="1100" dirty="0" smtClean="0"/>
          </a:p>
          <a:p>
            <a:r>
              <a:rPr lang="en-US" sz="1100" dirty="0" smtClean="0"/>
              <a:t>The idea for SES was</a:t>
            </a:r>
            <a:r>
              <a:rPr lang="en-US" sz="1100" baseline="0" dirty="0" smtClean="0"/>
              <a:t> born, leveraging</a:t>
            </a:r>
            <a:r>
              <a:rPr lang="en-US" sz="1100" dirty="0" smtClean="0"/>
              <a:t> machine to machine communication. Set it up and monitor for problems and let</a:t>
            </a:r>
            <a:r>
              <a:rPr lang="en-US" sz="1100" baseline="0" dirty="0" smtClean="0"/>
              <a:t> it run.</a:t>
            </a:r>
            <a:r>
              <a:rPr lang="en-US" sz="1100" dirty="0" smtClean="0"/>
              <a:t> Near</a:t>
            </a:r>
            <a:r>
              <a:rPr lang="en-US" sz="1100" baseline="0" dirty="0" smtClean="0"/>
              <a:t> real-time threat i</a:t>
            </a:r>
            <a:r>
              <a:rPr lang="en-US" sz="1100" dirty="0" smtClean="0"/>
              <a:t>nformation gets put into the system (mostly automated, some human interaction), and out comes feeds of data that can be put directly into most detection devices. It’s all automated.  Set the script to grab the latest data once an hour, once every 12 hours, once a day - whatever you are comfortable with. It is easily scalable and we cut down on the chance of human error.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DB3926A5-57BC-4806-BE23-B32287D9B06A}" type="slidenum">
              <a:rPr lang="en-US" smtClean="0">
                <a:latin typeface="Calibri" pitchFamily="37" charset="0"/>
              </a:rPr>
              <a:pPr eaLnBrk="1" hangingPunct="1"/>
              <a:t>9</a:t>
            </a:fld>
            <a:endParaRPr lang="en-US" smtClean="0">
              <a:latin typeface="Calibri" pitchFamily="37" charset="0"/>
            </a:endParaRPr>
          </a:p>
        </p:txBody>
      </p:sp>
    </p:spTree>
    <p:extLst>
      <p:ext uri="{BB962C8B-B14F-4D97-AF65-F5344CB8AC3E}">
        <p14:creationId xmlns:p14="http://schemas.microsoft.com/office/powerpoint/2010/main" val="70448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 name="Date Placeholder 1"/>
          <p:cNvSpPr>
            <a:spLocks noGrp="1"/>
          </p:cNvSpPr>
          <p:nvPr>
            <p:ph type="dt" sz="half" idx="10"/>
          </p:nvPr>
        </p:nvSpPr>
        <p:spPr/>
        <p:txBody>
          <a:bodyPr/>
          <a:lstStyle/>
          <a:p>
            <a:pPr>
              <a:defRPr/>
            </a:pPr>
            <a:r>
              <a:rPr lang="en-US" smtClean="0"/>
              <a:t>Last Edit: 03/29/2013</a:t>
            </a:r>
            <a:endParaRPr lang="en-US"/>
          </a:p>
        </p:txBody>
      </p:sp>
      <p:sp>
        <p:nvSpPr>
          <p:cNvPr id="3" name="Footer Placeholder 2"/>
          <p:cNvSpPr>
            <a:spLocks noGrp="1"/>
          </p:cNvSpPr>
          <p:nvPr>
            <p:ph type="ftr" sz="quarter" idx="11"/>
          </p:nvPr>
        </p:nvSpPr>
        <p:spPr/>
        <p:txBody>
          <a:bodyPr/>
          <a:lstStyle/>
          <a:p>
            <a:pPr>
              <a:defRPr/>
            </a:pPr>
            <a:r>
              <a:rPr lang="en-US" smtClean="0"/>
              <a:t>soc@ren-isac.net</a:t>
            </a:r>
            <a:endParaRPr lang="en-US"/>
          </a:p>
        </p:txBody>
      </p:sp>
      <p:sp>
        <p:nvSpPr>
          <p:cNvPr id="14" name="Slide Number Placeholder 13"/>
          <p:cNvSpPr>
            <a:spLocks noGrp="1"/>
          </p:cNvSpPr>
          <p:nvPr>
            <p:ph type="sldNum" sz="quarter" idx="12"/>
          </p:nvPr>
        </p:nvSpPr>
        <p:spPr/>
        <p:txBody>
          <a:bodyPr/>
          <a:lstStyle/>
          <a:p>
            <a:pPr>
              <a:defRPr/>
            </a:pPr>
            <a:fld id="{0FE0A8F6-C03C-4773-A4B3-EF5B70CE102E}" type="slidenum">
              <a:rPr lang="en-US" smtClean="0"/>
              <a:pPr>
                <a:defRPr/>
              </a:pPr>
              <a:t>‹#›</a:t>
            </a:fld>
            <a:endParaRPr lang="en-US"/>
          </a:p>
        </p:txBody>
      </p:sp>
    </p:spTree>
    <p:extLst>
      <p:ext uri="{BB962C8B-B14F-4D97-AF65-F5344CB8AC3E}">
        <p14:creationId xmlns:p14="http://schemas.microsoft.com/office/powerpoint/2010/main" val="42585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a:spLocks noChangeArrowheads="1"/>
          </p:cNvSpPr>
          <p:nvPr/>
        </p:nvSpPr>
        <p:spPr bwMode="auto">
          <a:xfrm>
            <a:off x="8664575"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endParaRPr lang="en-US">
              <a:solidFill>
                <a:srgbClr val="FFFFFF"/>
              </a:solidFill>
              <a:latin typeface="Lucida Sans Unicode" pitchFamily="37" charset="-52"/>
            </a:endParaRPr>
          </a:p>
        </p:txBody>
      </p:sp>
      <p:sp>
        <p:nvSpPr>
          <p:cNvPr id="10" name="Chevron 20"/>
          <p:cNvSpPr>
            <a:spLocks noChangeArrowheads="1"/>
          </p:cNvSpPr>
          <p:nvPr/>
        </p:nvSpPr>
        <p:spPr bwMode="auto">
          <a:xfrm>
            <a:off x="8477250"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endParaRPr lang="en-US">
              <a:solidFill>
                <a:srgbClr val="FFFFFF"/>
              </a:solidFill>
              <a:latin typeface="Lucida Sans Unicode" pitchFamily="37" charset="-52"/>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lvl1pPr>
          </a:lstStyle>
          <a:p>
            <a:pPr>
              <a:defRPr/>
            </a:pPr>
            <a:r>
              <a:rPr lang="en-US" smtClean="0"/>
              <a:t>Last Edit: 03/29/2013</a:t>
            </a:r>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r>
              <a:rPr lang="en-US" smtClean="0"/>
              <a:t>soc@ren-isac.net</a:t>
            </a:r>
            <a:endParaRPr lang="en-US"/>
          </a:p>
        </p:txBody>
      </p:sp>
      <p:sp>
        <p:nvSpPr>
          <p:cNvPr id="13" name="Slide Number Placeholder 6"/>
          <p:cNvSpPr>
            <a:spLocks noGrp="1"/>
          </p:cNvSpPr>
          <p:nvPr>
            <p:ph type="sldNum" sz="quarter" idx="12"/>
          </p:nvPr>
        </p:nvSpPr>
        <p:spPr/>
        <p:txBody>
          <a:bodyPr/>
          <a:lstStyle>
            <a:lvl1pPr>
              <a:defRPr/>
            </a:lvl1pPr>
          </a:lstStyle>
          <a:p>
            <a:pPr>
              <a:defRPr/>
            </a:pPr>
            <a:fld id="{BED3ECDD-0A6F-4CB1-8391-B0B3CB77B1E7}" type="slidenum">
              <a:rPr lang="en-US"/>
              <a:pPr>
                <a:defRPr/>
              </a:pPr>
              <a:t>‹#›</a:t>
            </a:fld>
            <a:endParaRPr lang="en-US"/>
          </a:p>
        </p:txBody>
      </p:sp>
    </p:spTree>
    <p:extLst>
      <p:ext uri="{BB962C8B-B14F-4D97-AF65-F5344CB8AC3E}">
        <p14:creationId xmlns:p14="http://schemas.microsoft.com/office/powerpoint/2010/main" val="3023334052"/>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17"/>
          <p:cNvSpPr>
            <a:spLocks noGrp="1"/>
          </p:cNvSpPr>
          <p:nvPr>
            <p:ph type="sldNum" sz="quarter" idx="12"/>
          </p:nvPr>
        </p:nvSpPr>
        <p:spPr/>
        <p:txBody>
          <a:bodyPr/>
          <a:lstStyle>
            <a:lvl1pPr>
              <a:defRPr/>
            </a:lvl1pPr>
          </a:lstStyle>
          <a:p>
            <a:pPr>
              <a:defRPr/>
            </a:pPr>
            <a:fld id="{998DFB07-8390-4677-8C01-301013D52CEF}" type="slidenum">
              <a:rPr lang="en-US"/>
              <a:pPr>
                <a:defRPr/>
              </a:pPr>
              <a:t>‹#›</a:t>
            </a:fld>
            <a:endParaRPr lang="en-US"/>
          </a:p>
        </p:txBody>
      </p:sp>
    </p:spTree>
    <p:extLst>
      <p:ext uri="{BB962C8B-B14F-4D97-AF65-F5344CB8AC3E}">
        <p14:creationId xmlns:p14="http://schemas.microsoft.com/office/powerpoint/2010/main" val="4160405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17"/>
          <p:cNvSpPr>
            <a:spLocks noGrp="1"/>
          </p:cNvSpPr>
          <p:nvPr>
            <p:ph type="sldNum" sz="quarter" idx="12"/>
          </p:nvPr>
        </p:nvSpPr>
        <p:spPr/>
        <p:txBody>
          <a:bodyPr/>
          <a:lstStyle>
            <a:lvl1pPr>
              <a:defRPr/>
            </a:lvl1pPr>
          </a:lstStyle>
          <a:p>
            <a:pPr>
              <a:defRPr/>
            </a:pPr>
            <a:fld id="{13FDAF08-B46F-4860-938E-566F7CADE70C}" type="slidenum">
              <a:rPr lang="en-US"/>
              <a:pPr>
                <a:defRPr/>
              </a:pPr>
              <a:t>‹#›</a:t>
            </a:fld>
            <a:endParaRPr lang="en-US"/>
          </a:p>
        </p:txBody>
      </p:sp>
    </p:spTree>
    <p:extLst>
      <p:ext uri="{BB962C8B-B14F-4D97-AF65-F5344CB8AC3E}">
        <p14:creationId xmlns:p14="http://schemas.microsoft.com/office/powerpoint/2010/main" val="239829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5"/>
          <p:cNvSpPr>
            <a:spLocks noGrp="1"/>
          </p:cNvSpPr>
          <p:nvPr>
            <p:ph type="sldNum" sz="quarter" idx="12"/>
          </p:nvPr>
        </p:nvSpPr>
        <p:spPr/>
        <p:txBody>
          <a:bodyPr/>
          <a:lstStyle>
            <a:lvl1pPr>
              <a:defRPr/>
            </a:lvl1pPr>
          </a:lstStyle>
          <a:p>
            <a:pPr>
              <a:defRPr/>
            </a:pPr>
            <a:fld id="{26CDC544-FD8F-4760-8B7A-DC3A74809120}" type="slidenum">
              <a:rPr lang="en-US"/>
              <a:pPr>
                <a:defRPr/>
              </a:pPr>
              <a:t>‹#›</a:t>
            </a:fld>
            <a:endParaRPr lang="en-US"/>
          </a:p>
        </p:txBody>
      </p:sp>
    </p:spTree>
    <p:extLst>
      <p:ext uri="{BB962C8B-B14F-4D97-AF65-F5344CB8AC3E}">
        <p14:creationId xmlns:p14="http://schemas.microsoft.com/office/powerpoint/2010/main" val="109479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5"/>
          <p:cNvSpPr>
            <a:spLocks noGrp="1"/>
          </p:cNvSpPr>
          <p:nvPr>
            <p:ph type="sldNum" sz="quarter" idx="12"/>
          </p:nvPr>
        </p:nvSpPr>
        <p:spPr/>
        <p:txBody>
          <a:bodyPr/>
          <a:lstStyle>
            <a:lvl1pPr>
              <a:defRPr/>
            </a:lvl1pPr>
          </a:lstStyle>
          <a:p>
            <a:pPr>
              <a:defRPr/>
            </a:pPr>
            <a:fld id="{BF4E5F68-C6FD-4EBE-8521-7B5063CF412A}" type="slidenum">
              <a:rPr lang="en-US"/>
              <a:pPr>
                <a:defRPr/>
              </a:pPr>
              <a:t>‹#›</a:t>
            </a:fld>
            <a:endParaRPr lang="en-US"/>
          </a:p>
        </p:txBody>
      </p:sp>
    </p:spTree>
    <p:extLst>
      <p:ext uri="{BB962C8B-B14F-4D97-AF65-F5344CB8AC3E}">
        <p14:creationId xmlns:p14="http://schemas.microsoft.com/office/powerpoint/2010/main" val="3596816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5"/>
          <p:cNvSpPr>
            <a:spLocks noGrp="1"/>
          </p:cNvSpPr>
          <p:nvPr>
            <p:ph type="sldNum" sz="quarter" idx="12"/>
          </p:nvPr>
        </p:nvSpPr>
        <p:spPr/>
        <p:txBody>
          <a:bodyPr/>
          <a:lstStyle>
            <a:lvl1pPr>
              <a:defRPr/>
            </a:lvl1pPr>
          </a:lstStyle>
          <a:p>
            <a:pPr>
              <a:defRPr/>
            </a:pPr>
            <a:fld id="{50AF10EF-58E3-418A-8793-1BC43B3DEC1F}" type="slidenum">
              <a:rPr lang="en-US"/>
              <a:pPr>
                <a:defRPr/>
              </a:pPr>
              <a:t>‹#›</a:t>
            </a:fld>
            <a:endParaRPr lang="en-US"/>
          </a:p>
        </p:txBody>
      </p:sp>
    </p:spTree>
    <p:extLst>
      <p:ext uri="{BB962C8B-B14F-4D97-AF65-F5344CB8AC3E}">
        <p14:creationId xmlns:p14="http://schemas.microsoft.com/office/powerpoint/2010/main" val="1341377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7" name="Slide Number Placeholder 5"/>
          <p:cNvSpPr>
            <a:spLocks noGrp="1"/>
          </p:cNvSpPr>
          <p:nvPr>
            <p:ph type="sldNum" sz="quarter" idx="12"/>
          </p:nvPr>
        </p:nvSpPr>
        <p:spPr/>
        <p:txBody>
          <a:bodyPr/>
          <a:lstStyle>
            <a:lvl1pPr>
              <a:defRPr/>
            </a:lvl1pPr>
          </a:lstStyle>
          <a:p>
            <a:pPr>
              <a:defRPr/>
            </a:pPr>
            <a:fld id="{42E07565-27EC-44AC-8073-58FF0FD862EA}" type="slidenum">
              <a:rPr lang="en-US"/>
              <a:pPr>
                <a:defRPr/>
              </a:pPr>
              <a:t>‹#›</a:t>
            </a:fld>
            <a:endParaRPr lang="en-US"/>
          </a:p>
        </p:txBody>
      </p:sp>
    </p:spTree>
    <p:extLst>
      <p:ext uri="{BB962C8B-B14F-4D97-AF65-F5344CB8AC3E}">
        <p14:creationId xmlns:p14="http://schemas.microsoft.com/office/powerpoint/2010/main" val="2200907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9" name="Slide Number Placeholder 5"/>
          <p:cNvSpPr>
            <a:spLocks noGrp="1"/>
          </p:cNvSpPr>
          <p:nvPr>
            <p:ph type="sldNum" sz="quarter" idx="12"/>
          </p:nvPr>
        </p:nvSpPr>
        <p:spPr/>
        <p:txBody>
          <a:bodyPr/>
          <a:lstStyle>
            <a:lvl1pPr>
              <a:defRPr/>
            </a:lvl1pPr>
          </a:lstStyle>
          <a:p>
            <a:pPr>
              <a:defRPr/>
            </a:pPr>
            <a:fld id="{9C44C813-96E2-4EE2-AFFD-A4607AE2BA13}" type="slidenum">
              <a:rPr lang="en-US"/>
              <a:pPr>
                <a:defRPr/>
              </a:pPr>
              <a:t>‹#›</a:t>
            </a:fld>
            <a:endParaRPr lang="en-US"/>
          </a:p>
        </p:txBody>
      </p:sp>
    </p:spTree>
    <p:extLst>
      <p:ext uri="{BB962C8B-B14F-4D97-AF65-F5344CB8AC3E}">
        <p14:creationId xmlns:p14="http://schemas.microsoft.com/office/powerpoint/2010/main" val="3096571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5" name="Slide Number Placeholder 5"/>
          <p:cNvSpPr>
            <a:spLocks noGrp="1"/>
          </p:cNvSpPr>
          <p:nvPr>
            <p:ph type="sldNum" sz="quarter" idx="12"/>
          </p:nvPr>
        </p:nvSpPr>
        <p:spPr/>
        <p:txBody>
          <a:bodyPr/>
          <a:lstStyle>
            <a:lvl1pPr>
              <a:defRPr/>
            </a:lvl1pPr>
          </a:lstStyle>
          <a:p>
            <a:pPr>
              <a:defRPr/>
            </a:pPr>
            <a:fld id="{DE7A3C76-5627-43C4-A47F-8FD0CAB94824}" type="slidenum">
              <a:rPr lang="en-US"/>
              <a:pPr>
                <a:defRPr/>
              </a:pPr>
              <a:t>‹#›</a:t>
            </a:fld>
            <a:endParaRPr lang="en-US"/>
          </a:p>
        </p:txBody>
      </p:sp>
    </p:spTree>
    <p:extLst>
      <p:ext uri="{BB962C8B-B14F-4D97-AF65-F5344CB8AC3E}">
        <p14:creationId xmlns:p14="http://schemas.microsoft.com/office/powerpoint/2010/main" val="2160413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4" name="Slide Number Placeholder 5"/>
          <p:cNvSpPr>
            <a:spLocks noGrp="1"/>
          </p:cNvSpPr>
          <p:nvPr>
            <p:ph type="sldNum" sz="quarter" idx="12"/>
          </p:nvPr>
        </p:nvSpPr>
        <p:spPr/>
        <p:txBody>
          <a:bodyPr/>
          <a:lstStyle>
            <a:lvl1pPr>
              <a:defRPr/>
            </a:lvl1pPr>
          </a:lstStyle>
          <a:p>
            <a:pPr>
              <a:defRPr/>
            </a:pPr>
            <a:fld id="{2E91C43B-5C32-4248-B1E4-F2F893FB959F}" type="slidenum">
              <a:rPr lang="en-US"/>
              <a:pPr>
                <a:defRPr/>
              </a:pPr>
              <a:t>‹#›</a:t>
            </a:fld>
            <a:endParaRPr lang="en-US"/>
          </a:p>
        </p:txBody>
      </p:sp>
    </p:spTree>
    <p:extLst>
      <p:ext uri="{BB962C8B-B14F-4D97-AF65-F5344CB8AC3E}">
        <p14:creationId xmlns:p14="http://schemas.microsoft.com/office/powerpoint/2010/main" val="404001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smtClean="0"/>
              <a:t>Last Edit: 03/29/2013</a:t>
            </a:r>
            <a:endParaRPr lang="en-US" dirty="0"/>
          </a:p>
        </p:txBody>
      </p:sp>
      <p:sp>
        <p:nvSpPr>
          <p:cNvPr id="4" name="Footer Placeholder 21"/>
          <p:cNvSpPr>
            <a:spLocks noGrp="1"/>
          </p:cNvSpPr>
          <p:nvPr>
            <p:ph type="ftr" sz="quarter" idx="11"/>
          </p:nvPr>
        </p:nvSpPr>
        <p:spPr/>
        <p:txBody>
          <a:bodyPr/>
          <a:lstStyle>
            <a:lvl1pPr>
              <a:defRPr/>
            </a:lvl1pPr>
          </a:lstStyle>
          <a:p>
            <a:pPr>
              <a:defRPr/>
            </a:pPr>
            <a:r>
              <a:rPr lang="en-US" smtClean="0"/>
              <a:t>soc@ren-isac.net</a:t>
            </a:r>
            <a:endParaRPr lang="en-US"/>
          </a:p>
        </p:txBody>
      </p:sp>
      <p:sp>
        <p:nvSpPr>
          <p:cNvPr id="5" name="Slide Number Placeholder 17"/>
          <p:cNvSpPr>
            <a:spLocks noGrp="1"/>
          </p:cNvSpPr>
          <p:nvPr>
            <p:ph type="sldNum" sz="quarter" idx="12"/>
          </p:nvPr>
        </p:nvSpPr>
        <p:spPr/>
        <p:txBody>
          <a:bodyPr/>
          <a:lstStyle>
            <a:lvl1pPr>
              <a:defRPr/>
            </a:lvl1pPr>
          </a:lstStyle>
          <a:p>
            <a:pPr>
              <a:defRPr/>
            </a:pPr>
            <a:fld id="{F577103B-E465-49E2-B312-9F14D8262150}" type="slidenum">
              <a:rPr lang="en-US"/>
              <a:pPr>
                <a:defRPr/>
              </a:pPr>
              <a:t>‹#›</a:t>
            </a:fld>
            <a:endParaRPr lang="en-US"/>
          </a:p>
        </p:txBody>
      </p:sp>
    </p:spTree>
    <p:extLst>
      <p:ext uri="{BB962C8B-B14F-4D97-AF65-F5344CB8AC3E}">
        <p14:creationId xmlns:p14="http://schemas.microsoft.com/office/powerpoint/2010/main" val="4941750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7" name="Slide Number Placeholder 5"/>
          <p:cNvSpPr>
            <a:spLocks noGrp="1"/>
          </p:cNvSpPr>
          <p:nvPr>
            <p:ph type="sldNum" sz="quarter" idx="12"/>
          </p:nvPr>
        </p:nvSpPr>
        <p:spPr/>
        <p:txBody>
          <a:bodyPr/>
          <a:lstStyle>
            <a:lvl1pPr>
              <a:defRPr/>
            </a:lvl1pPr>
          </a:lstStyle>
          <a:p>
            <a:pPr>
              <a:defRPr/>
            </a:pPr>
            <a:fld id="{9FBDF70B-E4B6-4CFB-9351-4E455603A81C}" type="slidenum">
              <a:rPr lang="en-US"/>
              <a:pPr>
                <a:defRPr/>
              </a:pPr>
              <a:t>‹#›</a:t>
            </a:fld>
            <a:endParaRPr lang="en-US"/>
          </a:p>
        </p:txBody>
      </p:sp>
    </p:spTree>
    <p:extLst>
      <p:ext uri="{BB962C8B-B14F-4D97-AF65-F5344CB8AC3E}">
        <p14:creationId xmlns:p14="http://schemas.microsoft.com/office/powerpoint/2010/main" val="1339194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7" name="Slide Number Placeholder 5"/>
          <p:cNvSpPr>
            <a:spLocks noGrp="1"/>
          </p:cNvSpPr>
          <p:nvPr>
            <p:ph type="sldNum" sz="quarter" idx="12"/>
          </p:nvPr>
        </p:nvSpPr>
        <p:spPr/>
        <p:txBody>
          <a:bodyPr/>
          <a:lstStyle>
            <a:lvl1pPr>
              <a:defRPr/>
            </a:lvl1pPr>
          </a:lstStyle>
          <a:p>
            <a:pPr>
              <a:defRPr/>
            </a:pPr>
            <a:fld id="{E3DA3ABF-0213-40D7-B570-3C96D09C72DE}" type="slidenum">
              <a:rPr lang="en-US"/>
              <a:pPr>
                <a:defRPr/>
              </a:pPr>
              <a:t>‹#›</a:t>
            </a:fld>
            <a:endParaRPr lang="en-US"/>
          </a:p>
        </p:txBody>
      </p:sp>
    </p:spTree>
    <p:extLst>
      <p:ext uri="{BB962C8B-B14F-4D97-AF65-F5344CB8AC3E}">
        <p14:creationId xmlns:p14="http://schemas.microsoft.com/office/powerpoint/2010/main" val="232259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5"/>
          <p:cNvSpPr>
            <a:spLocks noGrp="1"/>
          </p:cNvSpPr>
          <p:nvPr>
            <p:ph type="sldNum" sz="quarter" idx="12"/>
          </p:nvPr>
        </p:nvSpPr>
        <p:spPr/>
        <p:txBody>
          <a:bodyPr/>
          <a:lstStyle>
            <a:lvl1pPr>
              <a:defRPr/>
            </a:lvl1pPr>
          </a:lstStyle>
          <a:p>
            <a:pPr>
              <a:defRPr/>
            </a:pPr>
            <a:fld id="{0F1723EB-849C-484F-B318-64F3F721EAEC}" type="slidenum">
              <a:rPr lang="en-US"/>
              <a:pPr>
                <a:defRPr/>
              </a:pPr>
              <a:t>‹#›</a:t>
            </a:fld>
            <a:endParaRPr lang="en-US"/>
          </a:p>
        </p:txBody>
      </p:sp>
    </p:spTree>
    <p:extLst>
      <p:ext uri="{BB962C8B-B14F-4D97-AF65-F5344CB8AC3E}">
        <p14:creationId xmlns:p14="http://schemas.microsoft.com/office/powerpoint/2010/main" val="1270695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Last Edit: 03/29/2013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soc@ren-isac.net</a:t>
            </a:r>
            <a:endParaRPr lang="en-US"/>
          </a:p>
        </p:txBody>
      </p:sp>
      <p:sp>
        <p:nvSpPr>
          <p:cNvPr id="6" name="Slide Number Placeholder 5"/>
          <p:cNvSpPr>
            <a:spLocks noGrp="1"/>
          </p:cNvSpPr>
          <p:nvPr>
            <p:ph type="sldNum" sz="quarter" idx="12"/>
          </p:nvPr>
        </p:nvSpPr>
        <p:spPr/>
        <p:txBody>
          <a:bodyPr/>
          <a:lstStyle>
            <a:lvl1pPr>
              <a:defRPr/>
            </a:lvl1pPr>
          </a:lstStyle>
          <a:p>
            <a:pPr>
              <a:defRPr/>
            </a:pPr>
            <a:fld id="{817CEE87-244D-4A3C-8138-914EDE6A3643}" type="slidenum">
              <a:rPr lang="en-US"/>
              <a:pPr>
                <a:defRPr/>
              </a:pPr>
              <a:t>‹#›</a:t>
            </a:fld>
            <a:endParaRPr lang="en-US"/>
          </a:p>
        </p:txBody>
      </p:sp>
    </p:spTree>
    <p:extLst>
      <p:ext uri="{BB962C8B-B14F-4D97-AF65-F5344CB8AC3E}">
        <p14:creationId xmlns:p14="http://schemas.microsoft.com/office/powerpoint/2010/main" val="166044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65125" indent="-255588">
              <a:buFont typeface="Courier New" pitchFamily="49" charset="0"/>
              <a:buChar char="o"/>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2" name="Date Placeholder 1"/>
          <p:cNvSpPr>
            <a:spLocks noGrp="1"/>
          </p:cNvSpPr>
          <p:nvPr>
            <p:ph type="dt" sz="half" idx="10"/>
          </p:nvPr>
        </p:nvSpPr>
        <p:spPr/>
        <p:txBody>
          <a:bodyPr/>
          <a:lstStyle>
            <a:lvl1pPr>
              <a:defRPr sz="1200"/>
            </a:lvl1pPr>
          </a:lstStyle>
          <a:p>
            <a:pPr>
              <a:defRPr/>
            </a:pPr>
            <a:r>
              <a:rPr lang="en-US" smtClean="0"/>
              <a:t>Last Edit: 03/29/2013</a:t>
            </a:r>
            <a:endParaRPr lang="en-US" dirty="0"/>
          </a:p>
        </p:txBody>
      </p:sp>
      <p:sp>
        <p:nvSpPr>
          <p:cNvPr id="8" name="Footer Placeholder 7"/>
          <p:cNvSpPr>
            <a:spLocks noGrp="1"/>
          </p:cNvSpPr>
          <p:nvPr>
            <p:ph type="ftr" sz="quarter" idx="11"/>
          </p:nvPr>
        </p:nvSpPr>
        <p:spPr/>
        <p:txBody>
          <a:bodyPr/>
          <a:lstStyle>
            <a:lvl1pPr>
              <a:defRPr sz="1200"/>
            </a:lvl1pPr>
          </a:lstStyle>
          <a:p>
            <a:pPr>
              <a:defRPr/>
            </a:pPr>
            <a:r>
              <a:rPr lang="en-US" dirty="0" smtClean="0"/>
              <a:t>soc@ren-isac.net</a:t>
            </a:r>
            <a:endParaRPr lang="en-US" dirty="0"/>
          </a:p>
        </p:txBody>
      </p:sp>
      <p:sp>
        <p:nvSpPr>
          <p:cNvPr id="9" name="Slide Number Placeholder 8"/>
          <p:cNvSpPr>
            <a:spLocks noGrp="1"/>
          </p:cNvSpPr>
          <p:nvPr>
            <p:ph type="sldNum" sz="quarter" idx="12"/>
          </p:nvPr>
        </p:nvSpPr>
        <p:spPr>
          <a:xfrm>
            <a:off x="8565502" y="6408738"/>
            <a:ext cx="448323" cy="365125"/>
          </a:xfrm>
        </p:spPr>
        <p:txBody>
          <a:bodyPr/>
          <a:lstStyle>
            <a:lvl1pPr>
              <a:defRPr sz="1200"/>
            </a:lvl1pPr>
          </a:lstStyle>
          <a:p>
            <a:pPr>
              <a:defRPr/>
            </a:pPr>
            <a:fld id="{0FE0A8F6-C03C-4773-A4B3-EF5B70CE102E}" type="slidenum">
              <a:rPr lang="en-US" smtClean="0"/>
              <a:pPr>
                <a:defRPr/>
              </a:pPr>
              <a:t>‹#›</a:t>
            </a:fld>
            <a:endParaRPr lang="en-US" dirty="0"/>
          </a:p>
        </p:txBody>
      </p:sp>
    </p:spTree>
    <p:extLst>
      <p:ext uri="{BB962C8B-B14F-4D97-AF65-F5344CB8AC3E}">
        <p14:creationId xmlns:p14="http://schemas.microsoft.com/office/powerpoint/2010/main" val="28360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10"/>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endParaRPr lang="en-US">
              <a:solidFill>
                <a:srgbClr val="FFFFFF"/>
              </a:solidFill>
              <a:latin typeface="Lucida Sans Unicode" pitchFamily="37" charset="-52"/>
            </a:endParaRPr>
          </a:p>
        </p:txBody>
      </p:sp>
      <p:sp>
        <p:nvSpPr>
          <p:cNvPr id="5" name="Chevron 15"/>
          <p:cNvSpPr>
            <a:spLocks noChangeArrowheads="1"/>
          </p:cNvSpPr>
          <p:nvPr/>
        </p:nvSpPr>
        <p:spPr bwMode="auto">
          <a:xfrm>
            <a:off x="3449638"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endParaRPr lang="en-US">
              <a:solidFill>
                <a:srgbClr val="FFFFFF"/>
              </a:solidFill>
              <a:latin typeface="Lucida Sans Unicode" pitchFamily="37" charset="-52"/>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8"/>
          <p:cNvSpPr>
            <a:spLocks noGrp="1"/>
          </p:cNvSpPr>
          <p:nvPr>
            <p:ph type="dt" sz="half" idx="10"/>
          </p:nvPr>
        </p:nvSpPr>
        <p:spPr/>
        <p:txBody>
          <a:bodyPr/>
          <a:lstStyle/>
          <a:p>
            <a:pPr>
              <a:defRPr/>
            </a:pPr>
            <a:r>
              <a:rPr lang="en-US" smtClean="0"/>
              <a:t>Last Edit: 03/29/2013</a:t>
            </a:r>
            <a:endParaRPr lang="en-US"/>
          </a:p>
        </p:txBody>
      </p:sp>
      <p:sp>
        <p:nvSpPr>
          <p:cNvPr id="10" name="Footer Placeholder 9"/>
          <p:cNvSpPr>
            <a:spLocks noGrp="1"/>
          </p:cNvSpPr>
          <p:nvPr>
            <p:ph type="ftr" sz="quarter" idx="11"/>
          </p:nvPr>
        </p:nvSpPr>
        <p:spPr/>
        <p:txBody>
          <a:bodyPr/>
          <a:lstStyle/>
          <a:p>
            <a:pPr>
              <a:defRPr/>
            </a:pPr>
            <a:r>
              <a:rPr lang="en-US" smtClean="0"/>
              <a:t>soc@ren-isac.net</a:t>
            </a:r>
            <a:endParaRPr lang="en-US"/>
          </a:p>
        </p:txBody>
      </p:sp>
      <p:sp>
        <p:nvSpPr>
          <p:cNvPr id="11" name="Slide Number Placeholder 10"/>
          <p:cNvSpPr>
            <a:spLocks noGrp="1"/>
          </p:cNvSpPr>
          <p:nvPr>
            <p:ph type="sldNum" sz="quarter" idx="12"/>
          </p:nvPr>
        </p:nvSpPr>
        <p:spPr/>
        <p:txBody>
          <a:bodyPr/>
          <a:lstStyle/>
          <a:p>
            <a:pPr>
              <a:defRPr/>
            </a:pPr>
            <a:fld id="{0FE0A8F6-C03C-4773-A4B3-EF5B70CE102E}" type="slidenum">
              <a:rPr lang="en-US" smtClean="0"/>
              <a:pPr>
                <a:defRPr/>
              </a:pPr>
              <a:t>‹#›</a:t>
            </a:fld>
            <a:endParaRPr lang="en-US"/>
          </a:p>
        </p:txBody>
      </p:sp>
    </p:spTree>
    <p:extLst>
      <p:ext uri="{BB962C8B-B14F-4D97-AF65-F5344CB8AC3E}">
        <p14:creationId xmlns:p14="http://schemas.microsoft.com/office/powerpoint/2010/main" val="138601591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Last Edit: 03/29/2013</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soc@ren-isac.net</a:t>
            </a:r>
            <a:endParaRPr lang="en-US"/>
          </a:p>
        </p:txBody>
      </p:sp>
      <p:sp>
        <p:nvSpPr>
          <p:cNvPr id="7" name="Slide Number Placeholder 6"/>
          <p:cNvSpPr>
            <a:spLocks noGrp="1"/>
          </p:cNvSpPr>
          <p:nvPr>
            <p:ph type="sldNum" sz="quarter" idx="12"/>
          </p:nvPr>
        </p:nvSpPr>
        <p:spPr/>
        <p:txBody>
          <a:bodyPr/>
          <a:lstStyle>
            <a:lvl1pPr>
              <a:defRPr/>
            </a:lvl1pPr>
          </a:lstStyle>
          <a:p>
            <a:pPr>
              <a:defRPr/>
            </a:pPr>
            <a:fld id="{444B790C-E77E-416C-B2E3-1B26BE4027E9}" type="slidenum">
              <a:rPr lang="en-US"/>
              <a:pPr>
                <a:defRPr/>
              </a:pPr>
              <a:t>‹#›</a:t>
            </a:fld>
            <a:endParaRPr lang="en-US"/>
          </a:p>
        </p:txBody>
      </p:sp>
    </p:spTree>
    <p:extLst>
      <p:ext uri="{BB962C8B-B14F-4D97-AF65-F5344CB8AC3E}">
        <p14:creationId xmlns:p14="http://schemas.microsoft.com/office/powerpoint/2010/main" val="341445116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Last Edit: 03/29/2013</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soc@ren-isac.net</a:t>
            </a:r>
            <a:endParaRPr lang="en-US"/>
          </a:p>
        </p:txBody>
      </p:sp>
      <p:sp>
        <p:nvSpPr>
          <p:cNvPr id="9" name="Slide Number Placeholder 8"/>
          <p:cNvSpPr>
            <a:spLocks noGrp="1"/>
          </p:cNvSpPr>
          <p:nvPr>
            <p:ph type="sldNum" sz="quarter" idx="12"/>
          </p:nvPr>
        </p:nvSpPr>
        <p:spPr/>
        <p:txBody>
          <a:bodyPr/>
          <a:lstStyle>
            <a:lvl1pPr>
              <a:defRPr/>
            </a:lvl1pPr>
          </a:lstStyle>
          <a:p>
            <a:pPr>
              <a:defRPr/>
            </a:pPr>
            <a:fld id="{BBDF1605-22AF-45E4-A24B-99C046C50381}" type="slidenum">
              <a:rPr lang="en-US"/>
              <a:pPr>
                <a:defRPr/>
              </a:pPr>
              <a:t>‹#›</a:t>
            </a:fld>
            <a:endParaRPr lang="en-US"/>
          </a:p>
        </p:txBody>
      </p:sp>
    </p:spTree>
    <p:extLst>
      <p:ext uri="{BB962C8B-B14F-4D97-AF65-F5344CB8AC3E}">
        <p14:creationId xmlns:p14="http://schemas.microsoft.com/office/powerpoint/2010/main" val="179856577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Last Edit: 03/29/2013</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soc@ren-isac.net</a:t>
            </a:r>
            <a:endParaRPr lang="en-US"/>
          </a:p>
        </p:txBody>
      </p:sp>
      <p:sp>
        <p:nvSpPr>
          <p:cNvPr id="5" name="Slide Number Placeholder 4"/>
          <p:cNvSpPr>
            <a:spLocks noGrp="1"/>
          </p:cNvSpPr>
          <p:nvPr>
            <p:ph type="sldNum" sz="quarter" idx="12"/>
          </p:nvPr>
        </p:nvSpPr>
        <p:spPr/>
        <p:txBody>
          <a:bodyPr/>
          <a:lstStyle>
            <a:lvl1pPr>
              <a:defRPr/>
            </a:lvl1pPr>
          </a:lstStyle>
          <a:p>
            <a:pPr>
              <a:defRPr/>
            </a:pPr>
            <a:fld id="{82E0EC6D-2AFD-4973-8314-213A814C03D9}" type="slidenum">
              <a:rPr lang="en-US"/>
              <a:pPr>
                <a:defRPr/>
              </a:pPr>
              <a:t>‹#›</a:t>
            </a:fld>
            <a:endParaRPr lang="en-US"/>
          </a:p>
        </p:txBody>
      </p:sp>
    </p:spTree>
    <p:extLst>
      <p:ext uri="{BB962C8B-B14F-4D97-AF65-F5344CB8AC3E}">
        <p14:creationId xmlns:p14="http://schemas.microsoft.com/office/powerpoint/2010/main" val="3795488847"/>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smtClean="0"/>
              <a:t>Last Edit: 03/29/2013</a:t>
            </a:r>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soc@ren-isac.net</a:t>
            </a:r>
            <a:endParaRPr lang="en-US"/>
          </a:p>
        </p:txBody>
      </p:sp>
      <p:sp>
        <p:nvSpPr>
          <p:cNvPr id="4" name="Slide Number Placeholder 17"/>
          <p:cNvSpPr>
            <a:spLocks noGrp="1"/>
          </p:cNvSpPr>
          <p:nvPr>
            <p:ph type="sldNum" sz="quarter" idx="12"/>
          </p:nvPr>
        </p:nvSpPr>
        <p:spPr/>
        <p:txBody>
          <a:bodyPr/>
          <a:lstStyle>
            <a:lvl1pPr>
              <a:defRPr/>
            </a:lvl1pPr>
          </a:lstStyle>
          <a:p>
            <a:pPr>
              <a:defRPr/>
            </a:pPr>
            <a:fld id="{90C48B36-7730-402B-B665-E65563D7CD72}" type="slidenum">
              <a:rPr lang="en-US"/>
              <a:pPr>
                <a:defRPr/>
              </a:pPr>
              <a:t>‹#›</a:t>
            </a:fld>
            <a:endParaRPr lang="en-US"/>
          </a:p>
        </p:txBody>
      </p:sp>
    </p:spTree>
    <p:extLst>
      <p:ext uri="{BB962C8B-B14F-4D97-AF65-F5344CB8AC3E}">
        <p14:creationId xmlns:p14="http://schemas.microsoft.com/office/powerpoint/2010/main" val="28723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Last Edit: 03/29/2013</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soc@ren-isac.net</a:t>
            </a:r>
            <a:endParaRPr lang="en-US"/>
          </a:p>
        </p:txBody>
      </p:sp>
      <p:sp>
        <p:nvSpPr>
          <p:cNvPr id="7" name="Slide Number Placeholder 6"/>
          <p:cNvSpPr>
            <a:spLocks noGrp="1"/>
          </p:cNvSpPr>
          <p:nvPr>
            <p:ph type="sldNum" sz="quarter" idx="12"/>
          </p:nvPr>
        </p:nvSpPr>
        <p:spPr/>
        <p:txBody>
          <a:bodyPr/>
          <a:lstStyle>
            <a:lvl1pPr>
              <a:defRPr/>
            </a:lvl1pPr>
          </a:lstStyle>
          <a:p>
            <a:pPr>
              <a:defRPr/>
            </a:pPr>
            <a:fld id="{E5D0E0E7-29B2-408E-84FC-4E2C55B29B7B}" type="slidenum">
              <a:rPr lang="en-US"/>
              <a:pPr>
                <a:defRPr/>
              </a:pPr>
              <a:t>‹#›</a:t>
            </a:fld>
            <a:endParaRPr lang="en-US"/>
          </a:p>
        </p:txBody>
      </p:sp>
    </p:spTree>
    <p:extLst>
      <p:ext uri="{BB962C8B-B14F-4D97-AF65-F5344CB8AC3E}">
        <p14:creationId xmlns:p14="http://schemas.microsoft.com/office/powerpoint/2010/main" val="30742321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smtClean="0">
                <a:latin typeface="Lucida Sans Unicode" pitchFamily="37" charset="-52"/>
              </a:defRPr>
            </a:lvl1pPr>
          </a:lstStyle>
          <a:p>
            <a:pPr>
              <a:defRPr/>
            </a:pPr>
            <a:r>
              <a:rPr lang="en-US" smtClean="0"/>
              <a:t>Last Edit: 03/29/2013</a:t>
            </a: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lstStyle>
          <a:p>
            <a:pPr>
              <a:defRPr/>
            </a:pPr>
            <a:r>
              <a:rPr lang="en-US" smtClean="0"/>
              <a:t>soc@ren-isac.net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7" charset="-52"/>
              </a:defRPr>
            </a:lvl1pPr>
          </a:lstStyle>
          <a:p>
            <a:pPr>
              <a:defRPr/>
            </a:pPr>
            <a:fld id="{0FE0A8F6-C03C-4773-A4B3-EF5B70CE10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4" r:id="rId1"/>
    <p:sldLayoutId id="2147483969" r:id="rId2"/>
    <p:sldLayoutId id="2147483985" r:id="rId3"/>
    <p:sldLayoutId id="2147483986" r:id="rId4"/>
    <p:sldLayoutId id="2147483987" r:id="rId5"/>
    <p:sldLayoutId id="2147483988" r:id="rId6"/>
    <p:sldLayoutId id="2147483989" r:id="rId7"/>
    <p:sldLayoutId id="2147483970" r:id="rId8"/>
    <p:sldLayoutId id="2147483990" r:id="rId9"/>
    <p:sldLayoutId id="2147483991" r:id="rId10"/>
    <p:sldLayoutId id="2147483971" r:id="rId11"/>
    <p:sldLayoutId id="2147483972" r:id="rId12"/>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37" charset="-128"/>
          <a:cs typeface="+mj-cs"/>
        </a:defRPr>
      </a:lvl1pPr>
      <a:lvl2pPr algn="l" rtl="0" eaLnBrk="0" fontAlgn="base" hangingPunct="0">
        <a:spcBef>
          <a:spcPct val="0"/>
        </a:spcBef>
        <a:spcAft>
          <a:spcPct val="0"/>
        </a:spcAft>
        <a:defRPr sz="4100" b="1">
          <a:solidFill>
            <a:schemeClr val="tx2"/>
          </a:solidFill>
          <a:latin typeface="Lucida Sans Unicode" pitchFamily="37" charset="-52"/>
          <a:ea typeface="ＭＳ Ｐゴシック" pitchFamily="37" charset="-128"/>
        </a:defRPr>
      </a:lvl2pPr>
      <a:lvl3pPr algn="l" rtl="0" eaLnBrk="0" fontAlgn="base" hangingPunct="0">
        <a:spcBef>
          <a:spcPct val="0"/>
        </a:spcBef>
        <a:spcAft>
          <a:spcPct val="0"/>
        </a:spcAft>
        <a:defRPr sz="4100" b="1">
          <a:solidFill>
            <a:schemeClr val="tx2"/>
          </a:solidFill>
          <a:latin typeface="Lucida Sans Unicode" pitchFamily="37" charset="-52"/>
          <a:ea typeface="ＭＳ Ｐゴシック" pitchFamily="37" charset="-128"/>
        </a:defRPr>
      </a:lvl3pPr>
      <a:lvl4pPr algn="l" rtl="0" eaLnBrk="0" fontAlgn="base" hangingPunct="0">
        <a:spcBef>
          <a:spcPct val="0"/>
        </a:spcBef>
        <a:spcAft>
          <a:spcPct val="0"/>
        </a:spcAft>
        <a:defRPr sz="4100" b="1">
          <a:solidFill>
            <a:schemeClr val="tx2"/>
          </a:solidFill>
          <a:latin typeface="Lucida Sans Unicode" pitchFamily="37" charset="-52"/>
          <a:ea typeface="ＭＳ Ｐゴシック" pitchFamily="37" charset="-128"/>
        </a:defRPr>
      </a:lvl4pPr>
      <a:lvl5pPr algn="l" rtl="0" eaLnBrk="0" fontAlgn="base" hangingPunct="0">
        <a:spcBef>
          <a:spcPct val="0"/>
        </a:spcBef>
        <a:spcAft>
          <a:spcPct val="0"/>
        </a:spcAft>
        <a:defRPr sz="4100" b="1">
          <a:solidFill>
            <a:schemeClr val="tx2"/>
          </a:solidFill>
          <a:latin typeface="Lucida Sans Unicode" pitchFamily="37" charset="-52"/>
          <a:ea typeface="ＭＳ Ｐゴシック" pitchFamily="37" charset="-128"/>
        </a:defRPr>
      </a:lvl5pPr>
      <a:lvl6pPr marL="457200" algn="l" rtl="0" fontAlgn="base">
        <a:spcBef>
          <a:spcPct val="0"/>
        </a:spcBef>
        <a:spcAft>
          <a:spcPct val="0"/>
        </a:spcAft>
        <a:defRPr sz="4100" b="1">
          <a:solidFill>
            <a:schemeClr val="tx2"/>
          </a:solidFill>
          <a:latin typeface="Lucida Sans Unicode" pitchFamily="37" charset="-52"/>
          <a:ea typeface="ＭＳ Ｐゴシック" pitchFamily="37" charset="-128"/>
        </a:defRPr>
      </a:lvl6pPr>
      <a:lvl7pPr marL="914400" algn="l" rtl="0" fontAlgn="base">
        <a:spcBef>
          <a:spcPct val="0"/>
        </a:spcBef>
        <a:spcAft>
          <a:spcPct val="0"/>
        </a:spcAft>
        <a:defRPr sz="4100" b="1">
          <a:solidFill>
            <a:schemeClr val="tx2"/>
          </a:solidFill>
          <a:latin typeface="Lucida Sans Unicode" pitchFamily="37" charset="-52"/>
          <a:ea typeface="ＭＳ Ｐゴシック" pitchFamily="37" charset="-128"/>
        </a:defRPr>
      </a:lvl7pPr>
      <a:lvl8pPr marL="1371600" algn="l" rtl="0" fontAlgn="base">
        <a:spcBef>
          <a:spcPct val="0"/>
        </a:spcBef>
        <a:spcAft>
          <a:spcPct val="0"/>
        </a:spcAft>
        <a:defRPr sz="4100" b="1">
          <a:solidFill>
            <a:schemeClr val="tx2"/>
          </a:solidFill>
          <a:latin typeface="Lucida Sans Unicode" pitchFamily="37" charset="-52"/>
          <a:ea typeface="ＭＳ Ｐゴシック" pitchFamily="37" charset="-128"/>
        </a:defRPr>
      </a:lvl8pPr>
      <a:lvl9pPr marL="1828800" algn="l" rtl="0" fontAlgn="base">
        <a:spcBef>
          <a:spcPct val="0"/>
        </a:spcBef>
        <a:spcAft>
          <a:spcPct val="0"/>
        </a:spcAft>
        <a:defRPr sz="4100" b="1">
          <a:solidFill>
            <a:schemeClr val="tx2"/>
          </a:solidFill>
          <a:latin typeface="Lucida Sans Unicode" pitchFamily="37" charset="-52"/>
          <a:ea typeface="ＭＳ Ｐゴシック" pitchFamily="37"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37" charset="2"/>
        <a:buChar char=""/>
        <a:defRPr sz="2700" kern="1200">
          <a:solidFill>
            <a:schemeClr val="tx1"/>
          </a:solidFill>
          <a:latin typeface="+mn-lt"/>
          <a:ea typeface="ＭＳ Ｐゴシック" pitchFamily="37" charset="-128"/>
          <a:cs typeface="+mn-cs"/>
        </a:defRPr>
      </a:lvl1pPr>
      <a:lvl2pPr marL="620713" indent="-228600" algn="l" rtl="0" eaLnBrk="0" fontAlgn="base" hangingPunct="0">
        <a:spcBef>
          <a:spcPts val="325"/>
        </a:spcBef>
        <a:spcAft>
          <a:spcPct val="0"/>
        </a:spcAft>
        <a:buClr>
          <a:schemeClr val="accent1"/>
        </a:buClr>
        <a:buFont typeface="Verdana" pitchFamily="37" charset="0"/>
        <a:buChar char="◦"/>
        <a:defRPr sz="2300" kern="1200">
          <a:solidFill>
            <a:schemeClr val="tx1"/>
          </a:solidFill>
          <a:latin typeface="+mn-lt"/>
          <a:ea typeface="ＭＳ Ｐゴシック" pitchFamily="37"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37" charset="2"/>
        <a:buChar char=""/>
        <a:defRPr sz="2100" kern="1200">
          <a:solidFill>
            <a:schemeClr val="tx1"/>
          </a:solidFill>
          <a:latin typeface="+mn-lt"/>
          <a:ea typeface="ＭＳ Ｐゴシック" pitchFamily="37" charset="-128"/>
          <a:cs typeface="+mn-cs"/>
        </a:defRPr>
      </a:lvl3pPr>
      <a:lvl4pPr marL="1143000" indent="-228600" algn="l" rtl="0" eaLnBrk="0" fontAlgn="base" hangingPunct="0">
        <a:spcBef>
          <a:spcPts val="350"/>
        </a:spcBef>
        <a:spcAft>
          <a:spcPct val="0"/>
        </a:spcAft>
        <a:buClr>
          <a:schemeClr val="accent2"/>
        </a:buClr>
        <a:buFont typeface="Wingdings 2" pitchFamily="37" charset="2"/>
        <a:buChar char=""/>
        <a:defRPr sz="1900" kern="1200">
          <a:solidFill>
            <a:schemeClr val="tx1"/>
          </a:solidFill>
          <a:latin typeface="+mn-lt"/>
          <a:ea typeface="ＭＳ Ｐゴシック" pitchFamily="37" charset="-128"/>
          <a:cs typeface="+mn-cs"/>
        </a:defRPr>
      </a:lvl4pPr>
      <a:lvl5pPr marL="1371600" indent="-228600" algn="l" rtl="0" eaLnBrk="0" fontAlgn="base" hangingPunct="0">
        <a:spcBef>
          <a:spcPts val="350"/>
        </a:spcBef>
        <a:spcAft>
          <a:spcPct val="0"/>
        </a:spcAft>
        <a:buClr>
          <a:schemeClr val="accent2"/>
        </a:buClr>
        <a:buFont typeface="Wingdings 2" pitchFamily="37" charset="2"/>
        <a:buChar char=""/>
        <a:defRPr kern="1200">
          <a:solidFill>
            <a:schemeClr val="tx1"/>
          </a:solidFill>
          <a:latin typeface="+mn-lt"/>
          <a:ea typeface="ＭＳ Ｐゴシック" pitchFamily="37"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Last Edit: 03/29/2013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US" smtClean="0"/>
              <a:t>soc@ren-isac.net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D784C9A9-0F08-48A0-9E22-C82B2AF119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7" charset="0"/>
        </a:defRPr>
      </a:lvl2pPr>
      <a:lvl3pPr algn="ctr" rtl="0" fontAlgn="base">
        <a:spcBef>
          <a:spcPct val="0"/>
        </a:spcBef>
        <a:spcAft>
          <a:spcPct val="0"/>
        </a:spcAft>
        <a:defRPr sz="4400">
          <a:solidFill>
            <a:schemeClr val="tx1"/>
          </a:solidFill>
          <a:latin typeface="Calibri" pitchFamily="37" charset="0"/>
        </a:defRPr>
      </a:lvl3pPr>
      <a:lvl4pPr algn="ctr" rtl="0" fontAlgn="base">
        <a:spcBef>
          <a:spcPct val="0"/>
        </a:spcBef>
        <a:spcAft>
          <a:spcPct val="0"/>
        </a:spcAft>
        <a:defRPr sz="4400">
          <a:solidFill>
            <a:schemeClr val="tx1"/>
          </a:solidFill>
          <a:latin typeface="Calibri" pitchFamily="37" charset="0"/>
        </a:defRPr>
      </a:lvl4pPr>
      <a:lvl5pPr algn="ctr" rtl="0" fontAlgn="base">
        <a:spcBef>
          <a:spcPct val="0"/>
        </a:spcBef>
        <a:spcAft>
          <a:spcPct val="0"/>
        </a:spcAft>
        <a:defRPr sz="4400">
          <a:solidFill>
            <a:schemeClr val="tx1"/>
          </a:solidFill>
          <a:latin typeface="Calibri" pitchFamily="37" charset="0"/>
        </a:defRPr>
      </a:lvl5pPr>
      <a:lvl6pPr marL="457200" algn="ctr" rtl="0" fontAlgn="base">
        <a:spcBef>
          <a:spcPct val="0"/>
        </a:spcBef>
        <a:spcAft>
          <a:spcPct val="0"/>
        </a:spcAft>
        <a:defRPr sz="4400">
          <a:solidFill>
            <a:schemeClr val="tx1"/>
          </a:solidFill>
          <a:latin typeface="Calibri" pitchFamily="37" charset="0"/>
        </a:defRPr>
      </a:lvl6pPr>
      <a:lvl7pPr marL="914400" algn="ctr" rtl="0" fontAlgn="base">
        <a:spcBef>
          <a:spcPct val="0"/>
        </a:spcBef>
        <a:spcAft>
          <a:spcPct val="0"/>
        </a:spcAft>
        <a:defRPr sz="4400">
          <a:solidFill>
            <a:schemeClr val="tx1"/>
          </a:solidFill>
          <a:latin typeface="Calibri" pitchFamily="37" charset="0"/>
        </a:defRPr>
      </a:lvl7pPr>
      <a:lvl8pPr marL="1371600" algn="ctr" rtl="0" fontAlgn="base">
        <a:spcBef>
          <a:spcPct val="0"/>
        </a:spcBef>
        <a:spcAft>
          <a:spcPct val="0"/>
        </a:spcAft>
        <a:defRPr sz="4400">
          <a:solidFill>
            <a:schemeClr val="tx1"/>
          </a:solidFill>
          <a:latin typeface="Calibri" pitchFamily="37" charset="0"/>
        </a:defRPr>
      </a:lvl8pPr>
      <a:lvl9pPr marL="1828800" algn="ctr" rtl="0" fontAlgn="base">
        <a:spcBef>
          <a:spcPct val="0"/>
        </a:spcBef>
        <a:spcAft>
          <a:spcPct val="0"/>
        </a:spcAft>
        <a:defRPr sz="4400">
          <a:solidFill>
            <a:schemeClr val="tx1"/>
          </a:solidFill>
          <a:latin typeface="Calibri" pitchFamily="37"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mailto:kmilford@ren-isac.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Introduction to</a:t>
            </a:r>
            <a:br>
              <a:rPr lang="en-US" dirty="0" smtClean="0"/>
            </a:br>
            <a:r>
              <a:rPr lang="en-US" dirty="0" smtClean="0"/>
              <a:t>REN-ISAC</a:t>
            </a:r>
            <a:endParaRPr lang="en-US" dirty="0">
              <a:ea typeface="+mj-ea"/>
            </a:endParaRPr>
          </a:p>
        </p:txBody>
      </p:sp>
      <p:sp>
        <p:nvSpPr>
          <p:cNvPr id="3" name="Subtitle 2"/>
          <p:cNvSpPr>
            <a:spLocks noGrp="1"/>
          </p:cNvSpPr>
          <p:nvPr>
            <p:ph type="subTitle" idx="1"/>
          </p:nvPr>
        </p:nvSpPr>
        <p:spPr/>
        <p:txBody>
          <a:bodyPr/>
          <a:lstStyle/>
          <a:p>
            <a:pPr algn="l"/>
            <a:endParaRPr lang="en-US" sz="2400" dirty="0"/>
          </a:p>
        </p:txBody>
      </p:sp>
      <p:pic>
        <p:nvPicPr>
          <p:cNvPr id="11267" name="Picture 3" descr="ren-isa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2500" y="704850"/>
            <a:ext cx="7239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10</a:t>
            </a:fld>
            <a:endParaRPr lang="en-US" dirty="0"/>
          </a:p>
        </p:txBody>
      </p:sp>
      <p:pic>
        <p:nvPicPr>
          <p:cNvPr id="7" name="Content Placeholder 6" descr="ses_overview_DCP.png"/>
          <p:cNvPicPr>
            <a:picLocks noGrp="1" noChangeAspect="1"/>
          </p:cNvPicPr>
          <p:nvPr>
            <p:ph idx="1"/>
          </p:nvPr>
        </p:nvPicPr>
        <p:blipFill>
          <a:blip r:embed="rId3" cstate="print"/>
          <a:stretch>
            <a:fillRect/>
          </a:stretch>
        </p:blipFill>
        <p:spPr>
          <a:xfrm>
            <a:off x="685800" y="0"/>
            <a:ext cx="7772400" cy="592549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15542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Four main components to the REN-ISAC</a:t>
            </a:r>
          </a:p>
        </p:txBody>
      </p:sp>
      <p:sp>
        <p:nvSpPr>
          <p:cNvPr id="3" name="Title 2"/>
          <p:cNvSpPr>
            <a:spLocks noGrp="1"/>
          </p:cNvSpPr>
          <p:nvPr>
            <p:ph type="title"/>
          </p:nvPr>
        </p:nvSpPr>
        <p:spPr/>
        <p:txBody>
          <a:bodyPr/>
          <a:lstStyle/>
          <a:p>
            <a:r>
              <a:rPr lang="en-US" dirty="0" smtClean="0"/>
              <a:t>The REN-ISAC</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11</a:t>
            </a:fld>
            <a:endParaRPr lang="en-US" dirty="0"/>
          </a:p>
        </p:txBody>
      </p:sp>
      <p:graphicFrame>
        <p:nvGraphicFramePr>
          <p:cNvPr id="7" name="Diagram 6"/>
          <p:cNvGraphicFramePr/>
          <p:nvPr>
            <p:extLst>
              <p:ext uri="{D42A27DB-BD31-4B8C-83A1-F6EECF244321}">
                <p14:modId xmlns:p14="http://schemas.microsoft.com/office/powerpoint/2010/main" val="2644847526"/>
              </p:ext>
            </p:extLst>
          </p:nvPr>
        </p:nvGraphicFramePr>
        <p:xfrm>
          <a:off x="1166648" y="20582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65203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430"/>
            <a:ext cx="8229600" cy="1143000"/>
          </a:xfrm>
        </p:spPr>
        <p:txBody>
          <a:bodyPr>
            <a:normAutofit fontScale="90000"/>
          </a:bodyPr>
          <a:lstStyle/>
          <a:p>
            <a:r>
              <a:rPr lang="en-US" dirty="0"/>
              <a:t>Establish relationships with known and trusted </a:t>
            </a:r>
            <a:r>
              <a:rPr lang="en-US" dirty="0" smtClean="0"/>
              <a:t>peers</a:t>
            </a:r>
            <a:endParaRPr lang="en-US" dirty="0"/>
          </a:p>
        </p:txBody>
      </p:sp>
    </p:spTree>
    <p:extLst>
      <p:ext uri="{BB962C8B-B14F-4D97-AF65-F5344CB8AC3E}">
        <p14:creationId xmlns:p14="http://schemas.microsoft.com/office/powerpoint/2010/main" val="14296756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79120" y="2493582"/>
            <a:ext cx="8229600" cy="1143000"/>
          </a:xfrm>
        </p:spPr>
        <p:txBody>
          <a:bodyPr>
            <a:noAutofit/>
          </a:bodyPr>
          <a:lstStyle/>
          <a:p>
            <a:r>
              <a:rPr lang="en-US" sz="3600" dirty="0"/>
              <a:t>Receive and share practical and actionable defense information in a private community of trusted </a:t>
            </a:r>
            <a:r>
              <a:rPr lang="en-US" sz="3600" dirty="0" smtClean="0"/>
              <a:t>members</a:t>
            </a:r>
            <a:endParaRPr lang="en-US" sz="3600" dirty="0"/>
          </a:p>
        </p:txBody>
      </p:sp>
      <p:sp>
        <p:nvSpPr>
          <p:cNvPr id="3" name="Date Placeholder 2"/>
          <p:cNvSpPr>
            <a:spLocks noGrp="1"/>
          </p:cNvSpPr>
          <p:nvPr>
            <p:ph type="dt" sz="half" idx="10"/>
          </p:nvPr>
        </p:nvSpPr>
        <p:spPr/>
        <p:txBody>
          <a:bodyPr/>
          <a:lstStyle/>
          <a:p>
            <a:pPr>
              <a:defRPr/>
            </a:pPr>
            <a:r>
              <a:rPr lang="en-US" smtClean="0"/>
              <a:t>Last Edit: 03/29/2013</a:t>
            </a:r>
            <a:endParaRPr lang="en-US" dirty="0"/>
          </a:p>
        </p:txBody>
      </p:sp>
      <p:sp>
        <p:nvSpPr>
          <p:cNvPr id="4" name="Footer Placeholder 3"/>
          <p:cNvSpPr>
            <a:spLocks noGrp="1"/>
          </p:cNvSpPr>
          <p:nvPr>
            <p:ph type="ftr" sz="quarter" idx="11"/>
          </p:nvPr>
        </p:nvSpPr>
        <p:spPr/>
        <p:txBody>
          <a:bodyPr/>
          <a:lstStyle/>
          <a:p>
            <a:pPr>
              <a:defRPr/>
            </a:pPr>
            <a:r>
              <a:rPr lang="en-US" smtClean="0"/>
              <a:t>soc@ren-isac.net</a:t>
            </a:r>
            <a:endParaRPr lang="en-US"/>
          </a:p>
        </p:txBody>
      </p:sp>
      <p:sp>
        <p:nvSpPr>
          <p:cNvPr id="5" name="Slide Number Placeholder 4"/>
          <p:cNvSpPr>
            <a:spLocks noGrp="1"/>
          </p:cNvSpPr>
          <p:nvPr>
            <p:ph type="sldNum" sz="quarter" idx="12"/>
          </p:nvPr>
        </p:nvSpPr>
        <p:spPr/>
        <p:txBody>
          <a:bodyPr/>
          <a:lstStyle/>
          <a:p>
            <a:pPr>
              <a:defRPr/>
            </a:pPr>
            <a:fld id="{F577103B-E465-49E2-B312-9F14D8262150}" type="slidenum">
              <a:rPr lang="en-US" smtClean="0"/>
              <a:pPr>
                <a:defRPr/>
              </a:pPr>
              <a:t>13</a:t>
            </a:fld>
            <a:endParaRPr lang="en-US"/>
          </a:p>
        </p:txBody>
      </p:sp>
    </p:spTree>
    <p:extLst>
      <p:ext uri="{BB962C8B-B14F-4D97-AF65-F5344CB8AC3E}">
        <p14:creationId xmlns:p14="http://schemas.microsoft.com/office/powerpoint/2010/main" val="25224659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9742"/>
            <a:ext cx="8229600" cy="1143000"/>
          </a:xfrm>
        </p:spPr>
        <p:txBody>
          <a:bodyPr>
            <a:normAutofit fontScale="90000"/>
          </a:bodyPr>
          <a:lstStyle/>
          <a:p>
            <a:r>
              <a:rPr lang="en-US" dirty="0"/>
              <a:t>Benefit from information sharing relationships in the broad security </a:t>
            </a:r>
            <a:r>
              <a:rPr lang="en-US" dirty="0" smtClean="0"/>
              <a:t>community</a:t>
            </a:r>
            <a:endParaRPr lang="en-US" dirty="0"/>
          </a:p>
        </p:txBody>
      </p:sp>
    </p:spTree>
    <p:extLst>
      <p:ext uri="{BB962C8B-B14F-4D97-AF65-F5344CB8AC3E}">
        <p14:creationId xmlns:p14="http://schemas.microsoft.com/office/powerpoint/2010/main" val="23297907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928" y="2822766"/>
            <a:ext cx="8229600" cy="1143000"/>
          </a:xfrm>
        </p:spPr>
        <p:txBody>
          <a:bodyPr>
            <a:normAutofit fontScale="90000"/>
          </a:bodyPr>
          <a:lstStyle/>
          <a:p>
            <a:r>
              <a:rPr lang="en-US" sz="4000" dirty="0"/>
              <a:t>Benefit from vendor relationships, such as the REN-ISAC and Microsoft Security Cooperation Program </a:t>
            </a:r>
            <a:r>
              <a:rPr lang="en-US" sz="4000" dirty="0" smtClean="0"/>
              <a:t>relationship</a:t>
            </a:r>
            <a:endParaRPr lang="en-US" dirty="0"/>
          </a:p>
        </p:txBody>
      </p:sp>
    </p:spTree>
    <p:extLst>
      <p:ext uri="{BB962C8B-B14F-4D97-AF65-F5344CB8AC3E}">
        <p14:creationId xmlns:p14="http://schemas.microsoft.com/office/powerpoint/2010/main" val="38252975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6" y="2786190"/>
            <a:ext cx="8229600" cy="1143000"/>
          </a:xfrm>
        </p:spPr>
        <p:txBody>
          <a:bodyPr>
            <a:normAutofit fontScale="90000"/>
          </a:bodyPr>
          <a:lstStyle/>
          <a:p>
            <a:r>
              <a:rPr lang="en-US" dirty="0"/>
              <a:t>Participate in technical educational security </a:t>
            </a:r>
            <a:r>
              <a:rPr lang="en-US" dirty="0" smtClean="0"/>
              <a:t>webinars</a:t>
            </a:r>
            <a:endParaRPr lang="en-US" dirty="0"/>
          </a:p>
        </p:txBody>
      </p:sp>
    </p:spTree>
    <p:extLst>
      <p:ext uri="{BB962C8B-B14F-4D97-AF65-F5344CB8AC3E}">
        <p14:creationId xmlns:p14="http://schemas.microsoft.com/office/powerpoint/2010/main" val="35063782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5502"/>
            <a:ext cx="8229600" cy="1143000"/>
          </a:xfrm>
        </p:spPr>
        <p:txBody>
          <a:bodyPr>
            <a:normAutofit fontScale="90000"/>
          </a:bodyPr>
          <a:lstStyle/>
          <a:p>
            <a:r>
              <a:rPr lang="en-US" dirty="0"/>
              <a:t>Participate in REN-ISAC meetings, workshops, &amp; </a:t>
            </a:r>
            <a:r>
              <a:rPr lang="en-US" dirty="0" smtClean="0"/>
              <a:t>training</a:t>
            </a:r>
            <a:endParaRPr lang="en-US" dirty="0"/>
          </a:p>
        </p:txBody>
      </p:sp>
    </p:spTree>
    <p:extLst>
      <p:ext uri="{BB962C8B-B14F-4D97-AF65-F5344CB8AC3E}">
        <p14:creationId xmlns:p14="http://schemas.microsoft.com/office/powerpoint/2010/main" val="15289764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6734"/>
            <a:ext cx="8229600" cy="1143000"/>
          </a:xfrm>
        </p:spPr>
        <p:txBody>
          <a:bodyPr>
            <a:noAutofit/>
          </a:bodyPr>
          <a:lstStyle/>
          <a:p>
            <a:r>
              <a:rPr lang="en-US" sz="3200" dirty="0"/>
              <a:t>A</a:t>
            </a:r>
            <a:r>
              <a:rPr lang="en-US" sz="3200" dirty="0" smtClean="0"/>
              <a:t>ccess </a:t>
            </a:r>
            <a:r>
              <a:rPr lang="en-US" sz="3200" dirty="0"/>
              <a:t>to threat information resources ("data feeds") that can be used to identify local compromised machines, and to block known </a:t>
            </a:r>
            <a:r>
              <a:rPr lang="en-US" sz="3200" dirty="0" smtClean="0"/>
              <a:t>threats</a:t>
            </a:r>
            <a:endParaRPr lang="en-US" sz="3200" dirty="0"/>
          </a:p>
        </p:txBody>
      </p:sp>
    </p:spTree>
    <p:extLst>
      <p:ext uri="{BB962C8B-B14F-4D97-AF65-F5344CB8AC3E}">
        <p14:creationId xmlns:p14="http://schemas.microsoft.com/office/powerpoint/2010/main" val="36523017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800"/>
              </a:spcBef>
            </a:pPr>
            <a:r>
              <a:rPr lang="en-US" sz="1800" u="sng" dirty="0" smtClean="0"/>
              <a:t>Daily Watch Report</a:t>
            </a:r>
            <a:r>
              <a:rPr lang="en-US" sz="1800" dirty="0" smtClean="0"/>
              <a:t> provides situational awareness. </a:t>
            </a:r>
          </a:p>
          <a:p>
            <a:pPr>
              <a:spcBef>
                <a:spcPts val="800"/>
              </a:spcBef>
            </a:pPr>
            <a:r>
              <a:rPr lang="en-US" sz="1800" u="sng" dirty="0" smtClean="0"/>
              <a:t>Alerts</a:t>
            </a:r>
            <a:r>
              <a:rPr lang="en-US" sz="1800" dirty="0" smtClean="0"/>
              <a:t> provide critical and timely information concerning new or increasing threat.</a:t>
            </a:r>
          </a:p>
          <a:p>
            <a:pPr>
              <a:spcBef>
                <a:spcPts val="800"/>
              </a:spcBef>
            </a:pPr>
            <a:r>
              <a:rPr lang="en-US" sz="1800" u="sng" dirty="0" smtClean="0"/>
              <a:t>Notifications</a:t>
            </a:r>
            <a:r>
              <a:rPr lang="en-US" sz="1800" dirty="0" smtClean="0"/>
              <a:t> identify specific sources and targets of active threat</a:t>
            </a:r>
            <a:br>
              <a:rPr lang="en-US" sz="1800" dirty="0" smtClean="0"/>
            </a:br>
            <a:r>
              <a:rPr lang="en-US" sz="1800" dirty="0" smtClean="0"/>
              <a:t>or incident involving R&amp;E. Sent directly to contacts at involved sites.</a:t>
            </a:r>
          </a:p>
          <a:p>
            <a:pPr>
              <a:spcBef>
                <a:spcPts val="800"/>
              </a:spcBef>
            </a:pPr>
            <a:r>
              <a:rPr lang="en-US" sz="1800" u="sng" dirty="0"/>
              <a:t>Advisories</a:t>
            </a:r>
            <a:r>
              <a:rPr lang="en-US" sz="1800" dirty="0"/>
              <a:t> inform regarding specific practices or approaches that can improve security posture.</a:t>
            </a:r>
          </a:p>
          <a:p>
            <a:pPr>
              <a:spcBef>
                <a:spcPts val="800"/>
              </a:spcBef>
            </a:pPr>
            <a:r>
              <a:rPr lang="en-US" sz="1800" u="sng" dirty="0" err="1"/>
              <a:t>TechBurst</a:t>
            </a:r>
            <a:r>
              <a:rPr lang="en-US" sz="1800" u="sng" dirty="0"/>
              <a:t> webcasts</a:t>
            </a:r>
            <a:r>
              <a:rPr lang="en-US" sz="1800" dirty="0"/>
              <a:t> provide instruction on technical topics relevant to security protection and response.</a:t>
            </a:r>
          </a:p>
          <a:p>
            <a:pPr>
              <a:spcBef>
                <a:spcPts val="800"/>
              </a:spcBef>
            </a:pPr>
            <a:r>
              <a:rPr lang="en-US" sz="1800" u="sng" dirty="0" smtClean="0"/>
              <a:t>Feeds</a:t>
            </a:r>
            <a:r>
              <a:rPr lang="en-US" sz="1800" dirty="0" smtClean="0"/>
              <a:t> provide collective information regarding known sources of threat; useful for IP and DNS block lists, sensor signatures, etc.</a:t>
            </a:r>
          </a:p>
          <a:p>
            <a:pPr>
              <a:spcBef>
                <a:spcPts val="800"/>
              </a:spcBef>
            </a:pPr>
            <a:r>
              <a:rPr lang="en-US" sz="1800" u="sng" dirty="0" smtClean="0"/>
              <a:t>Monitoring views</a:t>
            </a:r>
            <a:r>
              <a:rPr lang="en-US" sz="1800" dirty="0" smtClean="0"/>
              <a:t> provide summary views from sensor systems, e.g. traffic patterns on Internet2, useful for situational awareness.</a:t>
            </a:r>
          </a:p>
          <a:p>
            <a:endParaRPr lang="en-US" sz="1800" dirty="0"/>
          </a:p>
        </p:txBody>
      </p:sp>
      <p:sp>
        <p:nvSpPr>
          <p:cNvPr id="3" name="Title 2"/>
          <p:cNvSpPr>
            <a:spLocks noGrp="1"/>
          </p:cNvSpPr>
          <p:nvPr>
            <p:ph type="title"/>
          </p:nvPr>
        </p:nvSpPr>
        <p:spPr/>
        <p:txBody>
          <a:bodyPr/>
          <a:lstStyle/>
          <a:p>
            <a:r>
              <a:rPr lang="en-US" dirty="0" smtClean="0"/>
              <a:t>Information Products</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19</a:t>
            </a:fld>
            <a:endParaRPr lang="en-US" dirty="0"/>
          </a:p>
        </p:txBody>
      </p:sp>
    </p:spTree>
    <p:extLst>
      <p:ext uri="{BB962C8B-B14F-4D97-AF65-F5344CB8AC3E}">
        <p14:creationId xmlns:p14="http://schemas.microsoft.com/office/powerpoint/2010/main" val="19257940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a:buFont typeface="Arial" pitchFamily="34" charset="0"/>
              <a:buChar char="•"/>
            </a:pPr>
            <a:r>
              <a:rPr lang="en-US" dirty="0" smtClean="0"/>
              <a:t>Presidential Decision Directive 63: </a:t>
            </a:r>
            <a:r>
              <a:rPr lang="en-US" i="1" dirty="0" smtClean="0"/>
              <a:t>Protecting America’s Critical Infrastructures</a:t>
            </a:r>
            <a:r>
              <a:rPr lang="en-US" dirty="0" smtClean="0"/>
              <a:t> </a:t>
            </a:r>
          </a:p>
          <a:p>
            <a:pPr>
              <a:buFont typeface="Arial" pitchFamily="34" charset="0"/>
              <a:buChar char="•"/>
            </a:pPr>
            <a:r>
              <a:rPr lang="en-US" dirty="0" smtClean="0"/>
              <a:t>Collect, derive, analyze and disseminate security threat information</a:t>
            </a:r>
          </a:p>
          <a:p>
            <a:pPr>
              <a:buFont typeface="Arial" pitchFamily="34" charset="0"/>
              <a:buChar char="•"/>
            </a:pPr>
            <a:r>
              <a:rPr lang="en-US" dirty="0" smtClean="0"/>
              <a:t>Many examples:</a:t>
            </a:r>
          </a:p>
          <a:p>
            <a:pPr lvl="1">
              <a:buFont typeface="Arial" pitchFamily="34" charset="0"/>
              <a:buChar char="•"/>
            </a:pPr>
            <a:r>
              <a:rPr lang="en-US" dirty="0"/>
              <a:t>Financial Services</a:t>
            </a:r>
          </a:p>
          <a:p>
            <a:pPr lvl="1">
              <a:buFont typeface="Arial" pitchFamily="34" charset="0"/>
              <a:buChar char="•"/>
            </a:pPr>
            <a:r>
              <a:rPr lang="en-US" dirty="0" smtClean="0"/>
              <a:t>Communication</a:t>
            </a:r>
          </a:p>
          <a:p>
            <a:pPr lvl="1">
              <a:buFont typeface="Arial" pitchFamily="34" charset="0"/>
              <a:buChar char="•"/>
            </a:pPr>
            <a:r>
              <a:rPr lang="en-US" dirty="0" smtClean="0"/>
              <a:t>Industrial Control Systems</a:t>
            </a:r>
          </a:p>
          <a:p>
            <a:pPr lvl="1">
              <a:buFont typeface="Arial" pitchFamily="34" charset="0"/>
              <a:buChar char="•"/>
            </a:pPr>
            <a:r>
              <a:rPr lang="en-US" dirty="0" smtClean="0"/>
              <a:t>Emergency Management and Response</a:t>
            </a:r>
          </a:p>
          <a:p>
            <a:pPr lvl="1">
              <a:buFont typeface="Arial" pitchFamily="34" charset="0"/>
              <a:buChar char="•"/>
            </a:pPr>
            <a:r>
              <a:rPr lang="en-US" dirty="0" smtClean="0"/>
              <a:t>And many more!</a:t>
            </a:r>
          </a:p>
        </p:txBody>
      </p:sp>
      <p:sp>
        <p:nvSpPr>
          <p:cNvPr id="3" name="Title 2"/>
          <p:cNvSpPr>
            <a:spLocks noGrp="1"/>
          </p:cNvSpPr>
          <p:nvPr>
            <p:ph type="title"/>
          </p:nvPr>
        </p:nvSpPr>
        <p:spPr/>
        <p:txBody>
          <a:bodyPr/>
          <a:lstStyle/>
          <a:p>
            <a:pPr>
              <a:defRPr/>
            </a:pPr>
            <a:r>
              <a:rPr lang="en-US" dirty="0" smtClean="0"/>
              <a:t>ISAC in general</a:t>
            </a:r>
            <a:endParaRPr lang="en-US" dirty="0"/>
          </a:p>
        </p:txBody>
      </p:sp>
      <p:sp>
        <p:nvSpPr>
          <p:cNvPr id="12292" name="Date Placeholder 1"/>
          <p:cNvSpPr>
            <a:spLocks noGrp="1"/>
          </p:cNvSpPr>
          <p:nvPr>
            <p:ph type="dt" sz="quarter" idx="10"/>
          </p:nvPr>
        </p:nvSpPr>
        <p:spPr bwMode="auto">
          <a:xfrm>
            <a:off x="6727825" y="6408738"/>
            <a:ext cx="209965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r>
              <a:rPr lang="en-US" smtClean="0">
                <a:latin typeface="Lucida Sans Unicode" pitchFamily="37" charset="-52"/>
              </a:rPr>
              <a:t>Last Edit: 03/29/2013</a:t>
            </a:r>
            <a:endParaRPr lang="en-US" dirty="0">
              <a:latin typeface="Lucida Sans Unicode" pitchFamily="37" charset="-52"/>
            </a:endParaRPr>
          </a:p>
        </p:txBody>
      </p:sp>
      <p:sp>
        <p:nvSpPr>
          <p:cNvPr id="12293" name="Slide Number Placeholder 3"/>
          <p:cNvSpPr>
            <a:spLocks noGrp="1"/>
          </p:cNvSpPr>
          <p:nvPr>
            <p:ph type="sldNum" sz="quarter" idx="12"/>
          </p:nvPr>
        </p:nvSpPr>
        <p:spPr bwMode="auto">
          <a:xfrm>
            <a:off x="8547100" y="6408738"/>
            <a:ext cx="4667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004272CD-4DD5-4628-B886-2CB0D2AE6C5D}" type="slidenum">
              <a:rPr lang="en-US">
                <a:latin typeface="Lucida Sans Unicode" pitchFamily="37" charset="-52"/>
              </a:rPr>
              <a:pPr eaLnBrk="1" hangingPunct="1"/>
              <a:t>2</a:t>
            </a:fld>
            <a:endParaRPr lang="en-US">
              <a:latin typeface="Lucida Sans Unicode" pitchFamily="37" charset="-52"/>
            </a:endParaRPr>
          </a:p>
        </p:txBody>
      </p:sp>
      <p:sp>
        <p:nvSpPr>
          <p:cNvPr id="2" name="Footer Placeholder 1"/>
          <p:cNvSpPr>
            <a:spLocks noGrp="1"/>
          </p:cNvSpPr>
          <p:nvPr>
            <p:ph type="ftr" sz="quarter" idx="11"/>
          </p:nvPr>
        </p:nvSpPr>
        <p:spPr>
          <a:xfrm>
            <a:off x="4379913" y="6408738"/>
            <a:ext cx="2351087" cy="365125"/>
          </a:xfrm>
        </p:spPr>
        <p:txBody>
          <a:bodyPr/>
          <a:lstStyle/>
          <a:p>
            <a:pPr>
              <a:defRPr/>
            </a:pPr>
            <a:r>
              <a:rPr lang="en-US" smtClean="0"/>
              <a:t>soc@ren-isac.net</a:t>
            </a:r>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Membership is open to colleges and universities, teaching hospitals, R&amp;E network providers, and government-funded research organizations.</a:t>
            </a:r>
          </a:p>
          <a:p>
            <a:r>
              <a:rPr lang="en-US" sz="2000" dirty="0"/>
              <a:t>The institution is the “member”, and is represented by a management representative who nominates one or more member representatives.</a:t>
            </a:r>
          </a:p>
          <a:p>
            <a:r>
              <a:rPr lang="en-US" sz="2000" dirty="0"/>
              <a:t>Very specific job responsibility requirements define who is eligible to become a member representative.</a:t>
            </a:r>
          </a:p>
          <a:p>
            <a:r>
              <a:rPr lang="en-US" sz="2000" dirty="0"/>
              <a:t>Membership is tiered (General and </a:t>
            </a:r>
            <a:r>
              <a:rPr lang="en-US" sz="2000" dirty="0" err="1"/>
              <a:t>XSec</a:t>
            </a:r>
            <a:r>
              <a:rPr lang="en-US" sz="2000" dirty="0"/>
              <a:t>). The tiers differ in eligibility criteria, the degree of trust vetting, sensitivity of information shared, information products shared, and the commitment-level of the institution.</a:t>
            </a:r>
          </a:p>
          <a:p>
            <a:endParaRPr lang="en-US" sz="2000" dirty="0"/>
          </a:p>
        </p:txBody>
      </p:sp>
      <p:sp>
        <p:nvSpPr>
          <p:cNvPr id="3" name="Title 2"/>
          <p:cNvSpPr>
            <a:spLocks noGrp="1"/>
          </p:cNvSpPr>
          <p:nvPr>
            <p:ph type="title"/>
          </p:nvPr>
        </p:nvSpPr>
        <p:spPr/>
        <p:txBody>
          <a:bodyPr/>
          <a:lstStyle/>
          <a:p>
            <a:r>
              <a:rPr lang="en-US" dirty="0" smtClean="0"/>
              <a:t>Membership Qualifications</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20</a:t>
            </a:fld>
            <a:endParaRPr lang="en-US" dirty="0"/>
          </a:p>
        </p:txBody>
      </p:sp>
    </p:spTree>
    <p:extLst>
      <p:ext uri="{BB962C8B-B14F-4D97-AF65-F5344CB8AC3E}">
        <p14:creationId xmlns:p14="http://schemas.microsoft.com/office/powerpoint/2010/main" val="5690651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Membership is initiated by a CIO or equivalent, who becomes the “management representative”. During registration the CIO can delegate the management representative role.</a:t>
            </a:r>
          </a:p>
          <a:p>
            <a:r>
              <a:rPr lang="en-US" sz="2000" dirty="0"/>
              <a:t>The management representative nominates “member representatives”</a:t>
            </a:r>
          </a:p>
          <a:p>
            <a:r>
              <a:rPr lang="en-US" sz="2000" dirty="0"/>
              <a:t>Member representatives must be FTE with institution-wide responsibilities for operational security protection and response, etcetera.</a:t>
            </a:r>
          </a:p>
          <a:p>
            <a:pPr marL="109537" indent="0">
              <a:buNone/>
            </a:pPr>
            <a:endParaRPr lang="en-US" sz="2000" dirty="0" smtClean="0"/>
          </a:p>
          <a:p>
            <a:pPr marL="109537" indent="0">
              <a:buNone/>
            </a:pPr>
            <a:r>
              <a:rPr lang="en-US" sz="2000" dirty="0" smtClean="0"/>
              <a:t>http</a:t>
            </a:r>
            <a:r>
              <a:rPr lang="en-US" sz="2000" dirty="0"/>
              <a:t>://www.ren-isac.net/membership.html</a:t>
            </a:r>
          </a:p>
          <a:p>
            <a:endParaRPr lang="en-US" sz="2000" dirty="0"/>
          </a:p>
        </p:txBody>
      </p:sp>
      <p:sp>
        <p:nvSpPr>
          <p:cNvPr id="3" name="Title 2"/>
          <p:cNvSpPr>
            <a:spLocks noGrp="1"/>
          </p:cNvSpPr>
          <p:nvPr>
            <p:ph type="title"/>
          </p:nvPr>
        </p:nvSpPr>
        <p:spPr/>
        <p:txBody>
          <a:bodyPr/>
          <a:lstStyle/>
          <a:p>
            <a:r>
              <a:rPr lang="en-US" dirty="0" smtClean="0"/>
              <a:t>Joining REN-ISAC</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21</a:t>
            </a:fld>
            <a:endParaRPr lang="en-US" dirty="0"/>
          </a:p>
        </p:txBody>
      </p:sp>
    </p:spTree>
    <p:extLst>
      <p:ext uri="{BB962C8B-B14F-4D97-AF65-F5344CB8AC3E}">
        <p14:creationId xmlns:p14="http://schemas.microsoft.com/office/powerpoint/2010/main" val="16126048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Kim Milford</a:t>
            </a:r>
          </a:p>
          <a:p>
            <a:pPr marL="109537" indent="0">
              <a:buNone/>
            </a:pPr>
            <a:r>
              <a:rPr lang="en-US" dirty="0" smtClean="0">
                <a:hlinkClick r:id="rId3"/>
              </a:rPr>
              <a:t>kmilford@ren-isac.net</a:t>
            </a:r>
            <a:endParaRPr lang="en-US" dirty="0" smtClean="0"/>
          </a:p>
          <a:p>
            <a:pPr marL="109537" indent="0">
              <a:buNone/>
            </a:pPr>
            <a:endParaRPr lang="en-US" dirty="0" smtClean="0"/>
          </a:p>
          <a:p>
            <a:pPr marL="109537" indent="0">
              <a:buNone/>
            </a:pPr>
            <a:r>
              <a:rPr lang="en-US" dirty="0" smtClean="0"/>
              <a:t>soc@ren-isac.net</a:t>
            </a:r>
          </a:p>
        </p:txBody>
      </p:sp>
      <p:sp>
        <p:nvSpPr>
          <p:cNvPr id="3" name="Title 2"/>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22</a:t>
            </a:fld>
            <a:endParaRPr lang="en-US" dirty="0"/>
          </a:p>
        </p:txBody>
      </p:sp>
    </p:spTree>
    <p:extLst>
      <p:ext uri="{BB962C8B-B14F-4D97-AF65-F5344CB8AC3E}">
        <p14:creationId xmlns:p14="http://schemas.microsoft.com/office/powerpoint/2010/main" val="300851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marL="109537" indent="0">
              <a:buNone/>
            </a:pPr>
            <a:r>
              <a:rPr lang="en-US" dirty="0"/>
              <a:t>http://www.ren-isac.net/</a:t>
            </a:r>
          </a:p>
          <a:p>
            <a:pPr>
              <a:buFont typeface="Arial" pitchFamily="34" charset="0"/>
              <a:buChar char="•"/>
            </a:pPr>
            <a:r>
              <a:rPr lang="en-US" dirty="0" smtClean="0"/>
              <a:t>Part of the U.S. Higher education’s strategy to improve network security</a:t>
            </a:r>
          </a:p>
          <a:p>
            <a:pPr>
              <a:buFont typeface="Arial" pitchFamily="34" charset="0"/>
              <a:buChar char="•"/>
            </a:pPr>
            <a:r>
              <a:rPr lang="en-US" dirty="0" smtClean="0"/>
              <a:t>Specifically designed to support the unique environment and needs of higher education</a:t>
            </a:r>
          </a:p>
          <a:p>
            <a:pPr>
              <a:buFont typeface="Arial" pitchFamily="34" charset="0"/>
              <a:buChar char="•"/>
            </a:pPr>
            <a:r>
              <a:rPr lang="en-US" dirty="0" smtClean="0"/>
              <a:t>Participates in the formal U.S. ISAC structure</a:t>
            </a:r>
          </a:p>
          <a:p>
            <a:pPr>
              <a:buFont typeface="Arial" pitchFamily="34" charset="0"/>
              <a:buChar char="•"/>
            </a:pPr>
            <a:r>
              <a:rPr lang="en-US" dirty="0" smtClean="0"/>
              <a:t>NOT government funded</a:t>
            </a:r>
          </a:p>
          <a:p>
            <a:pPr lvl="1">
              <a:buFont typeface="Arial" pitchFamily="34" charset="0"/>
              <a:buChar char="•"/>
            </a:pPr>
            <a:r>
              <a:rPr lang="en-US" dirty="0" smtClean="0"/>
              <a:t>Membership fees</a:t>
            </a:r>
          </a:p>
          <a:p>
            <a:pPr lvl="1">
              <a:buFont typeface="Arial" pitchFamily="34" charset="0"/>
              <a:buChar char="•"/>
            </a:pPr>
            <a:r>
              <a:rPr lang="en-US" dirty="0" smtClean="0"/>
              <a:t>In-kind contributions from Indiana University, Louisiana  State University, EDUCAUSE and Internet2</a:t>
            </a:r>
          </a:p>
        </p:txBody>
      </p:sp>
      <p:sp>
        <p:nvSpPr>
          <p:cNvPr id="3" name="Title 2"/>
          <p:cNvSpPr>
            <a:spLocks noGrp="1"/>
          </p:cNvSpPr>
          <p:nvPr>
            <p:ph type="title"/>
          </p:nvPr>
        </p:nvSpPr>
        <p:spPr/>
        <p:txBody>
          <a:bodyPr/>
          <a:lstStyle/>
          <a:p>
            <a:pPr>
              <a:defRPr/>
            </a:pPr>
            <a:r>
              <a:rPr lang="en-US" dirty="0" smtClean="0"/>
              <a:t>The REN-ISAC</a:t>
            </a:r>
            <a:endParaRPr lang="en-US" dirty="0"/>
          </a:p>
        </p:txBody>
      </p:sp>
      <p:sp>
        <p:nvSpPr>
          <p:cNvPr id="13317" name="Slide Number Placeholder 3"/>
          <p:cNvSpPr>
            <a:spLocks noGrp="1"/>
          </p:cNvSpPr>
          <p:nvPr>
            <p:ph type="sldNum" sz="quarter" idx="12"/>
          </p:nvPr>
        </p:nvSpPr>
        <p:spPr bwMode="auto">
          <a:xfrm>
            <a:off x="8547100" y="6408738"/>
            <a:ext cx="4667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FB4DB8B6-AE5A-4026-B042-207B12EA785A}" type="slidenum">
              <a:rPr lang="en-US">
                <a:latin typeface="Lucida Sans Unicode" pitchFamily="37" charset="-52"/>
              </a:rPr>
              <a:pPr eaLnBrk="1" hangingPunct="1"/>
              <a:t>3</a:t>
            </a:fld>
            <a:endParaRPr lang="en-US">
              <a:latin typeface="Lucida Sans Unicode" pitchFamily="37" charset="-52"/>
            </a:endParaRPr>
          </a:p>
        </p:txBody>
      </p:sp>
      <p:sp>
        <p:nvSpPr>
          <p:cNvPr id="2" name="Footer Placeholder 1"/>
          <p:cNvSpPr>
            <a:spLocks noGrp="1"/>
          </p:cNvSpPr>
          <p:nvPr>
            <p:ph type="ftr" sz="quarter" idx="11"/>
          </p:nvPr>
        </p:nvSpPr>
        <p:spPr>
          <a:xfrm>
            <a:off x="4379913" y="6408738"/>
            <a:ext cx="2351087" cy="365125"/>
          </a:xfrm>
        </p:spPr>
        <p:txBody>
          <a:bodyPr/>
          <a:lstStyle/>
          <a:p>
            <a:pPr>
              <a:defRPr/>
            </a:pPr>
            <a:r>
              <a:rPr lang="en-US" smtClean="0"/>
              <a:t>soc@ren-isac.net</a:t>
            </a:r>
            <a:endParaRPr lang="en-US"/>
          </a:p>
        </p:txBody>
      </p:sp>
      <p:sp>
        <p:nvSpPr>
          <p:cNvPr id="5" name="Date Placeholder 4"/>
          <p:cNvSpPr>
            <a:spLocks noGrp="1"/>
          </p:cNvSpPr>
          <p:nvPr>
            <p:ph type="dt" sz="half" idx="10"/>
          </p:nvPr>
        </p:nvSpPr>
        <p:spPr/>
        <p:txBody>
          <a:bodyPr/>
          <a:lstStyle/>
          <a:p>
            <a:pPr>
              <a:defRPr/>
            </a:pPr>
            <a:r>
              <a:rPr lang="en-US" smtClean="0"/>
              <a:t>Last Edit: 03/29/2013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Four main components to the REN-ISAC</a:t>
            </a:r>
          </a:p>
        </p:txBody>
      </p:sp>
      <p:sp>
        <p:nvSpPr>
          <p:cNvPr id="3" name="Title 2"/>
          <p:cNvSpPr>
            <a:spLocks noGrp="1"/>
          </p:cNvSpPr>
          <p:nvPr>
            <p:ph type="title"/>
          </p:nvPr>
        </p:nvSpPr>
        <p:spPr/>
        <p:txBody>
          <a:bodyPr/>
          <a:lstStyle/>
          <a:p>
            <a:r>
              <a:rPr lang="en-US" dirty="0" smtClean="0"/>
              <a:t>The REN-ISAC</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4</a:t>
            </a:fld>
            <a:endParaRPr lang="en-US" dirty="0"/>
          </a:p>
        </p:txBody>
      </p:sp>
      <p:graphicFrame>
        <p:nvGraphicFramePr>
          <p:cNvPr id="7" name="Diagram 6"/>
          <p:cNvGraphicFramePr/>
          <p:nvPr>
            <p:extLst>
              <p:ext uri="{D42A27DB-BD31-4B8C-83A1-F6EECF244321}">
                <p14:modId xmlns:p14="http://schemas.microsoft.com/office/powerpoint/2010/main" val="1185301782"/>
              </p:ext>
            </p:extLst>
          </p:nvPr>
        </p:nvGraphicFramePr>
        <p:xfrm>
          <a:off x="1166648" y="20582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74811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Send daily notifications regarding compromised machines</a:t>
            </a:r>
          </a:p>
          <a:p>
            <a:pPr lvl="1"/>
            <a:r>
              <a:rPr lang="en-US" dirty="0" smtClean="0"/>
              <a:t>&gt; 12,000 notifications a month</a:t>
            </a:r>
          </a:p>
          <a:p>
            <a:pPr lvl="1"/>
            <a:r>
              <a:rPr lang="en-US" dirty="0" smtClean="0"/>
              <a:t>&gt; 1700 institutions notified since 2003</a:t>
            </a:r>
          </a:p>
          <a:p>
            <a:r>
              <a:rPr lang="en-US" dirty="0" smtClean="0"/>
              <a:t>Security Operations Center for Internet2 Network</a:t>
            </a:r>
          </a:p>
          <a:p>
            <a:r>
              <a:rPr lang="en-US" dirty="0" smtClean="0"/>
              <a:t>24X7 Watch desk </a:t>
            </a:r>
            <a:endParaRPr lang="en-US" dirty="0"/>
          </a:p>
        </p:txBody>
      </p:sp>
      <p:sp>
        <p:nvSpPr>
          <p:cNvPr id="3" name="Title 2"/>
          <p:cNvSpPr>
            <a:spLocks noGrp="1"/>
          </p:cNvSpPr>
          <p:nvPr>
            <p:ph type="title"/>
          </p:nvPr>
        </p:nvSpPr>
        <p:spPr/>
        <p:txBody>
          <a:bodyPr/>
          <a:lstStyle/>
          <a:p>
            <a:r>
              <a:rPr lang="en-US" dirty="0" smtClean="0"/>
              <a:t>CSIRT </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5</a:t>
            </a:fld>
            <a:endParaRPr lang="en-US" dirty="0"/>
          </a:p>
        </p:txBody>
      </p:sp>
    </p:spTree>
    <p:extLst>
      <p:ext uri="{BB962C8B-B14F-4D97-AF65-F5344CB8AC3E}">
        <p14:creationId xmlns:p14="http://schemas.microsoft.com/office/powerpoint/2010/main" val="10647555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Four main components to the REN-ISAC</a:t>
            </a:r>
          </a:p>
        </p:txBody>
      </p:sp>
      <p:sp>
        <p:nvSpPr>
          <p:cNvPr id="3" name="Title 2"/>
          <p:cNvSpPr>
            <a:spLocks noGrp="1"/>
          </p:cNvSpPr>
          <p:nvPr>
            <p:ph type="title"/>
          </p:nvPr>
        </p:nvSpPr>
        <p:spPr/>
        <p:txBody>
          <a:bodyPr/>
          <a:lstStyle/>
          <a:p>
            <a:r>
              <a:rPr lang="en-US" dirty="0" smtClean="0"/>
              <a:t>The REN-ISAC</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6</a:t>
            </a:fld>
            <a:endParaRPr lang="en-US" dirty="0"/>
          </a:p>
        </p:txBody>
      </p:sp>
      <p:graphicFrame>
        <p:nvGraphicFramePr>
          <p:cNvPr id="7" name="Diagram 6"/>
          <p:cNvGraphicFramePr/>
          <p:nvPr>
            <p:extLst>
              <p:ext uri="{D42A27DB-BD31-4B8C-83A1-F6EECF244321}">
                <p14:modId xmlns:p14="http://schemas.microsoft.com/office/powerpoint/2010/main" val="4058832981"/>
              </p:ext>
            </p:extLst>
          </p:nvPr>
        </p:nvGraphicFramePr>
        <p:xfrm>
          <a:off x="1166648" y="20582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42389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Trusted Partner for the R&amp;E community</a:t>
            </a:r>
          </a:p>
          <a:p>
            <a:r>
              <a:rPr lang="en-US" sz="2000" dirty="0" smtClean="0"/>
              <a:t>High quality actionable data</a:t>
            </a:r>
          </a:p>
          <a:p>
            <a:r>
              <a:rPr lang="en-US" sz="2000" dirty="0" smtClean="0"/>
              <a:t>Examples of those relationships:</a:t>
            </a:r>
          </a:p>
          <a:p>
            <a:pPr lvl="1"/>
            <a:r>
              <a:rPr lang="en-US" sz="2000" dirty="0" smtClean="0"/>
              <a:t>Internet2</a:t>
            </a:r>
          </a:p>
          <a:p>
            <a:pPr lvl="1"/>
            <a:r>
              <a:rPr lang="en-US" sz="2000" dirty="0" smtClean="0"/>
              <a:t>EDUCAUSE</a:t>
            </a:r>
          </a:p>
          <a:p>
            <a:pPr lvl="1"/>
            <a:r>
              <a:rPr lang="en-US" sz="2000" dirty="0" smtClean="0"/>
              <a:t>Higher Education Information Security Council</a:t>
            </a:r>
          </a:p>
          <a:p>
            <a:pPr lvl="1"/>
            <a:r>
              <a:rPr lang="en-US" sz="2000" dirty="0" smtClean="0"/>
              <a:t>Other sector ISACS</a:t>
            </a:r>
          </a:p>
          <a:p>
            <a:pPr lvl="1"/>
            <a:r>
              <a:rPr lang="en-US" sz="2000" dirty="0" smtClean="0"/>
              <a:t>DHS/US-CERT and other national CERTS/CSIRTS</a:t>
            </a:r>
          </a:p>
          <a:p>
            <a:pPr lvl="1"/>
            <a:r>
              <a:rPr lang="en-US" sz="2000" dirty="0" smtClean="0"/>
              <a:t>Vendors such as Microsoft</a:t>
            </a:r>
          </a:p>
          <a:p>
            <a:pPr lvl="1"/>
            <a:r>
              <a:rPr lang="en-US" sz="2000" dirty="0" smtClean="0"/>
              <a:t>NCFTA (National Cyber-Forensics and Training Alliance)</a:t>
            </a:r>
          </a:p>
          <a:p>
            <a:pPr lvl="1"/>
            <a:r>
              <a:rPr lang="en-US" sz="2000" dirty="0" smtClean="0"/>
              <a:t>SANS</a:t>
            </a:r>
            <a:endParaRPr lang="en-US" sz="2000" dirty="0"/>
          </a:p>
          <a:p>
            <a:pPr lvl="1"/>
            <a:r>
              <a:rPr lang="en-US" sz="2000" dirty="0" smtClean="0"/>
              <a:t>APWG (Anti-Phishing Working Group)</a:t>
            </a:r>
          </a:p>
        </p:txBody>
      </p:sp>
      <p:sp>
        <p:nvSpPr>
          <p:cNvPr id="3" name="Title 2"/>
          <p:cNvSpPr>
            <a:spLocks noGrp="1"/>
          </p:cNvSpPr>
          <p:nvPr>
            <p:ph type="title"/>
          </p:nvPr>
        </p:nvSpPr>
        <p:spPr/>
        <p:txBody>
          <a:bodyPr>
            <a:normAutofit/>
          </a:bodyPr>
          <a:lstStyle/>
          <a:p>
            <a:r>
              <a:rPr lang="en-US" dirty="0" smtClean="0"/>
              <a:t>ISAC == Global Community</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7</a:t>
            </a:fld>
            <a:endParaRPr lang="en-US" dirty="0"/>
          </a:p>
        </p:txBody>
      </p:sp>
    </p:spTree>
    <p:extLst>
      <p:ext uri="{BB962C8B-B14F-4D97-AF65-F5344CB8AC3E}">
        <p14:creationId xmlns:p14="http://schemas.microsoft.com/office/powerpoint/2010/main" val="4139329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Four main components to the REN-ISAC</a:t>
            </a:r>
          </a:p>
        </p:txBody>
      </p:sp>
      <p:sp>
        <p:nvSpPr>
          <p:cNvPr id="3" name="Title 2"/>
          <p:cNvSpPr>
            <a:spLocks noGrp="1"/>
          </p:cNvSpPr>
          <p:nvPr>
            <p:ph type="title"/>
          </p:nvPr>
        </p:nvSpPr>
        <p:spPr/>
        <p:txBody>
          <a:bodyPr/>
          <a:lstStyle/>
          <a:p>
            <a:r>
              <a:rPr lang="en-US" dirty="0" smtClean="0"/>
              <a:t>The REN-ISAC</a:t>
            </a:r>
            <a:endParaRPr lang="en-US" dirty="0"/>
          </a:p>
        </p:txBody>
      </p:sp>
      <p:sp>
        <p:nvSpPr>
          <p:cNvPr id="4" name="Date Placeholder 3"/>
          <p:cNvSpPr>
            <a:spLocks noGrp="1"/>
          </p:cNvSpPr>
          <p:nvPr>
            <p:ph type="dt" sz="half" idx="10"/>
          </p:nvPr>
        </p:nvSpPr>
        <p:spPr/>
        <p:txBody>
          <a:bodyPr/>
          <a:lstStyle/>
          <a:p>
            <a:pPr>
              <a:defRPr/>
            </a:pPr>
            <a:r>
              <a:rPr lang="en-US" smtClean="0"/>
              <a:t>Last Edit: 03/29/2013</a:t>
            </a:r>
            <a:endParaRPr lang="en-US" dirty="0"/>
          </a:p>
        </p:txBody>
      </p:sp>
      <p:sp>
        <p:nvSpPr>
          <p:cNvPr id="5" name="Footer Placeholder 4"/>
          <p:cNvSpPr>
            <a:spLocks noGrp="1"/>
          </p:cNvSpPr>
          <p:nvPr>
            <p:ph type="ftr" sz="quarter" idx="11"/>
          </p:nvPr>
        </p:nvSpPr>
        <p:spPr/>
        <p:txBody>
          <a:bodyPr/>
          <a:lstStyle/>
          <a:p>
            <a:pPr>
              <a:defRPr/>
            </a:pPr>
            <a:r>
              <a:rPr lang="en-US" smtClean="0"/>
              <a:t>soc@ren-isac.net</a:t>
            </a:r>
            <a:endParaRPr lang="en-US" dirty="0"/>
          </a:p>
        </p:txBody>
      </p:sp>
      <p:sp>
        <p:nvSpPr>
          <p:cNvPr id="6" name="Slide Number Placeholder 5"/>
          <p:cNvSpPr>
            <a:spLocks noGrp="1"/>
          </p:cNvSpPr>
          <p:nvPr>
            <p:ph type="sldNum" sz="quarter" idx="12"/>
          </p:nvPr>
        </p:nvSpPr>
        <p:spPr/>
        <p:txBody>
          <a:bodyPr/>
          <a:lstStyle/>
          <a:p>
            <a:pPr>
              <a:defRPr/>
            </a:pPr>
            <a:fld id="{0FE0A8F6-C03C-4773-A4B3-EF5B70CE102E}" type="slidenum">
              <a:rPr lang="en-US" smtClean="0"/>
              <a:pPr>
                <a:defRPr/>
              </a:pPr>
              <a:t>8</a:t>
            </a:fld>
            <a:endParaRPr lang="en-US" dirty="0"/>
          </a:p>
        </p:txBody>
      </p:sp>
      <p:graphicFrame>
        <p:nvGraphicFramePr>
          <p:cNvPr id="7" name="Diagram 6"/>
          <p:cNvGraphicFramePr/>
          <p:nvPr>
            <p:extLst>
              <p:ext uri="{D42A27DB-BD31-4B8C-83A1-F6EECF244321}">
                <p14:modId xmlns:p14="http://schemas.microsoft.com/office/powerpoint/2010/main" val="2002387530"/>
              </p:ext>
            </p:extLst>
          </p:nvPr>
        </p:nvGraphicFramePr>
        <p:xfrm>
          <a:off x="1166648" y="20582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42389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defRPr/>
            </a:pPr>
            <a:r>
              <a:rPr lang="en-US" dirty="0" smtClean="0"/>
              <a:t>Threat Intelligence repository</a:t>
            </a:r>
          </a:p>
          <a:p>
            <a:pPr lvl="1">
              <a:buFont typeface="Arial" pitchFamily="34" charset="0"/>
              <a:buChar char="•"/>
              <a:defRPr/>
            </a:pPr>
            <a:r>
              <a:rPr lang="en-US" dirty="0" smtClean="0"/>
              <a:t>Many data sources, public and private</a:t>
            </a:r>
          </a:p>
          <a:p>
            <a:pPr lvl="1">
              <a:buFont typeface="Arial" pitchFamily="34" charset="0"/>
              <a:buChar char="•"/>
              <a:defRPr/>
            </a:pPr>
            <a:r>
              <a:rPr lang="en-US" dirty="0" smtClean="0"/>
              <a:t>Generate IDS rules</a:t>
            </a:r>
          </a:p>
          <a:p>
            <a:pPr lvl="1">
              <a:buFont typeface="Arial" pitchFamily="34" charset="0"/>
              <a:buChar char="•"/>
              <a:defRPr/>
            </a:pPr>
            <a:r>
              <a:rPr lang="en-US" dirty="0" smtClean="0"/>
              <a:t>Data analysis to spot emerging patterns to write better IDS rules</a:t>
            </a:r>
          </a:p>
          <a:p>
            <a:pPr lvl="1">
              <a:buFont typeface="Arial" pitchFamily="34" charset="0"/>
              <a:buChar char="•"/>
              <a:defRPr/>
            </a:pPr>
            <a:r>
              <a:rPr lang="en-US" dirty="0" smtClean="0"/>
              <a:t>Incident response data </a:t>
            </a:r>
          </a:p>
          <a:p>
            <a:pPr lvl="1">
              <a:defRPr/>
            </a:pPr>
            <a:endParaRPr lang="en-US" dirty="0"/>
          </a:p>
          <a:p>
            <a:pPr marL="136525" indent="0">
              <a:buFont typeface="Wingdings 3" pitchFamily="37" charset="2"/>
              <a:buNone/>
              <a:defRPr/>
            </a:pPr>
            <a:r>
              <a:rPr lang="en-US" dirty="0" smtClean="0"/>
              <a:t>The public version:</a:t>
            </a:r>
          </a:p>
          <a:p>
            <a:pPr marL="136525" indent="0">
              <a:buFont typeface="Wingdings 3" pitchFamily="37" charset="2"/>
              <a:buNone/>
              <a:defRPr/>
            </a:pPr>
            <a:r>
              <a:rPr lang="en-US" dirty="0" smtClean="0"/>
              <a:t>http</a:t>
            </a:r>
            <a:r>
              <a:rPr lang="en-US" dirty="0"/>
              <a:t>://code.google.com/p/collective-intelligence-framework/wiki/WhatisCIF</a:t>
            </a:r>
            <a:endParaRPr lang="en-US" dirty="0" smtClean="0"/>
          </a:p>
          <a:p>
            <a:pPr marL="392113" lvl="1" indent="0">
              <a:buFont typeface="Verdana" pitchFamily="37" charset="0"/>
              <a:buNone/>
              <a:defRPr/>
            </a:pPr>
            <a:endParaRPr lang="en-US" dirty="0"/>
          </a:p>
        </p:txBody>
      </p:sp>
      <p:sp>
        <p:nvSpPr>
          <p:cNvPr id="3" name="Title 2"/>
          <p:cNvSpPr>
            <a:spLocks noGrp="1"/>
          </p:cNvSpPr>
          <p:nvPr>
            <p:ph type="title"/>
          </p:nvPr>
        </p:nvSpPr>
        <p:spPr/>
        <p:txBody>
          <a:bodyPr/>
          <a:lstStyle/>
          <a:p>
            <a:pPr>
              <a:defRPr/>
            </a:pPr>
            <a:r>
              <a:rPr lang="en-US" dirty="0" smtClean="0"/>
              <a:t>SES – Security Event System</a:t>
            </a:r>
            <a:endParaRPr lang="en-US" dirty="0"/>
          </a:p>
        </p:txBody>
      </p:sp>
      <p:sp>
        <p:nvSpPr>
          <p:cNvPr id="20485" name="Slide Number Placeholder 4"/>
          <p:cNvSpPr>
            <a:spLocks noGrp="1"/>
          </p:cNvSpPr>
          <p:nvPr>
            <p:ph type="sldNum" sz="quarter" idx="12"/>
          </p:nvPr>
        </p:nvSpPr>
        <p:spPr bwMode="auto">
          <a:xfrm>
            <a:off x="8547100" y="6408738"/>
            <a:ext cx="4667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fld id="{70B70984-22F4-4854-A277-E62D304CBF74}" type="slidenum">
              <a:rPr lang="en-US">
                <a:latin typeface="Lucida Sans Unicode" pitchFamily="37" charset="-52"/>
              </a:rPr>
              <a:pPr eaLnBrk="1" hangingPunct="1"/>
              <a:t>9</a:t>
            </a:fld>
            <a:endParaRPr lang="en-US">
              <a:latin typeface="Lucida Sans Unicode" pitchFamily="37" charset="-52"/>
            </a:endParaRPr>
          </a:p>
        </p:txBody>
      </p:sp>
      <p:sp>
        <p:nvSpPr>
          <p:cNvPr id="4" name="Footer Placeholder 3"/>
          <p:cNvSpPr>
            <a:spLocks noGrp="1"/>
          </p:cNvSpPr>
          <p:nvPr>
            <p:ph type="ftr" sz="quarter" idx="11"/>
          </p:nvPr>
        </p:nvSpPr>
        <p:spPr>
          <a:xfrm>
            <a:off x="4379913" y="6408738"/>
            <a:ext cx="2351087" cy="365125"/>
          </a:xfrm>
        </p:spPr>
        <p:txBody>
          <a:bodyPr/>
          <a:lstStyle/>
          <a:p>
            <a:pPr>
              <a:defRPr/>
            </a:pPr>
            <a:r>
              <a:rPr lang="en-US" smtClean="0"/>
              <a:t>soc@ren-isac.net</a:t>
            </a:r>
            <a:endParaRPr lang="en-US"/>
          </a:p>
        </p:txBody>
      </p:sp>
      <p:sp>
        <p:nvSpPr>
          <p:cNvPr id="8" name="Date Placeholder 1"/>
          <p:cNvSpPr>
            <a:spLocks noGrp="1"/>
          </p:cNvSpPr>
          <p:nvPr>
            <p:ph type="dt" sz="quarter" idx="10"/>
          </p:nvPr>
        </p:nvSpPr>
        <p:spPr bwMode="auto">
          <a:xfrm>
            <a:off x="6727825" y="6408738"/>
            <a:ext cx="209965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7" charset="-128"/>
              </a:defRPr>
            </a:lvl1pPr>
            <a:lvl2pPr marL="742950" indent="-285750" eaLnBrk="0" hangingPunct="0">
              <a:defRPr>
                <a:solidFill>
                  <a:schemeClr val="tx1"/>
                </a:solidFill>
                <a:latin typeface="Arial" charset="0"/>
                <a:ea typeface="ＭＳ Ｐゴシック" pitchFamily="37" charset="-128"/>
              </a:defRPr>
            </a:lvl2pPr>
            <a:lvl3pPr marL="1143000" indent="-228600" eaLnBrk="0" hangingPunct="0">
              <a:defRPr>
                <a:solidFill>
                  <a:schemeClr val="tx1"/>
                </a:solidFill>
                <a:latin typeface="Arial" charset="0"/>
                <a:ea typeface="ＭＳ Ｐゴシック" pitchFamily="37" charset="-128"/>
              </a:defRPr>
            </a:lvl3pPr>
            <a:lvl4pPr marL="1600200" indent="-228600" eaLnBrk="0" hangingPunct="0">
              <a:defRPr>
                <a:solidFill>
                  <a:schemeClr val="tx1"/>
                </a:solidFill>
                <a:latin typeface="Arial" charset="0"/>
                <a:ea typeface="ＭＳ Ｐゴシック" pitchFamily="37" charset="-128"/>
              </a:defRPr>
            </a:lvl4pPr>
            <a:lvl5pPr marL="2057400" indent="-228600" eaLnBrk="0" hangingPunct="0">
              <a:defRPr>
                <a:solidFill>
                  <a:schemeClr val="tx1"/>
                </a:solidFill>
                <a:latin typeface="Arial" charset="0"/>
                <a:ea typeface="ＭＳ Ｐゴシック" pitchFamily="37"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7"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7"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7"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7" charset="-128"/>
              </a:defRPr>
            </a:lvl9pPr>
          </a:lstStyle>
          <a:p>
            <a:pPr eaLnBrk="1" hangingPunct="1"/>
            <a:r>
              <a:rPr lang="en-US" smtClean="0">
                <a:latin typeface="Lucida Sans Unicode" pitchFamily="37" charset="-52"/>
              </a:rPr>
              <a:t>Last Edit: 03/29/2013</a:t>
            </a:r>
            <a:endParaRPr lang="en-US" dirty="0">
              <a:latin typeface="Lucida Sans Unicode" pitchFamily="37" charset="-52"/>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Concourse.thmx</Template>
  <TotalTime>6643</TotalTime>
  <Words>2975</Words>
  <Application>Microsoft Macintosh PowerPoint</Application>
  <PresentationFormat>On-screen Show (4:3)</PresentationFormat>
  <Paragraphs>232</Paragraphs>
  <Slides>22</Slides>
  <Notes>22</Notes>
  <HiddenSlides>1</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Concourse</vt:lpstr>
      <vt:lpstr>Custom Design</vt:lpstr>
      <vt:lpstr>Introduction to REN-ISAC</vt:lpstr>
      <vt:lpstr>ISAC in general</vt:lpstr>
      <vt:lpstr>The REN-ISAC</vt:lpstr>
      <vt:lpstr>The REN-ISAC</vt:lpstr>
      <vt:lpstr>CSIRT </vt:lpstr>
      <vt:lpstr>The REN-ISAC</vt:lpstr>
      <vt:lpstr>ISAC == Global Community</vt:lpstr>
      <vt:lpstr>The REN-ISAC</vt:lpstr>
      <vt:lpstr>SES – Security Event System</vt:lpstr>
      <vt:lpstr>PowerPoint Presentation</vt:lpstr>
      <vt:lpstr>The REN-ISAC</vt:lpstr>
      <vt:lpstr>Establish relationships with known and trusted peers</vt:lpstr>
      <vt:lpstr>Receive and share practical and actionable defense information in a private community of trusted members</vt:lpstr>
      <vt:lpstr>Benefit from information sharing relationships in the broad security community</vt:lpstr>
      <vt:lpstr>Benefit from vendor relationships, such as the REN-ISAC and Microsoft Security Cooperation Program relationship</vt:lpstr>
      <vt:lpstr>Participate in technical educational security webinars</vt:lpstr>
      <vt:lpstr>Participate in REN-ISAC meetings, workshops, &amp; training</vt:lpstr>
      <vt:lpstr>Access to threat information resources ("data feeds") that can be used to identify local compromised machines, and to block known threats</vt:lpstr>
      <vt:lpstr>Information Products</vt:lpstr>
      <vt:lpstr>Membership Qualifications</vt:lpstr>
      <vt:lpstr>Joining REN-ISAC</vt:lpstr>
      <vt:lpstr>Questions?</vt:lpstr>
    </vt:vector>
  </TitlesOfParts>
  <Company>University of Northern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REN-ISAC Committees</dc:title>
  <dc:creator>youngba</dc:creator>
  <cp:lastModifiedBy>Valerie Vogel</cp:lastModifiedBy>
  <cp:revision>130</cp:revision>
  <dcterms:created xsi:type="dcterms:W3CDTF">2010-01-04T19:03:14Z</dcterms:created>
  <dcterms:modified xsi:type="dcterms:W3CDTF">2014-05-07T18:57:39Z</dcterms:modified>
</cp:coreProperties>
</file>