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handoutMasterIdLst>
    <p:handoutMasterId r:id="rId25"/>
  </p:handoutMasterIdLst>
  <p:sldIdLst>
    <p:sldId id="256" r:id="rId2"/>
    <p:sldId id="262" r:id="rId3"/>
    <p:sldId id="265" r:id="rId4"/>
    <p:sldId id="266" r:id="rId5"/>
    <p:sldId id="268" r:id="rId6"/>
    <p:sldId id="269" r:id="rId7"/>
    <p:sldId id="270" r:id="rId8"/>
    <p:sldId id="271" r:id="rId9"/>
    <p:sldId id="272" r:id="rId10"/>
    <p:sldId id="273" r:id="rId11"/>
    <p:sldId id="274" r:id="rId12"/>
    <p:sldId id="277" r:id="rId13"/>
    <p:sldId id="278" r:id="rId14"/>
    <p:sldId id="279" r:id="rId15"/>
    <p:sldId id="280" r:id="rId16"/>
    <p:sldId id="281" r:id="rId17"/>
    <p:sldId id="282" r:id="rId18"/>
    <p:sldId id="286" r:id="rId19"/>
    <p:sldId id="283" r:id="rId20"/>
    <p:sldId id="284" r:id="rId21"/>
    <p:sldId id="285" r:id="rId22"/>
    <p:sldId id="261" r:id="rId23"/>
  </p:sldIdLst>
  <p:sldSz cx="9144000" cy="6858000" type="screen4x3"/>
  <p:notesSz cx="7019925" cy="9305925"/>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96"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96"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96"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96"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96" charset="-128"/>
        <a:cs typeface="+mn-cs"/>
      </a:defRPr>
    </a:lvl5pPr>
    <a:lvl6pPr marL="2286000" algn="l" defTabSz="914400" rtl="0" eaLnBrk="1" latinLnBrk="0" hangingPunct="1">
      <a:defRPr kern="1200">
        <a:solidFill>
          <a:schemeClr val="tx1"/>
        </a:solidFill>
        <a:latin typeface="Arial" charset="0"/>
        <a:ea typeface="ＭＳ Ｐゴシック" pitchFamily="96" charset="-128"/>
        <a:cs typeface="+mn-cs"/>
      </a:defRPr>
    </a:lvl6pPr>
    <a:lvl7pPr marL="2743200" algn="l" defTabSz="914400" rtl="0" eaLnBrk="1" latinLnBrk="0" hangingPunct="1">
      <a:defRPr kern="1200">
        <a:solidFill>
          <a:schemeClr val="tx1"/>
        </a:solidFill>
        <a:latin typeface="Arial" charset="0"/>
        <a:ea typeface="ＭＳ Ｐゴシック" pitchFamily="96" charset="-128"/>
        <a:cs typeface="+mn-cs"/>
      </a:defRPr>
    </a:lvl7pPr>
    <a:lvl8pPr marL="3200400" algn="l" defTabSz="914400" rtl="0" eaLnBrk="1" latinLnBrk="0" hangingPunct="1">
      <a:defRPr kern="1200">
        <a:solidFill>
          <a:schemeClr val="tx1"/>
        </a:solidFill>
        <a:latin typeface="Arial" charset="0"/>
        <a:ea typeface="ＭＳ Ｐゴシック" pitchFamily="96" charset="-128"/>
        <a:cs typeface="+mn-cs"/>
      </a:defRPr>
    </a:lvl8pPr>
    <a:lvl9pPr marL="3657600" algn="l" defTabSz="914400" rtl="0" eaLnBrk="1" latinLnBrk="0" hangingPunct="1">
      <a:defRPr kern="1200">
        <a:solidFill>
          <a:schemeClr val="tx1"/>
        </a:solidFill>
        <a:latin typeface="Arial" charset="0"/>
        <a:ea typeface="ＭＳ Ｐゴシック" pitchFamily="96"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922E"/>
    <a:srgbClr val="FCD866"/>
    <a:srgbClr val="F3E570"/>
    <a:srgbClr val="DA5919"/>
    <a:srgbClr val="5D717E"/>
    <a:srgbClr val="3D6117"/>
    <a:srgbClr val="004A72"/>
    <a:srgbClr val="1B84A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2" autoAdjust="0"/>
    <p:restoredTop sz="92686" autoAdjust="0"/>
  </p:normalViewPr>
  <p:slideViewPr>
    <p:cSldViewPr snapToGrid="0" snapToObjects="1">
      <p:cViewPr varScale="1">
        <p:scale>
          <a:sx n="98" d="100"/>
          <a:sy n="98" d="100"/>
        </p:scale>
        <p:origin x="-76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73227A-EF29-496B-939C-0AA8B1A26B52}"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7D0EF0B4-7013-4CB3-9E23-E22A48CB26CB}">
      <dgm:prSet phldrT="[Text]"/>
      <dgm:spPr/>
      <dgm:t>
        <a:bodyPr/>
        <a:lstStyle/>
        <a:p>
          <a:r>
            <a:rPr lang="en-US" dirty="0" err="1" smtClean="0"/>
            <a:t>OnBoarding</a:t>
          </a:r>
          <a:endParaRPr lang="en-US" dirty="0"/>
        </a:p>
      </dgm:t>
    </dgm:pt>
    <dgm:pt modelId="{AE19F56B-9ABB-43E7-AA6B-5FAAE8F18109}" type="parTrans" cxnId="{40D75D68-5C69-431A-AB0F-46A0585C56D5}">
      <dgm:prSet/>
      <dgm:spPr/>
      <dgm:t>
        <a:bodyPr/>
        <a:lstStyle/>
        <a:p>
          <a:endParaRPr lang="en-US"/>
        </a:p>
      </dgm:t>
    </dgm:pt>
    <dgm:pt modelId="{03B88D65-07FF-4E4D-8CA3-00325F9C8FD0}" type="sibTrans" cxnId="{40D75D68-5C69-431A-AB0F-46A0585C56D5}">
      <dgm:prSet/>
      <dgm:spPr/>
      <dgm:t>
        <a:bodyPr/>
        <a:lstStyle/>
        <a:p>
          <a:endParaRPr lang="en-US"/>
        </a:p>
      </dgm:t>
    </dgm:pt>
    <dgm:pt modelId="{A0D1FF41-4E62-480B-9CFE-D64879EDE810}">
      <dgm:prSet phldrT="[Text]"/>
      <dgm:spPr/>
      <dgm:t>
        <a:bodyPr/>
        <a:lstStyle/>
        <a:p>
          <a:r>
            <a:rPr lang="en-US" dirty="0" smtClean="0"/>
            <a:t>Performance management</a:t>
          </a:r>
          <a:endParaRPr lang="en-US" dirty="0"/>
        </a:p>
      </dgm:t>
    </dgm:pt>
    <dgm:pt modelId="{A453E471-E0DF-41EE-8F38-61EEEF3520DE}" type="parTrans" cxnId="{FEAA5156-7781-4B02-822B-92C2722473AF}">
      <dgm:prSet/>
      <dgm:spPr/>
      <dgm:t>
        <a:bodyPr/>
        <a:lstStyle/>
        <a:p>
          <a:endParaRPr lang="en-US"/>
        </a:p>
      </dgm:t>
    </dgm:pt>
    <dgm:pt modelId="{AB258B10-6035-46BE-AACC-877654D234BE}" type="sibTrans" cxnId="{FEAA5156-7781-4B02-822B-92C2722473AF}">
      <dgm:prSet/>
      <dgm:spPr/>
      <dgm:t>
        <a:bodyPr/>
        <a:lstStyle/>
        <a:p>
          <a:endParaRPr lang="en-US"/>
        </a:p>
      </dgm:t>
    </dgm:pt>
    <dgm:pt modelId="{324CAD3F-4DD7-4C00-B8E2-C6570A6B1729}">
      <dgm:prSet phldrT="[Text]"/>
      <dgm:spPr/>
      <dgm:t>
        <a:bodyPr/>
        <a:lstStyle/>
        <a:p>
          <a:r>
            <a:rPr lang="en-US" dirty="0" smtClean="0"/>
            <a:t>Training &amp; performance support</a:t>
          </a:r>
          <a:endParaRPr lang="en-US" dirty="0"/>
        </a:p>
      </dgm:t>
    </dgm:pt>
    <dgm:pt modelId="{74EB2385-C129-4A86-B5E0-1C64BC4DB53F}" type="parTrans" cxnId="{6EE7C7D2-6D6E-414B-8070-614C4B7F3ABF}">
      <dgm:prSet/>
      <dgm:spPr/>
      <dgm:t>
        <a:bodyPr/>
        <a:lstStyle/>
        <a:p>
          <a:endParaRPr lang="en-US"/>
        </a:p>
      </dgm:t>
    </dgm:pt>
    <dgm:pt modelId="{E162CD51-EC93-49C6-8A82-7C7E0C211FBD}" type="sibTrans" cxnId="{6EE7C7D2-6D6E-414B-8070-614C4B7F3ABF}">
      <dgm:prSet/>
      <dgm:spPr/>
      <dgm:t>
        <a:bodyPr/>
        <a:lstStyle/>
        <a:p>
          <a:endParaRPr lang="en-US"/>
        </a:p>
      </dgm:t>
    </dgm:pt>
    <dgm:pt modelId="{B2FD4CBD-029B-4A93-B058-59EFEED6E5B0}">
      <dgm:prSet phldrT="[Text]"/>
      <dgm:spPr/>
      <dgm:t>
        <a:bodyPr/>
        <a:lstStyle/>
        <a:p>
          <a:r>
            <a:rPr lang="en-US" dirty="0" smtClean="0"/>
            <a:t>Succession planning</a:t>
          </a:r>
          <a:endParaRPr lang="en-US" dirty="0"/>
        </a:p>
      </dgm:t>
    </dgm:pt>
    <dgm:pt modelId="{CF2AD627-68EB-4EC6-93FF-CF75FE8DAAAD}" type="parTrans" cxnId="{A9D6ABC7-0580-4576-9A1B-C71FCFF5F615}">
      <dgm:prSet/>
      <dgm:spPr/>
      <dgm:t>
        <a:bodyPr/>
        <a:lstStyle/>
        <a:p>
          <a:endParaRPr lang="en-US"/>
        </a:p>
      </dgm:t>
    </dgm:pt>
    <dgm:pt modelId="{03F61A00-E11E-4613-9A0E-6EF4FDAA276F}" type="sibTrans" cxnId="{A9D6ABC7-0580-4576-9A1B-C71FCFF5F615}">
      <dgm:prSet/>
      <dgm:spPr/>
      <dgm:t>
        <a:bodyPr/>
        <a:lstStyle/>
        <a:p>
          <a:endParaRPr lang="en-US"/>
        </a:p>
      </dgm:t>
    </dgm:pt>
    <dgm:pt modelId="{3FA7E39D-8E10-4BD5-8B6B-1BF0E1D70CBA}">
      <dgm:prSet phldrT="[Text]"/>
      <dgm:spPr/>
      <dgm:t>
        <a:bodyPr/>
        <a:lstStyle/>
        <a:p>
          <a:r>
            <a:rPr lang="en-US" dirty="0" smtClean="0"/>
            <a:t>Critical skills gap analysis</a:t>
          </a:r>
          <a:endParaRPr lang="en-US" dirty="0"/>
        </a:p>
      </dgm:t>
    </dgm:pt>
    <dgm:pt modelId="{C192CA91-32C7-42F8-A0E0-B05CB41D2F35}" type="parTrans" cxnId="{FD193465-F513-4FF9-B444-D53C3318036A}">
      <dgm:prSet/>
      <dgm:spPr/>
      <dgm:t>
        <a:bodyPr/>
        <a:lstStyle/>
        <a:p>
          <a:endParaRPr lang="en-US"/>
        </a:p>
      </dgm:t>
    </dgm:pt>
    <dgm:pt modelId="{4FEFB273-1FBA-47F7-BFEA-A6E152AB925B}" type="sibTrans" cxnId="{FD193465-F513-4FF9-B444-D53C3318036A}">
      <dgm:prSet/>
      <dgm:spPr/>
      <dgm:t>
        <a:bodyPr/>
        <a:lstStyle/>
        <a:p>
          <a:endParaRPr lang="en-US"/>
        </a:p>
      </dgm:t>
    </dgm:pt>
    <dgm:pt modelId="{9ED281F3-67F8-4E0A-8192-1A3C95441F30}">
      <dgm:prSet phldrT="[Text]"/>
      <dgm:spPr/>
      <dgm:t>
        <a:bodyPr/>
        <a:lstStyle/>
        <a:p>
          <a:r>
            <a:rPr lang="en-US" dirty="0" smtClean="0"/>
            <a:t>Compensation and benefits</a:t>
          </a:r>
          <a:endParaRPr lang="en-US" dirty="0"/>
        </a:p>
      </dgm:t>
    </dgm:pt>
    <dgm:pt modelId="{95BE91BB-FD16-4138-8153-AA012574E743}" type="parTrans" cxnId="{3866EA1E-B667-488D-8BC2-114945332240}">
      <dgm:prSet/>
      <dgm:spPr/>
      <dgm:t>
        <a:bodyPr/>
        <a:lstStyle/>
        <a:p>
          <a:endParaRPr lang="en-US"/>
        </a:p>
      </dgm:t>
    </dgm:pt>
    <dgm:pt modelId="{04CA9A04-ADCF-42E7-8F7C-500FC5A4AA50}" type="sibTrans" cxnId="{3866EA1E-B667-488D-8BC2-114945332240}">
      <dgm:prSet/>
      <dgm:spPr/>
      <dgm:t>
        <a:bodyPr/>
        <a:lstStyle/>
        <a:p>
          <a:endParaRPr lang="en-US"/>
        </a:p>
      </dgm:t>
    </dgm:pt>
    <dgm:pt modelId="{3C113B24-5CAE-4698-81EA-349CD6C9CFAE}">
      <dgm:prSet phldrT="[Text]"/>
      <dgm:spPr/>
      <dgm:t>
        <a:bodyPr/>
        <a:lstStyle/>
        <a:p>
          <a:r>
            <a:rPr lang="en-US" dirty="0" smtClean="0"/>
            <a:t>Workforce planning</a:t>
          </a:r>
          <a:endParaRPr lang="en-US" dirty="0"/>
        </a:p>
      </dgm:t>
    </dgm:pt>
    <dgm:pt modelId="{B5FF8606-29F7-476B-8630-5EFF41AAB0D2}" type="parTrans" cxnId="{83936497-2B9B-4213-BBB1-31998B6867C8}">
      <dgm:prSet/>
      <dgm:spPr/>
      <dgm:t>
        <a:bodyPr/>
        <a:lstStyle/>
        <a:p>
          <a:endParaRPr lang="en-US"/>
        </a:p>
      </dgm:t>
    </dgm:pt>
    <dgm:pt modelId="{34D6FB82-2FFA-4646-B822-2C6F0972542F}" type="sibTrans" cxnId="{83936497-2B9B-4213-BBB1-31998B6867C8}">
      <dgm:prSet/>
      <dgm:spPr/>
      <dgm:t>
        <a:bodyPr/>
        <a:lstStyle/>
        <a:p>
          <a:endParaRPr lang="en-US"/>
        </a:p>
      </dgm:t>
    </dgm:pt>
    <dgm:pt modelId="{BDF2DE46-9A88-43E4-BFD7-D192F21FE3BC}">
      <dgm:prSet phldrT="[Text]"/>
      <dgm:spPr/>
      <dgm:t>
        <a:bodyPr/>
        <a:lstStyle/>
        <a:p>
          <a:r>
            <a:rPr lang="en-US" dirty="0" smtClean="0"/>
            <a:t>Recruiting</a:t>
          </a:r>
          <a:endParaRPr lang="en-US" dirty="0"/>
        </a:p>
      </dgm:t>
    </dgm:pt>
    <dgm:pt modelId="{CE2D3020-77BE-426B-B998-5188BB75649F}" type="parTrans" cxnId="{4E0FB9C3-9D38-468A-8616-0CAC950891C7}">
      <dgm:prSet/>
      <dgm:spPr/>
      <dgm:t>
        <a:bodyPr/>
        <a:lstStyle/>
        <a:p>
          <a:endParaRPr lang="en-US"/>
        </a:p>
      </dgm:t>
    </dgm:pt>
    <dgm:pt modelId="{BF43D8BA-C415-44E2-86B2-74CE172FFC97}" type="sibTrans" cxnId="{4E0FB9C3-9D38-468A-8616-0CAC950891C7}">
      <dgm:prSet/>
      <dgm:spPr/>
      <dgm:t>
        <a:bodyPr/>
        <a:lstStyle/>
        <a:p>
          <a:endParaRPr lang="en-US"/>
        </a:p>
      </dgm:t>
    </dgm:pt>
    <dgm:pt modelId="{3924AAA1-133E-4865-97CF-630D983447DC}" type="pres">
      <dgm:prSet presAssocID="{0773227A-EF29-496B-939C-0AA8B1A26B52}" presName="cycle" presStyleCnt="0">
        <dgm:presLayoutVars>
          <dgm:dir/>
          <dgm:resizeHandles val="exact"/>
        </dgm:presLayoutVars>
      </dgm:prSet>
      <dgm:spPr/>
      <dgm:t>
        <a:bodyPr/>
        <a:lstStyle/>
        <a:p>
          <a:endParaRPr lang="en-US"/>
        </a:p>
      </dgm:t>
    </dgm:pt>
    <dgm:pt modelId="{DA3A2082-5A1B-4B4B-82AA-5BE0694FE39D}" type="pres">
      <dgm:prSet presAssocID="{7D0EF0B4-7013-4CB3-9E23-E22A48CB26CB}" presName="dummy" presStyleCnt="0"/>
      <dgm:spPr/>
    </dgm:pt>
    <dgm:pt modelId="{7816B44D-917C-426B-B8A1-CA3CB4B9F936}" type="pres">
      <dgm:prSet presAssocID="{7D0EF0B4-7013-4CB3-9E23-E22A48CB26CB}" presName="node" presStyleLbl="revTx" presStyleIdx="0" presStyleCnt="8">
        <dgm:presLayoutVars>
          <dgm:bulletEnabled val="1"/>
        </dgm:presLayoutVars>
      </dgm:prSet>
      <dgm:spPr/>
      <dgm:t>
        <a:bodyPr/>
        <a:lstStyle/>
        <a:p>
          <a:endParaRPr lang="en-US"/>
        </a:p>
      </dgm:t>
    </dgm:pt>
    <dgm:pt modelId="{E2271283-0402-4F99-86E9-44174ED58DA5}" type="pres">
      <dgm:prSet presAssocID="{03B88D65-07FF-4E4D-8CA3-00325F9C8FD0}" presName="sibTrans" presStyleLbl="node1" presStyleIdx="0" presStyleCnt="8"/>
      <dgm:spPr/>
      <dgm:t>
        <a:bodyPr/>
        <a:lstStyle/>
        <a:p>
          <a:endParaRPr lang="en-US"/>
        </a:p>
      </dgm:t>
    </dgm:pt>
    <dgm:pt modelId="{ED78E1C4-719D-4B43-8541-BC3F62A24067}" type="pres">
      <dgm:prSet presAssocID="{A0D1FF41-4E62-480B-9CFE-D64879EDE810}" presName="dummy" presStyleCnt="0"/>
      <dgm:spPr/>
    </dgm:pt>
    <dgm:pt modelId="{78D62A86-15F8-4064-8D16-888230C3ECAF}" type="pres">
      <dgm:prSet presAssocID="{A0D1FF41-4E62-480B-9CFE-D64879EDE810}" presName="node" presStyleLbl="revTx" presStyleIdx="1" presStyleCnt="8">
        <dgm:presLayoutVars>
          <dgm:bulletEnabled val="1"/>
        </dgm:presLayoutVars>
      </dgm:prSet>
      <dgm:spPr/>
      <dgm:t>
        <a:bodyPr/>
        <a:lstStyle/>
        <a:p>
          <a:endParaRPr lang="en-US"/>
        </a:p>
      </dgm:t>
    </dgm:pt>
    <dgm:pt modelId="{6397F058-89D8-47ED-9252-8043DD0E52CC}" type="pres">
      <dgm:prSet presAssocID="{AB258B10-6035-46BE-AACC-877654D234BE}" presName="sibTrans" presStyleLbl="node1" presStyleIdx="1" presStyleCnt="8"/>
      <dgm:spPr/>
      <dgm:t>
        <a:bodyPr/>
        <a:lstStyle/>
        <a:p>
          <a:endParaRPr lang="en-US"/>
        </a:p>
      </dgm:t>
    </dgm:pt>
    <dgm:pt modelId="{6A23A9EF-3F18-4BD4-B5A4-8E842F600F29}" type="pres">
      <dgm:prSet presAssocID="{324CAD3F-4DD7-4C00-B8E2-C6570A6B1729}" presName="dummy" presStyleCnt="0"/>
      <dgm:spPr/>
    </dgm:pt>
    <dgm:pt modelId="{43F80D29-58DA-44D6-841E-7766F2CEC9DD}" type="pres">
      <dgm:prSet presAssocID="{324CAD3F-4DD7-4C00-B8E2-C6570A6B1729}" presName="node" presStyleLbl="revTx" presStyleIdx="2" presStyleCnt="8">
        <dgm:presLayoutVars>
          <dgm:bulletEnabled val="1"/>
        </dgm:presLayoutVars>
      </dgm:prSet>
      <dgm:spPr/>
      <dgm:t>
        <a:bodyPr/>
        <a:lstStyle/>
        <a:p>
          <a:endParaRPr lang="en-US"/>
        </a:p>
      </dgm:t>
    </dgm:pt>
    <dgm:pt modelId="{BB6D6E99-9206-4EBB-ADB9-6EF2D8565DC9}" type="pres">
      <dgm:prSet presAssocID="{E162CD51-EC93-49C6-8A82-7C7E0C211FBD}" presName="sibTrans" presStyleLbl="node1" presStyleIdx="2" presStyleCnt="8"/>
      <dgm:spPr/>
      <dgm:t>
        <a:bodyPr/>
        <a:lstStyle/>
        <a:p>
          <a:endParaRPr lang="en-US"/>
        </a:p>
      </dgm:t>
    </dgm:pt>
    <dgm:pt modelId="{2ABC4AD6-B3B7-4768-B5A4-76D770D3D1C1}" type="pres">
      <dgm:prSet presAssocID="{B2FD4CBD-029B-4A93-B058-59EFEED6E5B0}" presName="dummy" presStyleCnt="0"/>
      <dgm:spPr/>
    </dgm:pt>
    <dgm:pt modelId="{847F586C-475A-4302-A6FB-79A17CB79559}" type="pres">
      <dgm:prSet presAssocID="{B2FD4CBD-029B-4A93-B058-59EFEED6E5B0}" presName="node" presStyleLbl="revTx" presStyleIdx="3" presStyleCnt="8">
        <dgm:presLayoutVars>
          <dgm:bulletEnabled val="1"/>
        </dgm:presLayoutVars>
      </dgm:prSet>
      <dgm:spPr/>
      <dgm:t>
        <a:bodyPr/>
        <a:lstStyle/>
        <a:p>
          <a:endParaRPr lang="en-US"/>
        </a:p>
      </dgm:t>
    </dgm:pt>
    <dgm:pt modelId="{C2F94EED-EE03-4E07-8DEE-F8A32D307EB3}" type="pres">
      <dgm:prSet presAssocID="{03F61A00-E11E-4613-9A0E-6EF4FDAA276F}" presName="sibTrans" presStyleLbl="node1" presStyleIdx="3" presStyleCnt="8"/>
      <dgm:spPr/>
      <dgm:t>
        <a:bodyPr/>
        <a:lstStyle/>
        <a:p>
          <a:endParaRPr lang="en-US"/>
        </a:p>
      </dgm:t>
    </dgm:pt>
    <dgm:pt modelId="{D0A5DF40-DC83-4EA4-88BA-0ACE451951A4}" type="pres">
      <dgm:prSet presAssocID="{3FA7E39D-8E10-4BD5-8B6B-1BF0E1D70CBA}" presName="dummy" presStyleCnt="0"/>
      <dgm:spPr/>
    </dgm:pt>
    <dgm:pt modelId="{F7627324-D3BB-46CC-A29E-841CCF1BDC75}" type="pres">
      <dgm:prSet presAssocID="{3FA7E39D-8E10-4BD5-8B6B-1BF0E1D70CBA}" presName="node" presStyleLbl="revTx" presStyleIdx="4" presStyleCnt="8">
        <dgm:presLayoutVars>
          <dgm:bulletEnabled val="1"/>
        </dgm:presLayoutVars>
      </dgm:prSet>
      <dgm:spPr/>
      <dgm:t>
        <a:bodyPr/>
        <a:lstStyle/>
        <a:p>
          <a:endParaRPr lang="en-US"/>
        </a:p>
      </dgm:t>
    </dgm:pt>
    <dgm:pt modelId="{22ABF2B9-1A13-48C4-A993-66DDFC88F473}" type="pres">
      <dgm:prSet presAssocID="{4FEFB273-1FBA-47F7-BFEA-A6E152AB925B}" presName="sibTrans" presStyleLbl="node1" presStyleIdx="4" presStyleCnt="8"/>
      <dgm:spPr/>
      <dgm:t>
        <a:bodyPr/>
        <a:lstStyle/>
        <a:p>
          <a:endParaRPr lang="en-US"/>
        </a:p>
      </dgm:t>
    </dgm:pt>
    <dgm:pt modelId="{B7E3124A-69C1-43A2-8DDE-928049A881E9}" type="pres">
      <dgm:prSet presAssocID="{9ED281F3-67F8-4E0A-8192-1A3C95441F30}" presName="dummy" presStyleCnt="0"/>
      <dgm:spPr/>
    </dgm:pt>
    <dgm:pt modelId="{4374AE35-960B-411A-975D-7B412A196B9C}" type="pres">
      <dgm:prSet presAssocID="{9ED281F3-67F8-4E0A-8192-1A3C95441F30}" presName="node" presStyleLbl="revTx" presStyleIdx="5" presStyleCnt="8">
        <dgm:presLayoutVars>
          <dgm:bulletEnabled val="1"/>
        </dgm:presLayoutVars>
      </dgm:prSet>
      <dgm:spPr/>
      <dgm:t>
        <a:bodyPr/>
        <a:lstStyle/>
        <a:p>
          <a:endParaRPr lang="en-US"/>
        </a:p>
      </dgm:t>
    </dgm:pt>
    <dgm:pt modelId="{6E3157CD-4A50-4CB0-A497-41D3466724C8}" type="pres">
      <dgm:prSet presAssocID="{04CA9A04-ADCF-42E7-8F7C-500FC5A4AA50}" presName="sibTrans" presStyleLbl="node1" presStyleIdx="5" presStyleCnt="8"/>
      <dgm:spPr/>
      <dgm:t>
        <a:bodyPr/>
        <a:lstStyle/>
        <a:p>
          <a:endParaRPr lang="en-US"/>
        </a:p>
      </dgm:t>
    </dgm:pt>
    <dgm:pt modelId="{97E78A6B-6A39-4119-AF2B-E4DD06F51D6A}" type="pres">
      <dgm:prSet presAssocID="{3C113B24-5CAE-4698-81EA-349CD6C9CFAE}" presName="dummy" presStyleCnt="0"/>
      <dgm:spPr/>
    </dgm:pt>
    <dgm:pt modelId="{4D7CADCF-0AC4-40CA-B536-C483515053F9}" type="pres">
      <dgm:prSet presAssocID="{3C113B24-5CAE-4698-81EA-349CD6C9CFAE}" presName="node" presStyleLbl="revTx" presStyleIdx="6" presStyleCnt="8">
        <dgm:presLayoutVars>
          <dgm:bulletEnabled val="1"/>
        </dgm:presLayoutVars>
      </dgm:prSet>
      <dgm:spPr/>
      <dgm:t>
        <a:bodyPr/>
        <a:lstStyle/>
        <a:p>
          <a:endParaRPr lang="en-US"/>
        </a:p>
      </dgm:t>
    </dgm:pt>
    <dgm:pt modelId="{90F71A2E-11DC-4450-8184-872E5D672216}" type="pres">
      <dgm:prSet presAssocID="{34D6FB82-2FFA-4646-B822-2C6F0972542F}" presName="sibTrans" presStyleLbl="node1" presStyleIdx="6" presStyleCnt="8"/>
      <dgm:spPr/>
      <dgm:t>
        <a:bodyPr/>
        <a:lstStyle/>
        <a:p>
          <a:endParaRPr lang="en-US"/>
        </a:p>
      </dgm:t>
    </dgm:pt>
    <dgm:pt modelId="{5725FE10-3A6C-4932-A6D5-7B84CA2CEE94}" type="pres">
      <dgm:prSet presAssocID="{BDF2DE46-9A88-43E4-BFD7-D192F21FE3BC}" presName="dummy" presStyleCnt="0"/>
      <dgm:spPr/>
    </dgm:pt>
    <dgm:pt modelId="{44015DE2-3256-49BC-B816-6B4AB42DC534}" type="pres">
      <dgm:prSet presAssocID="{BDF2DE46-9A88-43E4-BFD7-D192F21FE3BC}" presName="node" presStyleLbl="revTx" presStyleIdx="7" presStyleCnt="8">
        <dgm:presLayoutVars>
          <dgm:bulletEnabled val="1"/>
        </dgm:presLayoutVars>
      </dgm:prSet>
      <dgm:spPr/>
      <dgm:t>
        <a:bodyPr/>
        <a:lstStyle/>
        <a:p>
          <a:endParaRPr lang="en-US"/>
        </a:p>
      </dgm:t>
    </dgm:pt>
    <dgm:pt modelId="{1326FCE5-2701-43EA-B3A5-9489A5B0E2C2}" type="pres">
      <dgm:prSet presAssocID="{BF43D8BA-C415-44E2-86B2-74CE172FFC97}" presName="sibTrans" presStyleLbl="node1" presStyleIdx="7" presStyleCnt="8"/>
      <dgm:spPr/>
      <dgm:t>
        <a:bodyPr/>
        <a:lstStyle/>
        <a:p>
          <a:endParaRPr lang="en-US"/>
        </a:p>
      </dgm:t>
    </dgm:pt>
  </dgm:ptLst>
  <dgm:cxnLst>
    <dgm:cxn modelId="{FEAA5156-7781-4B02-822B-92C2722473AF}" srcId="{0773227A-EF29-496B-939C-0AA8B1A26B52}" destId="{A0D1FF41-4E62-480B-9CFE-D64879EDE810}" srcOrd="1" destOrd="0" parTransId="{A453E471-E0DF-41EE-8F38-61EEEF3520DE}" sibTransId="{AB258B10-6035-46BE-AACC-877654D234BE}"/>
    <dgm:cxn modelId="{E49AFA08-99A5-4B29-BDD3-8AC7A64CA87C}" type="presOf" srcId="{03F61A00-E11E-4613-9A0E-6EF4FDAA276F}" destId="{C2F94EED-EE03-4E07-8DEE-F8A32D307EB3}" srcOrd="0" destOrd="0" presId="urn:microsoft.com/office/officeart/2005/8/layout/cycle1"/>
    <dgm:cxn modelId="{8AC6EB18-3930-44B7-AD46-E86631F5D62B}" type="presOf" srcId="{04CA9A04-ADCF-42E7-8F7C-500FC5A4AA50}" destId="{6E3157CD-4A50-4CB0-A497-41D3466724C8}" srcOrd="0" destOrd="0" presId="urn:microsoft.com/office/officeart/2005/8/layout/cycle1"/>
    <dgm:cxn modelId="{6EE7C7D2-6D6E-414B-8070-614C4B7F3ABF}" srcId="{0773227A-EF29-496B-939C-0AA8B1A26B52}" destId="{324CAD3F-4DD7-4C00-B8E2-C6570A6B1729}" srcOrd="2" destOrd="0" parTransId="{74EB2385-C129-4A86-B5E0-1C64BC4DB53F}" sibTransId="{E162CD51-EC93-49C6-8A82-7C7E0C211FBD}"/>
    <dgm:cxn modelId="{AE4B33C8-220D-43A3-9805-BA3ECF511465}" type="presOf" srcId="{E162CD51-EC93-49C6-8A82-7C7E0C211FBD}" destId="{BB6D6E99-9206-4EBB-ADB9-6EF2D8565DC9}" srcOrd="0" destOrd="0" presId="urn:microsoft.com/office/officeart/2005/8/layout/cycle1"/>
    <dgm:cxn modelId="{A9D6ABC7-0580-4576-9A1B-C71FCFF5F615}" srcId="{0773227A-EF29-496B-939C-0AA8B1A26B52}" destId="{B2FD4CBD-029B-4A93-B058-59EFEED6E5B0}" srcOrd="3" destOrd="0" parTransId="{CF2AD627-68EB-4EC6-93FF-CF75FE8DAAAD}" sibTransId="{03F61A00-E11E-4613-9A0E-6EF4FDAA276F}"/>
    <dgm:cxn modelId="{FF9657DC-F076-44FC-B089-15C70AA5DAA5}" type="presOf" srcId="{A0D1FF41-4E62-480B-9CFE-D64879EDE810}" destId="{78D62A86-15F8-4064-8D16-888230C3ECAF}" srcOrd="0" destOrd="0" presId="urn:microsoft.com/office/officeart/2005/8/layout/cycle1"/>
    <dgm:cxn modelId="{17A6B8B4-A015-40CD-8FD4-2E1DAC3D4543}" type="presOf" srcId="{4FEFB273-1FBA-47F7-BFEA-A6E152AB925B}" destId="{22ABF2B9-1A13-48C4-A993-66DDFC88F473}" srcOrd="0" destOrd="0" presId="urn:microsoft.com/office/officeart/2005/8/layout/cycle1"/>
    <dgm:cxn modelId="{18A4722D-628C-492C-9FF9-100CB6AAC240}" type="presOf" srcId="{AB258B10-6035-46BE-AACC-877654D234BE}" destId="{6397F058-89D8-47ED-9252-8043DD0E52CC}" srcOrd="0" destOrd="0" presId="urn:microsoft.com/office/officeart/2005/8/layout/cycle1"/>
    <dgm:cxn modelId="{02A16310-29D3-4F6A-A7DF-4B8314B516DE}" type="presOf" srcId="{7D0EF0B4-7013-4CB3-9E23-E22A48CB26CB}" destId="{7816B44D-917C-426B-B8A1-CA3CB4B9F936}" srcOrd="0" destOrd="0" presId="urn:microsoft.com/office/officeart/2005/8/layout/cycle1"/>
    <dgm:cxn modelId="{3866EA1E-B667-488D-8BC2-114945332240}" srcId="{0773227A-EF29-496B-939C-0AA8B1A26B52}" destId="{9ED281F3-67F8-4E0A-8192-1A3C95441F30}" srcOrd="5" destOrd="0" parTransId="{95BE91BB-FD16-4138-8153-AA012574E743}" sibTransId="{04CA9A04-ADCF-42E7-8F7C-500FC5A4AA50}"/>
    <dgm:cxn modelId="{6ED55E59-1F4A-40CB-8568-DE78DD6E9269}" type="presOf" srcId="{34D6FB82-2FFA-4646-B822-2C6F0972542F}" destId="{90F71A2E-11DC-4450-8184-872E5D672216}" srcOrd="0" destOrd="0" presId="urn:microsoft.com/office/officeart/2005/8/layout/cycle1"/>
    <dgm:cxn modelId="{02D2E11E-AD4A-4798-8270-9AF01C02B16C}" type="presOf" srcId="{9ED281F3-67F8-4E0A-8192-1A3C95441F30}" destId="{4374AE35-960B-411A-975D-7B412A196B9C}" srcOrd="0" destOrd="0" presId="urn:microsoft.com/office/officeart/2005/8/layout/cycle1"/>
    <dgm:cxn modelId="{B9044FB6-2E2B-438F-A789-015365D95606}" type="presOf" srcId="{BF43D8BA-C415-44E2-86B2-74CE172FFC97}" destId="{1326FCE5-2701-43EA-B3A5-9489A5B0E2C2}" srcOrd="0" destOrd="0" presId="urn:microsoft.com/office/officeart/2005/8/layout/cycle1"/>
    <dgm:cxn modelId="{3196B518-B669-41C0-8363-E30724168F9F}" type="presOf" srcId="{0773227A-EF29-496B-939C-0AA8B1A26B52}" destId="{3924AAA1-133E-4865-97CF-630D983447DC}" srcOrd="0" destOrd="0" presId="urn:microsoft.com/office/officeart/2005/8/layout/cycle1"/>
    <dgm:cxn modelId="{83936497-2B9B-4213-BBB1-31998B6867C8}" srcId="{0773227A-EF29-496B-939C-0AA8B1A26B52}" destId="{3C113B24-5CAE-4698-81EA-349CD6C9CFAE}" srcOrd="6" destOrd="0" parTransId="{B5FF8606-29F7-476B-8630-5EFF41AAB0D2}" sibTransId="{34D6FB82-2FFA-4646-B822-2C6F0972542F}"/>
    <dgm:cxn modelId="{EB089E23-15A8-436F-B0B6-6EF5757BD61F}" type="presOf" srcId="{324CAD3F-4DD7-4C00-B8E2-C6570A6B1729}" destId="{43F80D29-58DA-44D6-841E-7766F2CEC9DD}" srcOrd="0" destOrd="0" presId="urn:microsoft.com/office/officeart/2005/8/layout/cycle1"/>
    <dgm:cxn modelId="{996E00C1-1395-4F24-ABA5-C14A3EFD79C4}" type="presOf" srcId="{BDF2DE46-9A88-43E4-BFD7-D192F21FE3BC}" destId="{44015DE2-3256-49BC-B816-6B4AB42DC534}" srcOrd="0" destOrd="0" presId="urn:microsoft.com/office/officeart/2005/8/layout/cycle1"/>
    <dgm:cxn modelId="{B79F39AF-BCFB-4F4E-9295-693689DFBB48}" type="presOf" srcId="{03B88D65-07FF-4E4D-8CA3-00325F9C8FD0}" destId="{E2271283-0402-4F99-86E9-44174ED58DA5}" srcOrd="0" destOrd="0" presId="urn:microsoft.com/office/officeart/2005/8/layout/cycle1"/>
    <dgm:cxn modelId="{80657F42-412A-4CE8-892C-2E5FD7F349F1}" type="presOf" srcId="{B2FD4CBD-029B-4A93-B058-59EFEED6E5B0}" destId="{847F586C-475A-4302-A6FB-79A17CB79559}" srcOrd="0" destOrd="0" presId="urn:microsoft.com/office/officeart/2005/8/layout/cycle1"/>
    <dgm:cxn modelId="{D12D5AC3-82FB-4A13-B848-B04D862D713D}" type="presOf" srcId="{3C113B24-5CAE-4698-81EA-349CD6C9CFAE}" destId="{4D7CADCF-0AC4-40CA-B536-C483515053F9}" srcOrd="0" destOrd="0" presId="urn:microsoft.com/office/officeart/2005/8/layout/cycle1"/>
    <dgm:cxn modelId="{40D75D68-5C69-431A-AB0F-46A0585C56D5}" srcId="{0773227A-EF29-496B-939C-0AA8B1A26B52}" destId="{7D0EF0B4-7013-4CB3-9E23-E22A48CB26CB}" srcOrd="0" destOrd="0" parTransId="{AE19F56B-9ABB-43E7-AA6B-5FAAE8F18109}" sibTransId="{03B88D65-07FF-4E4D-8CA3-00325F9C8FD0}"/>
    <dgm:cxn modelId="{FD193465-F513-4FF9-B444-D53C3318036A}" srcId="{0773227A-EF29-496B-939C-0AA8B1A26B52}" destId="{3FA7E39D-8E10-4BD5-8B6B-1BF0E1D70CBA}" srcOrd="4" destOrd="0" parTransId="{C192CA91-32C7-42F8-A0E0-B05CB41D2F35}" sibTransId="{4FEFB273-1FBA-47F7-BFEA-A6E152AB925B}"/>
    <dgm:cxn modelId="{5778083F-E9A2-40FF-A5B1-8DB8BAA7122F}" type="presOf" srcId="{3FA7E39D-8E10-4BD5-8B6B-1BF0E1D70CBA}" destId="{F7627324-D3BB-46CC-A29E-841CCF1BDC75}" srcOrd="0" destOrd="0" presId="urn:microsoft.com/office/officeart/2005/8/layout/cycle1"/>
    <dgm:cxn modelId="{4E0FB9C3-9D38-468A-8616-0CAC950891C7}" srcId="{0773227A-EF29-496B-939C-0AA8B1A26B52}" destId="{BDF2DE46-9A88-43E4-BFD7-D192F21FE3BC}" srcOrd="7" destOrd="0" parTransId="{CE2D3020-77BE-426B-B998-5188BB75649F}" sibTransId="{BF43D8BA-C415-44E2-86B2-74CE172FFC97}"/>
    <dgm:cxn modelId="{9932527F-9393-441A-86B9-81BE44855B8F}" type="presParOf" srcId="{3924AAA1-133E-4865-97CF-630D983447DC}" destId="{DA3A2082-5A1B-4B4B-82AA-5BE0694FE39D}" srcOrd="0" destOrd="0" presId="urn:microsoft.com/office/officeart/2005/8/layout/cycle1"/>
    <dgm:cxn modelId="{E4B2C1F0-369B-4240-8F0E-D554D56A9427}" type="presParOf" srcId="{3924AAA1-133E-4865-97CF-630D983447DC}" destId="{7816B44D-917C-426B-B8A1-CA3CB4B9F936}" srcOrd="1" destOrd="0" presId="urn:microsoft.com/office/officeart/2005/8/layout/cycle1"/>
    <dgm:cxn modelId="{6C5F66D9-F295-4118-A67E-71F85800D530}" type="presParOf" srcId="{3924AAA1-133E-4865-97CF-630D983447DC}" destId="{E2271283-0402-4F99-86E9-44174ED58DA5}" srcOrd="2" destOrd="0" presId="urn:microsoft.com/office/officeart/2005/8/layout/cycle1"/>
    <dgm:cxn modelId="{36B563E0-DDF7-43AE-91A8-11ACC360C970}" type="presParOf" srcId="{3924AAA1-133E-4865-97CF-630D983447DC}" destId="{ED78E1C4-719D-4B43-8541-BC3F62A24067}" srcOrd="3" destOrd="0" presId="urn:microsoft.com/office/officeart/2005/8/layout/cycle1"/>
    <dgm:cxn modelId="{B4E88508-4781-47B2-BD1D-E17AD6B8F637}" type="presParOf" srcId="{3924AAA1-133E-4865-97CF-630D983447DC}" destId="{78D62A86-15F8-4064-8D16-888230C3ECAF}" srcOrd="4" destOrd="0" presId="urn:microsoft.com/office/officeart/2005/8/layout/cycle1"/>
    <dgm:cxn modelId="{20458839-4D5B-42A9-8286-5EAB82964D9A}" type="presParOf" srcId="{3924AAA1-133E-4865-97CF-630D983447DC}" destId="{6397F058-89D8-47ED-9252-8043DD0E52CC}" srcOrd="5" destOrd="0" presId="urn:microsoft.com/office/officeart/2005/8/layout/cycle1"/>
    <dgm:cxn modelId="{799A025C-B0A3-4FDD-BBE3-1BC19D39A585}" type="presParOf" srcId="{3924AAA1-133E-4865-97CF-630D983447DC}" destId="{6A23A9EF-3F18-4BD4-B5A4-8E842F600F29}" srcOrd="6" destOrd="0" presId="urn:microsoft.com/office/officeart/2005/8/layout/cycle1"/>
    <dgm:cxn modelId="{D0BD02CB-FC30-4BDD-B7EC-3BFB1D901F06}" type="presParOf" srcId="{3924AAA1-133E-4865-97CF-630D983447DC}" destId="{43F80D29-58DA-44D6-841E-7766F2CEC9DD}" srcOrd="7" destOrd="0" presId="urn:microsoft.com/office/officeart/2005/8/layout/cycle1"/>
    <dgm:cxn modelId="{0E84D0F9-8147-4608-AD0E-617842049754}" type="presParOf" srcId="{3924AAA1-133E-4865-97CF-630D983447DC}" destId="{BB6D6E99-9206-4EBB-ADB9-6EF2D8565DC9}" srcOrd="8" destOrd="0" presId="urn:microsoft.com/office/officeart/2005/8/layout/cycle1"/>
    <dgm:cxn modelId="{F7557A10-8D78-4421-B80A-CDF3A9C66466}" type="presParOf" srcId="{3924AAA1-133E-4865-97CF-630D983447DC}" destId="{2ABC4AD6-B3B7-4768-B5A4-76D770D3D1C1}" srcOrd="9" destOrd="0" presId="urn:microsoft.com/office/officeart/2005/8/layout/cycle1"/>
    <dgm:cxn modelId="{1709D29E-DA98-4FD5-8620-282E6BC4CBE8}" type="presParOf" srcId="{3924AAA1-133E-4865-97CF-630D983447DC}" destId="{847F586C-475A-4302-A6FB-79A17CB79559}" srcOrd="10" destOrd="0" presId="urn:microsoft.com/office/officeart/2005/8/layout/cycle1"/>
    <dgm:cxn modelId="{48820A36-9DAE-4F9D-AE46-2189793D8F3D}" type="presParOf" srcId="{3924AAA1-133E-4865-97CF-630D983447DC}" destId="{C2F94EED-EE03-4E07-8DEE-F8A32D307EB3}" srcOrd="11" destOrd="0" presId="urn:microsoft.com/office/officeart/2005/8/layout/cycle1"/>
    <dgm:cxn modelId="{9F589F51-8047-4C5F-8ACF-8AA14248A56A}" type="presParOf" srcId="{3924AAA1-133E-4865-97CF-630D983447DC}" destId="{D0A5DF40-DC83-4EA4-88BA-0ACE451951A4}" srcOrd="12" destOrd="0" presId="urn:microsoft.com/office/officeart/2005/8/layout/cycle1"/>
    <dgm:cxn modelId="{7DF5049E-9575-4EA9-ACB2-7DDBFA933065}" type="presParOf" srcId="{3924AAA1-133E-4865-97CF-630D983447DC}" destId="{F7627324-D3BB-46CC-A29E-841CCF1BDC75}" srcOrd="13" destOrd="0" presId="urn:microsoft.com/office/officeart/2005/8/layout/cycle1"/>
    <dgm:cxn modelId="{04AD82C0-14BC-4948-95AE-F8E0BFAAFEAC}" type="presParOf" srcId="{3924AAA1-133E-4865-97CF-630D983447DC}" destId="{22ABF2B9-1A13-48C4-A993-66DDFC88F473}" srcOrd="14" destOrd="0" presId="urn:microsoft.com/office/officeart/2005/8/layout/cycle1"/>
    <dgm:cxn modelId="{DC344EA9-3898-41F6-825C-427AB32DE322}" type="presParOf" srcId="{3924AAA1-133E-4865-97CF-630D983447DC}" destId="{B7E3124A-69C1-43A2-8DDE-928049A881E9}" srcOrd="15" destOrd="0" presId="urn:microsoft.com/office/officeart/2005/8/layout/cycle1"/>
    <dgm:cxn modelId="{CE27AC2C-1B05-444A-86DC-D11B2DD51894}" type="presParOf" srcId="{3924AAA1-133E-4865-97CF-630D983447DC}" destId="{4374AE35-960B-411A-975D-7B412A196B9C}" srcOrd="16" destOrd="0" presId="urn:microsoft.com/office/officeart/2005/8/layout/cycle1"/>
    <dgm:cxn modelId="{6A5B8218-7581-40BF-9477-44AD82692833}" type="presParOf" srcId="{3924AAA1-133E-4865-97CF-630D983447DC}" destId="{6E3157CD-4A50-4CB0-A497-41D3466724C8}" srcOrd="17" destOrd="0" presId="urn:microsoft.com/office/officeart/2005/8/layout/cycle1"/>
    <dgm:cxn modelId="{F788DDE7-66F1-4D86-99D3-755A9574C7CA}" type="presParOf" srcId="{3924AAA1-133E-4865-97CF-630D983447DC}" destId="{97E78A6B-6A39-4119-AF2B-E4DD06F51D6A}" srcOrd="18" destOrd="0" presId="urn:microsoft.com/office/officeart/2005/8/layout/cycle1"/>
    <dgm:cxn modelId="{D38EC506-BDC3-46A3-9F64-E2EE4259B5B8}" type="presParOf" srcId="{3924AAA1-133E-4865-97CF-630D983447DC}" destId="{4D7CADCF-0AC4-40CA-B536-C483515053F9}" srcOrd="19" destOrd="0" presId="urn:microsoft.com/office/officeart/2005/8/layout/cycle1"/>
    <dgm:cxn modelId="{EA14039F-F679-4DBA-9228-29BA5E006FBD}" type="presParOf" srcId="{3924AAA1-133E-4865-97CF-630D983447DC}" destId="{90F71A2E-11DC-4450-8184-872E5D672216}" srcOrd="20" destOrd="0" presId="urn:microsoft.com/office/officeart/2005/8/layout/cycle1"/>
    <dgm:cxn modelId="{7C18BE78-FA82-4843-ACF5-420E46FFB93E}" type="presParOf" srcId="{3924AAA1-133E-4865-97CF-630D983447DC}" destId="{5725FE10-3A6C-4932-A6D5-7B84CA2CEE94}" srcOrd="21" destOrd="0" presId="urn:microsoft.com/office/officeart/2005/8/layout/cycle1"/>
    <dgm:cxn modelId="{C523B319-B5D4-4573-ADD3-A9D7C16FAB7E}" type="presParOf" srcId="{3924AAA1-133E-4865-97CF-630D983447DC}" destId="{44015DE2-3256-49BC-B816-6B4AB42DC534}" srcOrd="22" destOrd="0" presId="urn:microsoft.com/office/officeart/2005/8/layout/cycle1"/>
    <dgm:cxn modelId="{3FF4A0B6-84E2-4ED9-B320-D385C81C4261}" type="presParOf" srcId="{3924AAA1-133E-4865-97CF-630D983447DC}" destId="{1326FCE5-2701-43EA-B3A5-9489A5B0E2C2}" srcOrd="23" destOrd="0" presId="urn:microsoft.com/office/officeart/2005/8/layout/cycle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816B44D-917C-426B-B8A1-CA3CB4B9F936}">
      <dsp:nvSpPr>
        <dsp:cNvPr id="0" name=""/>
        <dsp:cNvSpPr/>
      </dsp:nvSpPr>
      <dsp:spPr>
        <a:xfrm>
          <a:off x="3884580" y="494"/>
          <a:ext cx="860003" cy="8600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err="1" smtClean="0"/>
            <a:t>OnBoarding</a:t>
          </a:r>
          <a:endParaRPr lang="en-US" sz="1100" kern="1200" dirty="0"/>
        </a:p>
      </dsp:txBody>
      <dsp:txXfrm>
        <a:off x="3884580" y="494"/>
        <a:ext cx="860003" cy="860003"/>
      </dsp:txXfrm>
    </dsp:sp>
    <dsp:sp modelId="{E2271283-0402-4F99-86E9-44174ED58DA5}">
      <dsp:nvSpPr>
        <dsp:cNvPr id="0" name=""/>
        <dsp:cNvSpPr/>
      </dsp:nvSpPr>
      <dsp:spPr>
        <a:xfrm>
          <a:off x="1070845" y="80245"/>
          <a:ext cx="4792508" cy="4792508"/>
        </a:xfrm>
        <a:prstGeom prst="circularArrow">
          <a:avLst>
            <a:gd name="adj1" fmla="val 3499"/>
            <a:gd name="adj2" fmla="val 216974"/>
            <a:gd name="adj3" fmla="val 19269259"/>
            <a:gd name="adj4" fmla="val 18313766"/>
            <a:gd name="adj5" fmla="val 4082"/>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D62A86-15F8-4064-8D16-888230C3ECAF}">
      <dsp:nvSpPr>
        <dsp:cNvPr id="0" name=""/>
        <dsp:cNvSpPr/>
      </dsp:nvSpPr>
      <dsp:spPr>
        <a:xfrm>
          <a:off x="5083101" y="1199015"/>
          <a:ext cx="860003" cy="8600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Performance management</a:t>
          </a:r>
          <a:endParaRPr lang="en-US" sz="1100" kern="1200" dirty="0"/>
        </a:p>
      </dsp:txBody>
      <dsp:txXfrm>
        <a:off x="5083101" y="1199015"/>
        <a:ext cx="860003" cy="860003"/>
      </dsp:txXfrm>
    </dsp:sp>
    <dsp:sp modelId="{6397F058-89D8-47ED-9252-8043DD0E52CC}">
      <dsp:nvSpPr>
        <dsp:cNvPr id="0" name=""/>
        <dsp:cNvSpPr/>
      </dsp:nvSpPr>
      <dsp:spPr>
        <a:xfrm>
          <a:off x="1070845" y="80245"/>
          <a:ext cx="4792508" cy="4792508"/>
        </a:xfrm>
        <a:prstGeom prst="circularArrow">
          <a:avLst>
            <a:gd name="adj1" fmla="val 3499"/>
            <a:gd name="adj2" fmla="val 216974"/>
            <a:gd name="adj3" fmla="val 434993"/>
            <a:gd name="adj4" fmla="val 20948033"/>
            <a:gd name="adj5" fmla="val 4082"/>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F80D29-58DA-44D6-841E-7766F2CEC9DD}">
      <dsp:nvSpPr>
        <dsp:cNvPr id="0" name=""/>
        <dsp:cNvSpPr/>
      </dsp:nvSpPr>
      <dsp:spPr>
        <a:xfrm>
          <a:off x="5083101" y="2893980"/>
          <a:ext cx="860003" cy="8600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Training &amp; performance support</a:t>
          </a:r>
          <a:endParaRPr lang="en-US" sz="1100" kern="1200" dirty="0"/>
        </a:p>
      </dsp:txBody>
      <dsp:txXfrm>
        <a:off x="5083101" y="2893980"/>
        <a:ext cx="860003" cy="860003"/>
      </dsp:txXfrm>
    </dsp:sp>
    <dsp:sp modelId="{BB6D6E99-9206-4EBB-ADB9-6EF2D8565DC9}">
      <dsp:nvSpPr>
        <dsp:cNvPr id="0" name=""/>
        <dsp:cNvSpPr/>
      </dsp:nvSpPr>
      <dsp:spPr>
        <a:xfrm>
          <a:off x="1070845" y="80245"/>
          <a:ext cx="4792508" cy="4792508"/>
        </a:xfrm>
        <a:prstGeom prst="circularArrow">
          <a:avLst>
            <a:gd name="adj1" fmla="val 3499"/>
            <a:gd name="adj2" fmla="val 216974"/>
            <a:gd name="adj3" fmla="val 3069259"/>
            <a:gd name="adj4" fmla="val 2113766"/>
            <a:gd name="adj5" fmla="val 4082"/>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7F586C-475A-4302-A6FB-79A17CB79559}">
      <dsp:nvSpPr>
        <dsp:cNvPr id="0" name=""/>
        <dsp:cNvSpPr/>
      </dsp:nvSpPr>
      <dsp:spPr>
        <a:xfrm>
          <a:off x="3884580" y="4092501"/>
          <a:ext cx="860003" cy="8600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Succession planning</a:t>
          </a:r>
          <a:endParaRPr lang="en-US" sz="1100" kern="1200" dirty="0"/>
        </a:p>
      </dsp:txBody>
      <dsp:txXfrm>
        <a:off x="3884580" y="4092501"/>
        <a:ext cx="860003" cy="860003"/>
      </dsp:txXfrm>
    </dsp:sp>
    <dsp:sp modelId="{C2F94EED-EE03-4E07-8DEE-F8A32D307EB3}">
      <dsp:nvSpPr>
        <dsp:cNvPr id="0" name=""/>
        <dsp:cNvSpPr/>
      </dsp:nvSpPr>
      <dsp:spPr>
        <a:xfrm>
          <a:off x="1070845" y="80245"/>
          <a:ext cx="4792508" cy="4792508"/>
        </a:xfrm>
        <a:prstGeom prst="circularArrow">
          <a:avLst>
            <a:gd name="adj1" fmla="val 3499"/>
            <a:gd name="adj2" fmla="val 216974"/>
            <a:gd name="adj3" fmla="val 5834993"/>
            <a:gd name="adj4" fmla="val 4748033"/>
            <a:gd name="adj5" fmla="val 4082"/>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627324-D3BB-46CC-A29E-841CCF1BDC75}">
      <dsp:nvSpPr>
        <dsp:cNvPr id="0" name=""/>
        <dsp:cNvSpPr/>
      </dsp:nvSpPr>
      <dsp:spPr>
        <a:xfrm>
          <a:off x="2189615" y="4092501"/>
          <a:ext cx="860003" cy="8600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Critical skills gap analysis</a:t>
          </a:r>
          <a:endParaRPr lang="en-US" sz="1100" kern="1200" dirty="0"/>
        </a:p>
      </dsp:txBody>
      <dsp:txXfrm>
        <a:off x="2189615" y="4092501"/>
        <a:ext cx="860003" cy="860003"/>
      </dsp:txXfrm>
    </dsp:sp>
    <dsp:sp modelId="{22ABF2B9-1A13-48C4-A993-66DDFC88F473}">
      <dsp:nvSpPr>
        <dsp:cNvPr id="0" name=""/>
        <dsp:cNvSpPr/>
      </dsp:nvSpPr>
      <dsp:spPr>
        <a:xfrm>
          <a:off x="1070845" y="80245"/>
          <a:ext cx="4792508" cy="4792508"/>
        </a:xfrm>
        <a:prstGeom prst="circularArrow">
          <a:avLst>
            <a:gd name="adj1" fmla="val 3499"/>
            <a:gd name="adj2" fmla="val 216974"/>
            <a:gd name="adj3" fmla="val 8469259"/>
            <a:gd name="adj4" fmla="val 7513766"/>
            <a:gd name="adj5" fmla="val 4082"/>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74AE35-960B-411A-975D-7B412A196B9C}">
      <dsp:nvSpPr>
        <dsp:cNvPr id="0" name=""/>
        <dsp:cNvSpPr/>
      </dsp:nvSpPr>
      <dsp:spPr>
        <a:xfrm>
          <a:off x="991094" y="2893980"/>
          <a:ext cx="860003" cy="8600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Compensation and benefits</a:t>
          </a:r>
          <a:endParaRPr lang="en-US" sz="1100" kern="1200" dirty="0"/>
        </a:p>
      </dsp:txBody>
      <dsp:txXfrm>
        <a:off x="991094" y="2893980"/>
        <a:ext cx="860003" cy="860003"/>
      </dsp:txXfrm>
    </dsp:sp>
    <dsp:sp modelId="{6E3157CD-4A50-4CB0-A497-41D3466724C8}">
      <dsp:nvSpPr>
        <dsp:cNvPr id="0" name=""/>
        <dsp:cNvSpPr/>
      </dsp:nvSpPr>
      <dsp:spPr>
        <a:xfrm>
          <a:off x="1070845" y="80245"/>
          <a:ext cx="4792508" cy="4792508"/>
        </a:xfrm>
        <a:prstGeom prst="circularArrow">
          <a:avLst>
            <a:gd name="adj1" fmla="val 3499"/>
            <a:gd name="adj2" fmla="val 216974"/>
            <a:gd name="adj3" fmla="val 11234993"/>
            <a:gd name="adj4" fmla="val 10148033"/>
            <a:gd name="adj5" fmla="val 4082"/>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D7CADCF-0AC4-40CA-B536-C483515053F9}">
      <dsp:nvSpPr>
        <dsp:cNvPr id="0" name=""/>
        <dsp:cNvSpPr/>
      </dsp:nvSpPr>
      <dsp:spPr>
        <a:xfrm>
          <a:off x="991094" y="1199015"/>
          <a:ext cx="860003" cy="8600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Workforce planning</a:t>
          </a:r>
          <a:endParaRPr lang="en-US" sz="1100" kern="1200" dirty="0"/>
        </a:p>
      </dsp:txBody>
      <dsp:txXfrm>
        <a:off x="991094" y="1199015"/>
        <a:ext cx="860003" cy="860003"/>
      </dsp:txXfrm>
    </dsp:sp>
    <dsp:sp modelId="{90F71A2E-11DC-4450-8184-872E5D672216}">
      <dsp:nvSpPr>
        <dsp:cNvPr id="0" name=""/>
        <dsp:cNvSpPr/>
      </dsp:nvSpPr>
      <dsp:spPr>
        <a:xfrm>
          <a:off x="1070845" y="80245"/>
          <a:ext cx="4792508" cy="4792508"/>
        </a:xfrm>
        <a:prstGeom prst="circularArrow">
          <a:avLst>
            <a:gd name="adj1" fmla="val 3499"/>
            <a:gd name="adj2" fmla="val 216974"/>
            <a:gd name="adj3" fmla="val 13869259"/>
            <a:gd name="adj4" fmla="val 12913766"/>
            <a:gd name="adj5" fmla="val 4082"/>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015DE2-3256-49BC-B816-6B4AB42DC534}">
      <dsp:nvSpPr>
        <dsp:cNvPr id="0" name=""/>
        <dsp:cNvSpPr/>
      </dsp:nvSpPr>
      <dsp:spPr>
        <a:xfrm>
          <a:off x="2189615" y="494"/>
          <a:ext cx="860003" cy="8600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Recruiting</a:t>
          </a:r>
          <a:endParaRPr lang="en-US" sz="1100" kern="1200" dirty="0"/>
        </a:p>
      </dsp:txBody>
      <dsp:txXfrm>
        <a:off x="2189615" y="494"/>
        <a:ext cx="860003" cy="860003"/>
      </dsp:txXfrm>
    </dsp:sp>
    <dsp:sp modelId="{1326FCE5-2701-43EA-B3A5-9489A5B0E2C2}">
      <dsp:nvSpPr>
        <dsp:cNvPr id="0" name=""/>
        <dsp:cNvSpPr/>
      </dsp:nvSpPr>
      <dsp:spPr>
        <a:xfrm>
          <a:off x="1070845" y="80245"/>
          <a:ext cx="4792508" cy="4792508"/>
        </a:xfrm>
        <a:prstGeom prst="circularArrow">
          <a:avLst>
            <a:gd name="adj1" fmla="val 3499"/>
            <a:gd name="adj2" fmla="val 216974"/>
            <a:gd name="adj3" fmla="val 16634993"/>
            <a:gd name="adj4" fmla="val 15548033"/>
            <a:gd name="adj5" fmla="val 4082"/>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wrap="square" lIns="93287" tIns="46644" rIns="93287" bIns="46644" numCol="1" anchor="t" anchorCtr="0" compatLnSpc="1">
            <a:prstTxWarp prst="textNoShape">
              <a:avLst/>
            </a:prstTxWarp>
          </a:bodyPr>
          <a:lstStyle>
            <a:lvl1pPr>
              <a:defRPr sz="1200"/>
            </a:lvl1pPr>
          </a:lstStyle>
          <a:p>
            <a:endParaRPr lang="en-US"/>
          </a:p>
        </p:txBody>
      </p:sp>
      <p:sp>
        <p:nvSpPr>
          <p:cNvPr id="3" name="Date Placeholder 2"/>
          <p:cNvSpPr>
            <a:spLocks noGrp="1"/>
          </p:cNvSpPr>
          <p:nvPr>
            <p:ph type="dt" sz="quarter" idx="1"/>
          </p:nvPr>
        </p:nvSpPr>
        <p:spPr>
          <a:xfrm>
            <a:off x="3976333" y="0"/>
            <a:ext cx="3041968" cy="465296"/>
          </a:xfrm>
          <a:prstGeom prst="rect">
            <a:avLst/>
          </a:prstGeom>
        </p:spPr>
        <p:txBody>
          <a:bodyPr vert="horz" wrap="square" lIns="93287" tIns="46644" rIns="93287" bIns="46644" numCol="1" anchor="t" anchorCtr="0" compatLnSpc="1">
            <a:prstTxWarp prst="textNoShape">
              <a:avLst/>
            </a:prstTxWarp>
          </a:bodyPr>
          <a:lstStyle>
            <a:lvl1pPr algn="r">
              <a:defRPr sz="1200"/>
            </a:lvl1pPr>
          </a:lstStyle>
          <a:p>
            <a:fld id="{0B8E812C-480C-4AEB-95CF-E9C36F7010B3}" type="datetime1">
              <a:rPr lang="en-US"/>
              <a:pPr/>
              <a:t>6/2/2010</a:t>
            </a:fld>
            <a:endParaRPr lang="en-US"/>
          </a:p>
        </p:txBody>
      </p:sp>
      <p:sp>
        <p:nvSpPr>
          <p:cNvPr id="4" name="Footer Placeholder 3"/>
          <p:cNvSpPr>
            <a:spLocks noGrp="1"/>
          </p:cNvSpPr>
          <p:nvPr>
            <p:ph type="ftr" sz="quarter" idx="2"/>
          </p:nvPr>
        </p:nvSpPr>
        <p:spPr>
          <a:xfrm>
            <a:off x="0" y="8839014"/>
            <a:ext cx="3041968" cy="465296"/>
          </a:xfrm>
          <a:prstGeom prst="rect">
            <a:avLst/>
          </a:prstGeom>
        </p:spPr>
        <p:txBody>
          <a:bodyPr vert="horz" wrap="square" lIns="93287" tIns="46644" rIns="93287" bIns="46644" numCol="1" anchor="b" anchorCtr="0" compatLnSpc="1">
            <a:prstTxWarp prst="textNoShape">
              <a:avLst/>
            </a:prstTxWarp>
          </a:bodyPr>
          <a:lstStyle>
            <a:lvl1pPr>
              <a:defRPr sz="1200"/>
            </a:lvl1pPr>
          </a:lstStyle>
          <a:p>
            <a:endParaRPr lang="en-US"/>
          </a:p>
        </p:txBody>
      </p:sp>
      <p:sp>
        <p:nvSpPr>
          <p:cNvPr id="5" name="Slide Number Placeholder 4"/>
          <p:cNvSpPr>
            <a:spLocks noGrp="1"/>
          </p:cNvSpPr>
          <p:nvPr>
            <p:ph type="sldNum" sz="quarter" idx="3"/>
          </p:nvPr>
        </p:nvSpPr>
        <p:spPr>
          <a:xfrm>
            <a:off x="3976333" y="8839014"/>
            <a:ext cx="3041968" cy="465296"/>
          </a:xfrm>
          <a:prstGeom prst="rect">
            <a:avLst/>
          </a:prstGeom>
        </p:spPr>
        <p:txBody>
          <a:bodyPr vert="horz" wrap="square" lIns="93287" tIns="46644" rIns="93287" bIns="46644" numCol="1" anchor="b" anchorCtr="0" compatLnSpc="1">
            <a:prstTxWarp prst="textNoShape">
              <a:avLst/>
            </a:prstTxWarp>
          </a:bodyPr>
          <a:lstStyle>
            <a:lvl1pPr algn="r">
              <a:defRPr sz="1200"/>
            </a:lvl1pPr>
          </a:lstStyle>
          <a:p>
            <a:fld id="{DA963339-1CC8-41DA-B971-79B9DA732BE5}" type="slidenum">
              <a:rPr lang="en-US"/>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wrap="square" lIns="93287" tIns="46644" rIns="93287" bIns="46644" numCol="1" anchor="t" anchorCtr="0" compatLnSpc="1">
            <a:prstTxWarp prst="textNoShape">
              <a:avLst/>
            </a:prstTxWarp>
          </a:bodyPr>
          <a:lstStyle>
            <a:lvl1pPr>
              <a:defRPr sz="1200"/>
            </a:lvl1pPr>
          </a:lstStyle>
          <a:p>
            <a:endParaRPr lang="en-US"/>
          </a:p>
        </p:txBody>
      </p:sp>
      <p:sp>
        <p:nvSpPr>
          <p:cNvPr id="3" name="Date Placeholder 2"/>
          <p:cNvSpPr>
            <a:spLocks noGrp="1"/>
          </p:cNvSpPr>
          <p:nvPr>
            <p:ph type="dt" idx="1"/>
          </p:nvPr>
        </p:nvSpPr>
        <p:spPr>
          <a:xfrm>
            <a:off x="3976333" y="0"/>
            <a:ext cx="3041968" cy="465296"/>
          </a:xfrm>
          <a:prstGeom prst="rect">
            <a:avLst/>
          </a:prstGeom>
        </p:spPr>
        <p:txBody>
          <a:bodyPr vert="horz" wrap="square" lIns="93287" tIns="46644" rIns="93287" bIns="46644" numCol="1" anchor="t" anchorCtr="0" compatLnSpc="1">
            <a:prstTxWarp prst="textNoShape">
              <a:avLst/>
            </a:prstTxWarp>
          </a:bodyPr>
          <a:lstStyle>
            <a:lvl1pPr algn="r">
              <a:defRPr sz="1200"/>
            </a:lvl1pPr>
          </a:lstStyle>
          <a:p>
            <a:fld id="{BCC6B714-1B67-49E4-B5A7-D058A584FD74}" type="datetime1">
              <a:rPr lang="en-US"/>
              <a:pPr/>
              <a:t>6/2/2010</a:t>
            </a:fld>
            <a:endParaRPr lang="en-US"/>
          </a:p>
        </p:txBody>
      </p:sp>
      <p:sp>
        <p:nvSpPr>
          <p:cNvPr id="4" name="Slide Image Placeholder 3"/>
          <p:cNvSpPr>
            <a:spLocks noGrp="1" noRot="1" noChangeAspect="1"/>
          </p:cNvSpPr>
          <p:nvPr>
            <p:ph type="sldImg" idx="2"/>
          </p:nvPr>
        </p:nvSpPr>
        <p:spPr>
          <a:xfrm>
            <a:off x="1184275" y="698500"/>
            <a:ext cx="4651375" cy="3489325"/>
          </a:xfrm>
          <a:prstGeom prst="rect">
            <a:avLst/>
          </a:prstGeom>
          <a:noFill/>
          <a:ln w="12700">
            <a:solidFill>
              <a:prstClr val="black"/>
            </a:solidFill>
          </a:ln>
        </p:spPr>
        <p:txBody>
          <a:bodyPr vert="horz" wrap="square" lIns="93287" tIns="46644" rIns="93287" bIns="46644" numCol="1" anchor="ctr" anchorCtr="0" compatLnSpc="1">
            <a:prstTxWarp prst="textNoShape">
              <a:avLst/>
            </a:prstTxWarp>
          </a:bodyPr>
          <a:lstStyle/>
          <a:p>
            <a:pPr lvl="0"/>
            <a:endParaRPr lang="en-US" smtClean="0"/>
          </a:p>
        </p:txBody>
      </p:sp>
      <p:sp>
        <p:nvSpPr>
          <p:cNvPr id="5" name="Notes Placeholder 4"/>
          <p:cNvSpPr>
            <a:spLocks noGrp="1"/>
          </p:cNvSpPr>
          <p:nvPr>
            <p:ph type="body" sz="quarter" idx="3"/>
          </p:nvPr>
        </p:nvSpPr>
        <p:spPr>
          <a:xfrm>
            <a:off x="701993" y="4420315"/>
            <a:ext cx="5615940" cy="4187666"/>
          </a:xfrm>
          <a:prstGeom prst="rect">
            <a:avLst/>
          </a:prstGeom>
        </p:spPr>
        <p:txBody>
          <a:bodyPr vert="horz" wrap="square" lIns="93287" tIns="46644" rIns="93287" bIns="46644"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Footer Placeholder 5"/>
          <p:cNvSpPr>
            <a:spLocks noGrp="1"/>
          </p:cNvSpPr>
          <p:nvPr>
            <p:ph type="ftr" sz="quarter" idx="4"/>
          </p:nvPr>
        </p:nvSpPr>
        <p:spPr>
          <a:xfrm>
            <a:off x="0" y="8839014"/>
            <a:ext cx="3041968" cy="465296"/>
          </a:xfrm>
          <a:prstGeom prst="rect">
            <a:avLst/>
          </a:prstGeom>
        </p:spPr>
        <p:txBody>
          <a:bodyPr vert="horz" wrap="square" lIns="93287" tIns="46644" rIns="93287" bIns="46644" numCol="1" anchor="b" anchorCtr="0" compatLnSpc="1">
            <a:prstTxWarp prst="textNoShape">
              <a:avLst/>
            </a:prstTxWarp>
          </a:bodyPr>
          <a:lstStyle>
            <a:lvl1pPr>
              <a:defRPr sz="1200"/>
            </a:lvl1pPr>
          </a:lstStyle>
          <a:p>
            <a:endParaRPr lang="en-US"/>
          </a:p>
        </p:txBody>
      </p:sp>
      <p:sp>
        <p:nvSpPr>
          <p:cNvPr id="7" name="Slide Number Placeholder 6"/>
          <p:cNvSpPr>
            <a:spLocks noGrp="1"/>
          </p:cNvSpPr>
          <p:nvPr>
            <p:ph type="sldNum" sz="quarter" idx="5"/>
          </p:nvPr>
        </p:nvSpPr>
        <p:spPr>
          <a:xfrm>
            <a:off x="3976333" y="8839014"/>
            <a:ext cx="3041968" cy="465296"/>
          </a:xfrm>
          <a:prstGeom prst="rect">
            <a:avLst/>
          </a:prstGeom>
        </p:spPr>
        <p:txBody>
          <a:bodyPr vert="horz" wrap="square" lIns="93287" tIns="46644" rIns="93287" bIns="46644" numCol="1" anchor="b" anchorCtr="0" compatLnSpc="1">
            <a:prstTxWarp prst="textNoShape">
              <a:avLst/>
            </a:prstTxWarp>
          </a:bodyPr>
          <a:lstStyle>
            <a:lvl1pPr algn="r">
              <a:defRPr sz="1200"/>
            </a:lvl1pPr>
          </a:lstStyle>
          <a:p>
            <a:fld id="{53218F15-68DB-4C63-AD6C-1E65C1FB637B}" type="slidenum">
              <a:rPr lang="en-US"/>
              <a:pPr/>
              <a:t>‹#›</a:t>
            </a:fld>
            <a:endParaRPr lang="en-US"/>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48" charset="-128"/>
        <a:cs typeface="ＭＳ Ｐゴシック" pitchFamily="48"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48"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48"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48"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4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i="0" dirty="0"/>
          </a:p>
        </p:txBody>
      </p:sp>
      <p:sp>
        <p:nvSpPr>
          <p:cNvPr id="4" name="Slide Number Placeholder 3"/>
          <p:cNvSpPr>
            <a:spLocks noGrp="1"/>
          </p:cNvSpPr>
          <p:nvPr>
            <p:ph type="sldNum" sz="quarter" idx="10"/>
          </p:nvPr>
        </p:nvSpPr>
        <p:spPr/>
        <p:txBody>
          <a:bodyPr/>
          <a:lstStyle/>
          <a:p>
            <a:fld id="{439B2DEB-00EC-4F17-8B44-DCDADD11C953}"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39B2DEB-00EC-4F17-8B44-DCDADD11C953}"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9B2DEB-00EC-4F17-8B44-DCDADD11C953}"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9B2DEB-00EC-4F17-8B44-DCDADD11C953}"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endParaRPr lang="en-US" dirty="0"/>
          </a:p>
        </p:txBody>
      </p:sp>
      <p:sp>
        <p:nvSpPr>
          <p:cNvPr id="4" name="Slide Number Placeholder 3"/>
          <p:cNvSpPr>
            <a:spLocks noGrp="1"/>
          </p:cNvSpPr>
          <p:nvPr>
            <p:ph type="sldNum" sz="quarter" idx="10"/>
          </p:nvPr>
        </p:nvSpPr>
        <p:spPr/>
        <p:txBody>
          <a:bodyPr/>
          <a:lstStyle/>
          <a:p>
            <a:fld id="{439B2DEB-00EC-4F17-8B44-DCDADD11C953}"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endParaRPr lang="en-US" dirty="0"/>
          </a:p>
        </p:txBody>
      </p:sp>
      <p:sp>
        <p:nvSpPr>
          <p:cNvPr id="4" name="Slide Number Placeholder 3"/>
          <p:cNvSpPr>
            <a:spLocks noGrp="1"/>
          </p:cNvSpPr>
          <p:nvPr>
            <p:ph type="sldNum" sz="quarter" idx="10"/>
          </p:nvPr>
        </p:nvSpPr>
        <p:spPr/>
        <p:txBody>
          <a:bodyPr/>
          <a:lstStyle/>
          <a:p>
            <a:fld id="{439B2DEB-00EC-4F17-8B44-DCDADD11C953}"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9B2DEB-00EC-4F17-8B44-DCDADD11C953}"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9B2DEB-00EC-4F17-8B44-DCDADD11C953}"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9B2DEB-00EC-4F17-8B44-DCDADD11C953}"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9B2DEB-00EC-4F17-8B44-DCDADD11C953}"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9B2DEB-00EC-4F17-8B44-DCDADD11C953}"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b="0" i="0" kern="1200" dirty="0" smtClean="0">
              <a:solidFill>
                <a:schemeClr val="tx1"/>
              </a:solidFill>
              <a:latin typeface="+mn-lt"/>
              <a:ea typeface="ＭＳ Ｐゴシック" pitchFamily="48" charset="-128"/>
              <a:cs typeface="ＭＳ Ｐゴシック" pitchFamily="48" charset="-128"/>
            </a:endParaRPr>
          </a:p>
        </p:txBody>
      </p:sp>
      <p:sp>
        <p:nvSpPr>
          <p:cNvPr id="4" name="Slide Number Placeholder 3"/>
          <p:cNvSpPr>
            <a:spLocks noGrp="1"/>
          </p:cNvSpPr>
          <p:nvPr>
            <p:ph type="sldNum" sz="quarter" idx="10"/>
          </p:nvPr>
        </p:nvSpPr>
        <p:spPr/>
        <p:txBody>
          <a:bodyPr/>
          <a:lstStyle/>
          <a:p>
            <a:fld id="{439B2DEB-00EC-4F17-8B44-DCDADD11C953}"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3218F15-68DB-4C63-AD6C-1E65C1FB637B}"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3218F15-68DB-4C63-AD6C-1E65C1FB637B}"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9B2DEB-00EC-4F17-8B44-DCDADD11C953}"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3218F15-68DB-4C63-AD6C-1E65C1FB637B}"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endParaRPr lang="en-US" dirty="0"/>
          </a:p>
        </p:txBody>
      </p:sp>
      <p:sp>
        <p:nvSpPr>
          <p:cNvPr id="4" name="Slide Number Placeholder 3"/>
          <p:cNvSpPr>
            <a:spLocks noGrp="1"/>
          </p:cNvSpPr>
          <p:nvPr>
            <p:ph type="sldNum" sz="quarter" idx="10"/>
          </p:nvPr>
        </p:nvSpPr>
        <p:spPr/>
        <p:txBody>
          <a:bodyPr/>
          <a:lstStyle/>
          <a:p>
            <a:fld id="{439B2DEB-00EC-4F17-8B44-DCDADD11C953}"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12" descr="cyber.jpg"/>
          <p:cNvPicPr>
            <a:picLocks noChangeAspect="1"/>
          </p:cNvPicPr>
          <p:nvPr userDrawn="1"/>
        </p:nvPicPr>
        <p:blipFill>
          <a:blip r:embed="rId2"/>
          <a:srcRect/>
          <a:stretch>
            <a:fillRect/>
          </a:stretch>
        </p:blipFill>
        <p:spPr bwMode="auto">
          <a:xfrm>
            <a:off x="-7938" y="6321425"/>
            <a:ext cx="9151938" cy="539750"/>
          </a:xfrm>
          <a:prstGeom prst="rect">
            <a:avLst/>
          </a:prstGeom>
          <a:noFill/>
          <a:ln w="9525">
            <a:noFill/>
            <a:miter lim="800000"/>
            <a:headEnd/>
            <a:tailEnd/>
          </a:ln>
        </p:spPr>
      </p:pic>
      <p:pic>
        <p:nvPicPr>
          <p:cNvPr id="5" name="Picture 21" descr="cyber.jpg"/>
          <p:cNvPicPr>
            <a:picLocks noChangeAspect="1"/>
          </p:cNvPicPr>
          <p:nvPr userDrawn="1"/>
        </p:nvPicPr>
        <p:blipFill>
          <a:blip r:embed="rId3"/>
          <a:srcRect r="57039"/>
          <a:stretch>
            <a:fillRect/>
          </a:stretch>
        </p:blipFill>
        <p:spPr bwMode="auto">
          <a:xfrm>
            <a:off x="2614613" y="955675"/>
            <a:ext cx="3932237" cy="539750"/>
          </a:xfrm>
          <a:prstGeom prst="rect">
            <a:avLst/>
          </a:prstGeom>
          <a:noFill/>
          <a:ln w="9525">
            <a:noFill/>
            <a:miter lim="800000"/>
            <a:headEnd/>
            <a:tailEnd/>
          </a:ln>
        </p:spPr>
      </p:pic>
      <p:sp>
        <p:nvSpPr>
          <p:cNvPr id="2" name="Title 1"/>
          <p:cNvSpPr>
            <a:spLocks noGrp="1"/>
          </p:cNvSpPr>
          <p:nvPr>
            <p:ph type="ctrTitle"/>
          </p:nvPr>
        </p:nvSpPr>
        <p:spPr>
          <a:xfrm>
            <a:off x="762000" y="2228295"/>
            <a:ext cx="7772400" cy="1470025"/>
          </a:xfrm>
        </p:spPr>
        <p:txBody>
          <a:bodyPr/>
          <a:lstStyle>
            <a:lvl1pPr algn="ctr">
              <a:defRPr sz="3000">
                <a:solidFill>
                  <a:srgbClr val="0000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447800" y="3491945"/>
            <a:ext cx="6400800" cy="1219200"/>
          </a:xfrm>
        </p:spPr>
        <p:txBody>
          <a:bodyPr>
            <a:normAutofit/>
          </a:bodyPr>
          <a:lstStyle>
            <a:lvl1pPr marL="0" indent="0" algn="ctr">
              <a:buNone/>
              <a:defRPr sz="2000">
                <a:solidFill>
                  <a:srgbClr val="38434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Date Placeholder 3"/>
          <p:cNvSpPr>
            <a:spLocks noGrp="1"/>
          </p:cNvSpPr>
          <p:nvPr userDrawn="1">
            <p:ph type="dt" sz="half" idx="10"/>
          </p:nvPr>
        </p:nvSpPr>
        <p:spPr/>
        <p:txBody>
          <a:bodyPr/>
          <a:lstStyle>
            <a:lvl1pPr>
              <a:defRPr/>
            </a:lvl1pPr>
          </a:lstStyle>
          <a:p>
            <a:fld id="{F0C113CF-C796-456D-B625-E980BDC061D9}" type="datetime1">
              <a:rPr lang="en-US"/>
              <a:pPr/>
              <a:t>6/2/2010</a:t>
            </a:fld>
            <a:endParaRPr lang="en-US"/>
          </a:p>
        </p:txBody>
      </p:sp>
      <p:sp>
        <p:nvSpPr>
          <p:cNvPr id="7" name="Footer Placeholder 4"/>
          <p:cNvSpPr>
            <a:spLocks noGrp="1"/>
          </p:cNvSpPr>
          <p:nvPr userDrawn="1">
            <p:ph type="ftr" sz="quarter" idx="11"/>
          </p:nvPr>
        </p:nvSpPr>
        <p:spPr/>
        <p:txBody>
          <a:bodyPr/>
          <a:lstStyle>
            <a:lvl1pPr>
              <a:defRPr/>
            </a:lvl1pPr>
          </a:lstStyle>
          <a:p>
            <a:r>
              <a:rPr lang="en-US"/>
              <a:t>Presentation 1</a:t>
            </a:r>
          </a:p>
        </p:txBody>
      </p:sp>
      <p:sp>
        <p:nvSpPr>
          <p:cNvPr id="8" name="Slide Number Placeholder 5"/>
          <p:cNvSpPr>
            <a:spLocks noGrp="1"/>
          </p:cNvSpPr>
          <p:nvPr userDrawn="1">
            <p:ph type="sldNum" sz="quarter" idx="12"/>
          </p:nvPr>
        </p:nvSpPr>
        <p:spPr/>
        <p:txBody>
          <a:bodyPr/>
          <a:lstStyle>
            <a:lvl1pPr>
              <a:defRPr/>
            </a:lvl1pPr>
          </a:lstStyle>
          <a:p>
            <a:fld id="{FEEAD9A1-2150-4032-B5B7-55D4DDCF0F6A}" type="slidenum">
              <a:rPr lang="en-US"/>
              <a:pPr/>
              <a:t>‹#›</a:t>
            </a:fld>
            <a:endParaRPr lang="en-US"/>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8D8021CB-2F80-46DC-8514-D41D253C60AB}" type="datetime1">
              <a:rPr lang="en-US"/>
              <a:pPr/>
              <a:t>6/2/2010</a:t>
            </a:fld>
            <a:endParaRPr lang="en-US"/>
          </a:p>
        </p:txBody>
      </p:sp>
      <p:sp>
        <p:nvSpPr>
          <p:cNvPr id="5" name="Footer Placeholder 4"/>
          <p:cNvSpPr>
            <a:spLocks noGrp="1"/>
          </p:cNvSpPr>
          <p:nvPr>
            <p:ph type="ftr" sz="quarter" idx="11"/>
          </p:nvPr>
        </p:nvSpPr>
        <p:spPr/>
        <p:txBody>
          <a:bodyPr/>
          <a:lstStyle>
            <a:lvl1pPr>
              <a:defRPr/>
            </a:lvl1pPr>
          </a:lstStyle>
          <a:p>
            <a:r>
              <a:rPr lang="en-US"/>
              <a:t>Presentation 1</a:t>
            </a:r>
          </a:p>
        </p:txBody>
      </p:sp>
      <p:sp>
        <p:nvSpPr>
          <p:cNvPr id="6" name="Slide Number Placeholder 5"/>
          <p:cNvSpPr>
            <a:spLocks noGrp="1"/>
          </p:cNvSpPr>
          <p:nvPr>
            <p:ph type="sldNum" sz="quarter" idx="12"/>
          </p:nvPr>
        </p:nvSpPr>
        <p:spPr/>
        <p:txBody>
          <a:bodyPr/>
          <a:lstStyle>
            <a:lvl1pPr>
              <a:defRPr/>
            </a:lvl1pPr>
          </a:lstStyle>
          <a:p>
            <a:fld id="{5ACC1B04-DDA5-42CE-8DA3-5C3F18EE5BC7}" type="slidenum">
              <a:rPr lang="en-US"/>
              <a:pPr/>
              <a:t>‹#›</a:t>
            </a:fld>
            <a:endParaRPr lang="en-US"/>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E071F231-DD39-4BAA-BF15-D67D13493052}" type="datetime1">
              <a:rPr lang="en-US"/>
              <a:pPr/>
              <a:t>6/2/2010</a:t>
            </a:fld>
            <a:endParaRPr lang="en-US"/>
          </a:p>
        </p:txBody>
      </p:sp>
      <p:sp>
        <p:nvSpPr>
          <p:cNvPr id="5" name="Footer Placeholder 4"/>
          <p:cNvSpPr>
            <a:spLocks noGrp="1"/>
          </p:cNvSpPr>
          <p:nvPr>
            <p:ph type="ftr" sz="quarter" idx="11"/>
          </p:nvPr>
        </p:nvSpPr>
        <p:spPr/>
        <p:txBody>
          <a:bodyPr/>
          <a:lstStyle>
            <a:lvl1pPr>
              <a:defRPr/>
            </a:lvl1pPr>
          </a:lstStyle>
          <a:p>
            <a:r>
              <a:rPr lang="en-US"/>
              <a:t>Presentation 1</a:t>
            </a:r>
          </a:p>
        </p:txBody>
      </p:sp>
      <p:sp>
        <p:nvSpPr>
          <p:cNvPr id="6" name="Slide Number Placeholder 5"/>
          <p:cNvSpPr>
            <a:spLocks noGrp="1"/>
          </p:cNvSpPr>
          <p:nvPr>
            <p:ph type="sldNum" sz="quarter" idx="12"/>
          </p:nvPr>
        </p:nvSpPr>
        <p:spPr/>
        <p:txBody>
          <a:bodyPr/>
          <a:lstStyle>
            <a:lvl1pPr>
              <a:defRPr/>
            </a:lvl1pPr>
          </a:lstStyle>
          <a:p>
            <a:fld id="{35D3F0FE-C96B-452F-8A76-B99B6A7823AE}" type="slidenum">
              <a:rPr lang="en-US"/>
              <a:pPr/>
              <a:t>‹#›</a:t>
            </a:fld>
            <a:endParaRPr lang="en-US"/>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6C8C0862-AE7B-4701-9B22-E8CA7374DF5B}" type="datetime1">
              <a:rPr lang="en-US"/>
              <a:pPr/>
              <a:t>6/2/2010</a:t>
            </a:fld>
            <a:endParaRPr lang="en-US"/>
          </a:p>
        </p:txBody>
      </p:sp>
      <p:sp>
        <p:nvSpPr>
          <p:cNvPr id="5" name="Footer Placeholder 4"/>
          <p:cNvSpPr>
            <a:spLocks noGrp="1"/>
          </p:cNvSpPr>
          <p:nvPr>
            <p:ph type="ftr" sz="quarter" idx="11"/>
          </p:nvPr>
        </p:nvSpPr>
        <p:spPr/>
        <p:txBody>
          <a:bodyPr/>
          <a:lstStyle>
            <a:lvl1pPr>
              <a:defRPr/>
            </a:lvl1pPr>
          </a:lstStyle>
          <a:p>
            <a:r>
              <a:rPr lang="en-US"/>
              <a:t>Presentation 1</a:t>
            </a:r>
          </a:p>
        </p:txBody>
      </p:sp>
      <p:sp>
        <p:nvSpPr>
          <p:cNvPr id="6" name="Slide Number Placeholder 5"/>
          <p:cNvSpPr>
            <a:spLocks noGrp="1"/>
          </p:cNvSpPr>
          <p:nvPr>
            <p:ph type="sldNum" sz="quarter" idx="12"/>
          </p:nvPr>
        </p:nvSpPr>
        <p:spPr/>
        <p:txBody>
          <a:bodyPr/>
          <a:lstStyle>
            <a:lvl1pPr>
              <a:defRPr/>
            </a:lvl1pPr>
          </a:lstStyle>
          <a:p>
            <a:fld id="{57B3AE0E-4412-49C8-B44A-ACD073A92D4F}" type="slidenum">
              <a:rPr lang="en-US"/>
              <a:pPr/>
              <a:t>‹#›</a:t>
            </a:fld>
            <a:endParaRPr lang="en-US"/>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userDrawn="1"/>
        </p:nvSpPr>
        <p:spPr>
          <a:xfrm>
            <a:off x="0" y="0"/>
            <a:ext cx="9144000" cy="5697538"/>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ＭＳ Ｐゴシック" pitchFamily="96" charset="-128"/>
            </a:endParaRPr>
          </a:p>
        </p:txBody>
      </p:sp>
      <p:sp>
        <p:nvSpPr>
          <p:cNvPr id="3" name="Date Placeholder 1"/>
          <p:cNvSpPr>
            <a:spLocks noGrp="1"/>
          </p:cNvSpPr>
          <p:nvPr>
            <p:ph type="dt" sz="half" idx="10"/>
          </p:nvPr>
        </p:nvSpPr>
        <p:spPr/>
        <p:txBody>
          <a:bodyPr/>
          <a:lstStyle>
            <a:lvl1pPr>
              <a:defRPr/>
            </a:lvl1pPr>
          </a:lstStyle>
          <a:p>
            <a:fld id="{AFC5B112-F00D-4482-8DF0-D9F87A8199A4}" type="datetime1">
              <a:rPr lang="en-US"/>
              <a:pPr/>
              <a:t>6/2/2010</a:t>
            </a:fld>
            <a:endParaRPr lang="en-US"/>
          </a:p>
        </p:txBody>
      </p:sp>
      <p:sp>
        <p:nvSpPr>
          <p:cNvPr id="4" name="Footer Placeholder 2"/>
          <p:cNvSpPr>
            <a:spLocks noGrp="1"/>
          </p:cNvSpPr>
          <p:nvPr>
            <p:ph type="ftr" sz="quarter" idx="11"/>
          </p:nvPr>
        </p:nvSpPr>
        <p:spPr/>
        <p:txBody>
          <a:bodyPr/>
          <a:lstStyle>
            <a:lvl1pPr>
              <a:defRPr/>
            </a:lvl1pPr>
          </a:lstStyle>
          <a:p>
            <a:r>
              <a:rPr lang="en-US"/>
              <a:t>Presentation 1</a:t>
            </a:r>
          </a:p>
        </p:txBody>
      </p:sp>
      <p:sp>
        <p:nvSpPr>
          <p:cNvPr id="5" name="Slide Number Placeholder 3"/>
          <p:cNvSpPr>
            <a:spLocks noGrp="1"/>
          </p:cNvSpPr>
          <p:nvPr>
            <p:ph type="sldNum" sz="quarter" idx="12"/>
          </p:nvPr>
        </p:nvSpPr>
        <p:spPr/>
        <p:txBody>
          <a:bodyPr/>
          <a:lstStyle>
            <a:lvl1pPr>
              <a:defRPr/>
            </a:lvl1pPr>
          </a:lstStyle>
          <a:p>
            <a:fld id="{AB0703D5-92A7-4975-89B1-AF139C8D3434}" type="slidenum">
              <a:rPr lang="en-US"/>
              <a:pPr/>
              <a:t>‹#›</a:t>
            </a:fld>
            <a:endParaRPr lang="en-US"/>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C37FE3D2-61E5-4FAF-A42A-6124A5BCC126}" type="datetime1">
              <a:rPr lang="en-US"/>
              <a:pPr/>
              <a:t>6/2/2010</a:t>
            </a:fld>
            <a:endParaRPr lang="en-US"/>
          </a:p>
        </p:txBody>
      </p:sp>
      <p:sp>
        <p:nvSpPr>
          <p:cNvPr id="6" name="Footer Placeholder 4"/>
          <p:cNvSpPr>
            <a:spLocks noGrp="1"/>
          </p:cNvSpPr>
          <p:nvPr>
            <p:ph type="ftr" sz="quarter" idx="11"/>
          </p:nvPr>
        </p:nvSpPr>
        <p:spPr/>
        <p:txBody>
          <a:bodyPr/>
          <a:lstStyle>
            <a:lvl1pPr>
              <a:defRPr/>
            </a:lvl1pPr>
          </a:lstStyle>
          <a:p>
            <a:r>
              <a:rPr lang="en-US"/>
              <a:t>Presentation 1</a:t>
            </a:r>
          </a:p>
        </p:txBody>
      </p:sp>
      <p:sp>
        <p:nvSpPr>
          <p:cNvPr id="7" name="Slide Number Placeholder 5"/>
          <p:cNvSpPr>
            <a:spLocks noGrp="1"/>
          </p:cNvSpPr>
          <p:nvPr>
            <p:ph type="sldNum" sz="quarter" idx="12"/>
          </p:nvPr>
        </p:nvSpPr>
        <p:spPr/>
        <p:txBody>
          <a:bodyPr/>
          <a:lstStyle>
            <a:lvl1pPr>
              <a:defRPr/>
            </a:lvl1pPr>
          </a:lstStyle>
          <a:p>
            <a:fld id="{8468AC12-3237-4668-94DF-093A5C293AF7}" type="slidenum">
              <a:rPr lang="en-US"/>
              <a:pPr/>
              <a:t>‹#›</a:t>
            </a:fld>
            <a:endParaRPr lang="en-US"/>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735EFF56-07BF-4B36-A6BF-B072A5F195AE}" type="datetime1">
              <a:rPr lang="en-US"/>
              <a:pPr/>
              <a:t>6/2/2010</a:t>
            </a:fld>
            <a:endParaRPr lang="en-US"/>
          </a:p>
        </p:txBody>
      </p:sp>
      <p:sp>
        <p:nvSpPr>
          <p:cNvPr id="8" name="Footer Placeholder 4"/>
          <p:cNvSpPr>
            <a:spLocks noGrp="1"/>
          </p:cNvSpPr>
          <p:nvPr>
            <p:ph type="ftr" sz="quarter" idx="11"/>
          </p:nvPr>
        </p:nvSpPr>
        <p:spPr/>
        <p:txBody>
          <a:bodyPr/>
          <a:lstStyle>
            <a:lvl1pPr>
              <a:defRPr/>
            </a:lvl1pPr>
          </a:lstStyle>
          <a:p>
            <a:r>
              <a:rPr lang="en-US"/>
              <a:t>Presentation 1</a:t>
            </a:r>
          </a:p>
        </p:txBody>
      </p:sp>
      <p:sp>
        <p:nvSpPr>
          <p:cNvPr id="9" name="Slide Number Placeholder 5"/>
          <p:cNvSpPr>
            <a:spLocks noGrp="1"/>
          </p:cNvSpPr>
          <p:nvPr>
            <p:ph type="sldNum" sz="quarter" idx="12"/>
          </p:nvPr>
        </p:nvSpPr>
        <p:spPr/>
        <p:txBody>
          <a:bodyPr/>
          <a:lstStyle>
            <a:lvl1pPr>
              <a:defRPr/>
            </a:lvl1pPr>
          </a:lstStyle>
          <a:p>
            <a:fld id="{B12E63CE-C01A-4211-8307-2A5CB7971AAD}" type="slidenum">
              <a:rPr lang="en-US"/>
              <a:pPr/>
              <a:t>‹#›</a:t>
            </a:fld>
            <a:endParaRPr lang="en-US"/>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3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3CB4D1F5-D723-40BD-A669-6DA51C716F1F}" type="datetime1">
              <a:rPr lang="en-US"/>
              <a:pPr/>
              <a:t>6/2/2010</a:t>
            </a:fld>
            <a:endParaRPr lang="en-US"/>
          </a:p>
        </p:txBody>
      </p:sp>
      <p:sp>
        <p:nvSpPr>
          <p:cNvPr id="5" name="Footer Placeholder 4"/>
          <p:cNvSpPr>
            <a:spLocks noGrp="1"/>
          </p:cNvSpPr>
          <p:nvPr>
            <p:ph type="ftr" sz="quarter" idx="11"/>
          </p:nvPr>
        </p:nvSpPr>
        <p:spPr/>
        <p:txBody>
          <a:bodyPr/>
          <a:lstStyle>
            <a:lvl1pPr>
              <a:defRPr/>
            </a:lvl1pPr>
          </a:lstStyle>
          <a:p>
            <a:r>
              <a:rPr lang="en-US"/>
              <a:t>Presentation 1</a:t>
            </a:r>
          </a:p>
        </p:txBody>
      </p:sp>
      <p:sp>
        <p:nvSpPr>
          <p:cNvPr id="6" name="Slide Number Placeholder 5"/>
          <p:cNvSpPr>
            <a:spLocks noGrp="1"/>
          </p:cNvSpPr>
          <p:nvPr>
            <p:ph type="sldNum" sz="quarter" idx="12"/>
          </p:nvPr>
        </p:nvSpPr>
        <p:spPr/>
        <p:txBody>
          <a:bodyPr/>
          <a:lstStyle>
            <a:lvl1pPr>
              <a:defRPr/>
            </a:lvl1pPr>
          </a:lstStyle>
          <a:p>
            <a:fld id="{A006FC25-2F35-4CF8-93B7-7C5252898E97}" type="slidenum">
              <a:rPr lang="en-US"/>
              <a:pPr/>
              <a:t>‹#›</a:t>
            </a:fld>
            <a:endParaRPr lang="en-US"/>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C1A215AA-A6FB-4E57-8DB7-A6F522A406F8}" type="datetime1">
              <a:rPr lang="en-US"/>
              <a:pPr/>
              <a:t>6/2/2010</a:t>
            </a:fld>
            <a:endParaRPr lang="en-US"/>
          </a:p>
        </p:txBody>
      </p:sp>
      <p:sp>
        <p:nvSpPr>
          <p:cNvPr id="4" name="Footer Placeholder 4"/>
          <p:cNvSpPr>
            <a:spLocks noGrp="1"/>
          </p:cNvSpPr>
          <p:nvPr>
            <p:ph type="ftr" sz="quarter" idx="11"/>
          </p:nvPr>
        </p:nvSpPr>
        <p:spPr/>
        <p:txBody>
          <a:bodyPr/>
          <a:lstStyle>
            <a:lvl1pPr>
              <a:defRPr/>
            </a:lvl1pPr>
          </a:lstStyle>
          <a:p>
            <a:r>
              <a:rPr lang="en-US"/>
              <a:t>Presentation 1</a:t>
            </a:r>
          </a:p>
        </p:txBody>
      </p:sp>
      <p:sp>
        <p:nvSpPr>
          <p:cNvPr id="5" name="Slide Number Placeholder 5"/>
          <p:cNvSpPr>
            <a:spLocks noGrp="1"/>
          </p:cNvSpPr>
          <p:nvPr>
            <p:ph type="sldNum" sz="quarter" idx="12"/>
          </p:nvPr>
        </p:nvSpPr>
        <p:spPr/>
        <p:txBody>
          <a:bodyPr/>
          <a:lstStyle>
            <a:lvl1pPr>
              <a:defRPr/>
            </a:lvl1pPr>
          </a:lstStyle>
          <a:p>
            <a:fld id="{41DBE8A5-86AC-4BE9-96C4-C8D0F3ED0087}" type="slidenum">
              <a:rPr lang="en-US"/>
              <a:pPr/>
              <a:t>‹#›</a:t>
            </a:fld>
            <a:endParaRPr lang="en-US"/>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F27D0454-5F6F-46BA-B148-124C6209A62F}" type="datetime1">
              <a:rPr lang="en-US"/>
              <a:pPr/>
              <a:t>6/2/2010</a:t>
            </a:fld>
            <a:endParaRPr lang="en-US"/>
          </a:p>
        </p:txBody>
      </p:sp>
      <p:sp>
        <p:nvSpPr>
          <p:cNvPr id="6" name="Footer Placeholder 4"/>
          <p:cNvSpPr>
            <a:spLocks noGrp="1"/>
          </p:cNvSpPr>
          <p:nvPr>
            <p:ph type="ftr" sz="quarter" idx="11"/>
          </p:nvPr>
        </p:nvSpPr>
        <p:spPr/>
        <p:txBody>
          <a:bodyPr/>
          <a:lstStyle>
            <a:lvl1pPr>
              <a:defRPr/>
            </a:lvl1pPr>
          </a:lstStyle>
          <a:p>
            <a:r>
              <a:rPr lang="en-US"/>
              <a:t>Presentation 1</a:t>
            </a:r>
          </a:p>
        </p:txBody>
      </p:sp>
      <p:sp>
        <p:nvSpPr>
          <p:cNvPr id="7" name="Slide Number Placeholder 5"/>
          <p:cNvSpPr>
            <a:spLocks noGrp="1"/>
          </p:cNvSpPr>
          <p:nvPr>
            <p:ph type="sldNum" sz="quarter" idx="12"/>
          </p:nvPr>
        </p:nvSpPr>
        <p:spPr/>
        <p:txBody>
          <a:bodyPr/>
          <a:lstStyle>
            <a:lvl1pPr>
              <a:defRPr/>
            </a:lvl1pPr>
          </a:lstStyle>
          <a:p>
            <a:fld id="{F98FD7AB-E132-4DF8-9713-C59C131E4D44}" type="slidenum">
              <a:rPr lang="en-US"/>
              <a:pPr/>
              <a:t>‹#›</a:t>
            </a:fld>
            <a:endParaRPr lang="en-US"/>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8F544FAB-F36A-43BB-BC96-C961005E2E10}" type="datetime1">
              <a:rPr lang="en-US"/>
              <a:pPr/>
              <a:t>6/2/2010</a:t>
            </a:fld>
            <a:endParaRPr lang="en-US"/>
          </a:p>
        </p:txBody>
      </p:sp>
      <p:sp>
        <p:nvSpPr>
          <p:cNvPr id="6" name="Footer Placeholder 4"/>
          <p:cNvSpPr>
            <a:spLocks noGrp="1"/>
          </p:cNvSpPr>
          <p:nvPr>
            <p:ph type="ftr" sz="quarter" idx="11"/>
          </p:nvPr>
        </p:nvSpPr>
        <p:spPr/>
        <p:txBody>
          <a:bodyPr/>
          <a:lstStyle>
            <a:lvl1pPr>
              <a:defRPr/>
            </a:lvl1pPr>
          </a:lstStyle>
          <a:p>
            <a:r>
              <a:rPr lang="en-US"/>
              <a:t>Presentation 1</a:t>
            </a:r>
          </a:p>
        </p:txBody>
      </p:sp>
      <p:sp>
        <p:nvSpPr>
          <p:cNvPr id="7" name="Slide Number Placeholder 5"/>
          <p:cNvSpPr>
            <a:spLocks noGrp="1"/>
          </p:cNvSpPr>
          <p:nvPr>
            <p:ph type="sldNum" sz="quarter" idx="12"/>
          </p:nvPr>
        </p:nvSpPr>
        <p:spPr/>
        <p:txBody>
          <a:bodyPr/>
          <a:lstStyle>
            <a:lvl1pPr>
              <a:defRPr/>
            </a:lvl1pPr>
          </a:lstStyle>
          <a:p>
            <a:fld id="{5BB048BC-1B2A-4B32-9CB0-C825CB713461}" type="slidenum">
              <a:rPr lang="en-US"/>
              <a:pPr/>
              <a:t>‹#›</a:t>
            </a:fld>
            <a:endParaRPr lang="en-US"/>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8788"/>
            <a:ext cx="83820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3820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000">
                <a:solidFill>
                  <a:srgbClr val="A6A6A6"/>
                </a:solidFill>
                <a:cs typeface="Arial" charset="0"/>
              </a:defRPr>
            </a:lvl1pPr>
          </a:lstStyle>
          <a:p>
            <a:fld id="{22C9106F-B3B2-4A28-B370-3653F09E5CE5}" type="datetime1">
              <a:rPr lang="en-US"/>
              <a:pPr/>
              <a:t>6/2/2010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000">
                <a:solidFill>
                  <a:srgbClr val="A6A6A6"/>
                </a:solidFill>
                <a:cs typeface="Arial" charset="0"/>
              </a:defRPr>
            </a:lvl1pPr>
          </a:lstStyle>
          <a:p>
            <a:r>
              <a:rPr lang="en-US"/>
              <a:t>Presentation 1</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A6A6A6"/>
                </a:solidFill>
                <a:cs typeface="Arial" charset="0"/>
              </a:defRPr>
            </a:lvl1pPr>
          </a:lstStyle>
          <a:p>
            <a:fld id="{9F27D00A-93AB-40F0-86B4-9B68267E06E4}" type="slidenum">
              <a:rPr lang="en-US"/>
              <a:pPr/>
              <a:t>‹#›</a:t>
            </a:fld>
            <a:endParaRPr lang="en-US"/>
          </a:p>
        </p:txBody>
      </p:sp>
      <p:sp>
        <p:nvSpPr>
          <p:cNvPr id="25" name="Rectangle 24"/>
          <p:cNvSpPr/>
          <p:nvPr userDrawn="1"/>
        </p:nvSpPr>
        <p:spPr bwMode="auto">
          <a:xfrm>
            <a:off x="4941888" y="6046788"/>
            <a:ext cx="90487" cy="90487"/>
          </a:xfrm>
          <a:prstGeom prst="rect">
            <a:avLst/>
          </a:prstGeom>
          <a:solidFill>
            <a:srgbClr val="B2073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ＭＳ Ｐゴシック" pitchFamily="96" charset="-128"/>
            </a:endParaRPr>
          </a:p>
        </p:txBody>
      </p:sp>
      <p:sp>
        <p:nvSpPr>
          <p:cNvPr id="26" name="Rectangle 25"/>
          <p:cNvSpPr/>
          <p:nvPr userDrawn="1"/>
        </p:nvSpPr>
        <p:spPr bwMode="auto">
          <a:xfrm>
            <a:off x="4133850" y="6046788"/>
            <a:ext cx="88900" cy="90487"/>
          </a:xfrm>
          <a:prstGeom prst="rect">
            <a:avLst/>
          </a:prstGeom>
          <a:solidFill>
            <a:srgbClr val="1B84A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ＭＳ Ｐゴシック" pitchFamily="96" charset="-128"/>
            </a:endParaRPr>
          </a:p>
        </p:txBody>
      </p:sp>
      <p:sp>
        <p:nvSpPr>
          <p:cNvPr id="27" name="Rectangle 26"/>
          <p:cNvSpPr/>
          <p:nvPr userDrawn="1"/>
        </p:nvSpPr>
        <p:spPr bwMode="auto">
          <a:xfrm>
            <a:off x="4400550" y="6046788"/>
            <a:ext cx="90488" cy="90487"/>
          </a:xfrm>
          <a:prstGeom prst="rect">
            <a:avLst/>
          </a:prstGeom>
          <a:solidFill>
            <a:srgbClr val="5D717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ＭＳ Ｐゴシック" pitchFamily="96" charset="-128"/>
            </a:endParaRPr>
          </a:p>
        </p:txBody>
      </p:sp>
      <p:sp>
        <p:nvSpPr>
          <p:cNvPr id="28" name="Rectangle 27"/>
          <p:cNvSpPr/>
          <p:nvPr userDrawn="1"/>
        </p:nvSpPr>
        <p:spPr bwMode="auto">
          <a:xfrm>
            <a:off x="4672013" y="6046788"/>
            <a:ext cx="88900" cy="90487"/>
          </a:xfrm>
          <a:prstGeom prst="rect">
            <a:avLst/>
          </a:prstGeom>
          <a:solidFill>
            <a:srgbClr val="15559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ＭＳ Ｐゴシック" pitchFamily="96" charset="-128"/>
            </a:endParaRPr>
          </a:p>
        </p:txBody>
      </p:sp>
      <p:pic>
        <p:nvPicPr>
          <p:cNvPr id="1035" name="Picture 21" descr="cyber.jpg"/>
          <p:cNvPicPr>
            <a:picLocks noChangeAspect="1"/>
          </p:cNvPicPr>
          <p:nvPr userDrawn="1"/>
        </p:nvPicPr>
        <p:blipFill>
          <a:blip r:embed="rId13"/>
          <a:srcRect/>
          <a:stretch>
            <a:fillRect/>
          </a:stretch>
        </p:blipFill>
        <p:spPr bwMode="auto">
          <a:xfrm>
            <a:off x="0" y="6329363"/>
            <a:ext cx="9151938" cy="5397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40" r:id="rId1"/>
    <p:sldLayoutId id="2147483831" r:id="rId2"/>
    <p:sldLayoutId id="214748384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ransition spd="med">
    <p:fade/>
  </p:transition>
  <p:timing>
    <p:tnLst>
      <p:par>
        <p:cTn id="1" dur="indefinite" restart="never" nodeType="tmRoot"/>
      </p:par>
    </p:tnLst>
  </p:timing>
  <p:hf sldNum="0" hdr="0" ftr="0" dt="0"/>
  <p:txStyles>
    <p:titleStyle>
      <a:lvl1pPr algn="l" defTabSz="457200" rtl="0" eaLnBrk="0" fontAlgn="base" hangingPunct="0">
        <a:spcBef>
          <a:spcPct val="0"/>
        </a:spcBef>
        <a:spcAft>
          <a:spcPct val="0"/>
        </a:spcAft>
        <a:defRPr sz="3000" b="1" kern="1200" cap="all">
          <a:solidFill>
            <a:schemeClr val="tx1"/>
          </a:solidFill>
          <a:latin typeface="Arial"/>
          <a:ea typeface="ＭＳ Ｐゴシック" pitchFamily="48" charset="-128"/>
          <a:cs typeface="Arial"/>
        </a:defRPr>
      </a:lvl1pPr>
      <a:lvl2pPr algn="l" defTabSz="457200" rtl="0" eaLnBrk="0" fontAlgn="base" hangingPunct="0">
        <a:spcBef>
          <a:spcPct val="0"/>
        </a:spcBef>
        <a:spcAft>
          <a:spcPct val="0"/>
        </a:spcAft>
        <a:defRPr sz="3000" b="1">
          <a:solidFill>
            <a:schemeClr val="tx1"/>
          </a:solidFill>
          <a:latin typeface="Arial" pitchFamily="48" charset="0"/>
          <a:ea typeface="ＭＳ Ｐゴシック" pitchFamily="48" charset="-128"/>
        </a:defRPr>
      </a:lvl2pPr>
      <a:lvl3pPr algn="l" defTabSz="457200" rtl="0" eaLnBrk="0" fontAlgn="base" hangingPunct="0">
        <a:spcBef>
          <a:spcPct val="0"/>
        </a:spcBef>
        <a:spcAft>
          <a:spcPct val="0"/>
        </a:spcAft>
        <a:defRPr sz="3000" b="1">
          <a:solidFill>
            <a:schemeClr val="tx1"/>
          </a:solidFill>
          <a:latin typeface="Arial" pitchFamily="48" charset="0"/>
          <a:ea typeface="ＭＳ Ｐゴシック" pitchFamily="48" charset="-128"/>
        </a:defRPr>
      </a:lvl3pPr>
      <a:lvl4pPr algn="l" defTabSz="457200" rtl="0" eaLnBrk="0" fontAlgn="base" hangingPunct="0">
        <a:spcBef>
          <a:spcPct val="0"/>
        </a:spcBef>
        <a:spcAft>
          <a:spcPct val="0"/>
        </a:spcAft>
        <a:defRPr sz="3000" b="1">
          <a:solidFill>
            <a:schemeClr val="tx1"/>
          </a:solidFill>
          <a:latin typeface="Arial" pitchFamily="48" charset="0"/>
          <a:ea typeface="ＭＳ Ｐゴシック" pitchFamily="48" charset="-128"/>
        </a:defRPr>
      </a:lvl4pPr>
      <a:lvl5pPr algn="l" defTabSz="457200" rtl="0" eaLnBrk="0" fontAlgn="base" hangingPunct="0">
        <a:spcBef>
          <a:spcPct val="0"/>
        </a:spcBef>
        <a:spcAft>
          <a:spcPct val="0"/>
        </a:spcAft>
        <a:defRPr sz="3000" b="1">
          <a:solidFill>
            <a:schemeClr val="tx1"/>
          </a:solidFill>
          <a:latin typeface="Arial" pitchFamily="48" charset="0"/>
          <a:ea typeface="ＭＳ Ｐゴシック" pitchFamily="48" charset="-128"/>
        </a:defRPr>
      </a:lvl5pPr>
      <a:lvl6pPr marL="457200" algn="l" defTabSz="457200" rtl="0" fontAlgn="base">
        <a:spcBef>
          <a:spcPct val="0"/>
        </a:spcBef>
        <a:spcAft>
          <a:spcPct val="0"/>
        </a:spcAft>
        <a:defRPr sz="3000" b="1">
          <a:solidFill>
            <a:srgbClr val="FC7F1D"/>
          </a:solidFill>
          <a:latin typeface="Arial" pitchFamily="48" charset="0"/>
          <a:ea typeface="ＭＳ Ｐゴシック" pitchFamily="48" charset="-128"/>
        </a:defRPr>
      </a:lvl6pPr>
      <a:lvl7pPr marL="914400" algn="l" defTabSz="457200" rtl="0" fontAlgn="base">
        <a:spcBef>
          <a:spcPct val="0"/>
        </a:spcBef>
        <a:spcAft>
          <a:spcPct val="0"/>
        </a:spcAft>
        <a:defRPr sz="3000" b="1">
          <a:solidFill>
            <a:srgbClr val="FC7F1D"/>
          </a:solidFill>
          <a:latin typeface="Arial" pitchFamily="48" charset="0"/>
          <a:ea typeface="ＭＳ Ｐゴシック" pitchFamily="48" charset="-128"/>
        </a:defRPr>
      </a:lvl7pPr>
      <a:lvl8pPr marL="1371600" algn="l" defTabSz="457200" rtl="0" fontAlgn="base">
        <a:spcBef>
          <a:spcPct val="0"/>
        </a:spcBef>
        <a:spcAft>
          <a:spcPct val="0"/>
        </a:spcAft>
        <a:defRPr sz="3000" b="1">
          <a:solidFill>
            <a:srgbClr val="FC7F1D"/>
          </a:solidFill>
          <a:latin typeface="Arial" pitchFamily="48" charset="0"/>
          <a:ea typeface="ＭＳ Ｐゴシック" pitchFamily="48" charset="-128"/>
        </a:defRPr>
      </a:lvl8pPr>
      <a:lvl9pPr marL="1828800" algn="l" defTabSz="457200" rtl="0" fontAlgn="base">
        <a:spcBef>
          <a:spcPct val="0"/>
        </a:spcBef>
        <a:spcAft>
          <a:spcPct val="0"/>
        </a:spcAft>
        <a:defRPr sz="3000" b="1">
          <a:solidFill>
            <a:srgbClr val="FC7F1D"/>
          </a:solidFill>
          <a:latin typeface="Arial" pitchFamily="48" charset="0"/>
          <a:ea typeface="ＭＳ Ｐゴシック" pitchFamily="48" charset="-128"/>
        </a:defRPr>
      </a:lvl9pPr>
    </p:titleStyle>
    <p:bodyStyle>
      <a:lvl1pPr marL="230188" indent="-230188" algn="l" defTabSz="457200" rtl="0" eaLnBrk="0" fontAlgn="base" hangingPunct="0">
        <a:spcBef>
          <a:spcPct val="20000"/>
        </a:spcBef>
        <a:spcAft>
          <a:spcPct val="0"/>
        </a:spcAft>
        <a:buClr>
          <a:srgbClr val="DA5919"/>
        </a:buClr>
        <a:buSzPct val="80000"/>
        <a:buFont typeface="Wingdings" pitchFamily="96" charset="2"/>
        <a:buChar char="§"/>
        <a:defRPr sz="2800" kern="1200">
          <a:solidFill>
            <a:srgbClr val="4C4C4F"/>
          </a:solidFill>
          <a:latin typeface="Arial"/>
          <a:ea typeface="ＭＳ Ｐゴシック" pitchFamily="48" charset="-128"/>
          <a:cs typeface="Arial"/>
        </a:defRPr>
      </a:lvl1pPr>
      <a:lvl2pPr marL="511175" indent="-222250" algn="l" defTabSz="457200" rtl="0" eaLnBrk="0" fontAlgn="base" hangingPunct="0">
        <a:spcBef>
          <a:spcPct val="20000"/>
        </a:spcBef>
        <a:spcAft>
          <a:spcPct val="0"/>
        </a:spcAft>
        <a:buClr>
          <a:srgbClr val="F3E570"/>
        </a:buClr>
        <a:buSzPct val="80000"/>
        <a:buFont typeface="Wingdings" pitchFamily="96" charset="2"/>
        <a:buChar char="§"/>
        <a:defRPr sz="2400" kern="1200">
          <a:solidFill>
            <a:srgbClr val="4C4C4F"/>
          </a:solidFill>
          <a:latin typeface="Arial"/>
          <a:ea typeface="ＭＳ Ｐゴシック" pitchFamily="48" charset="-128"/>
          <a:cs typeface="Arial"/>
        </a:defRPr>
      </a:lvl2pPr>
      <a:lvl3pPr marL="857250" indent="-230188" algn="l" defTabSz="457200" rtl="0" eaLnBrk="0" fontAlgn="base" hangingPunct="0">
        <a:spcBef>
          <a:spcPct val="20000"/>
        </a:spcBef>
        <a:spcAft>
          <a:spcPct val="0"/>
        </a:spcAft>
        <a:buClr>
          <a:srgbClr val="DA5919"/>
        </a:buClr>
        <a:buSzPct val="80000"/>
        <a:buFont typeface="Wingdings" pitchFamily="96" charset="2"/>
        <a:buChar char="§"/>
        <a:defRPr sz="2000" kern="1200">
          <a:solidFill>
            <a:srgbClr val="4C4C4F"/>
          </a:solidFill>
          <a:latin typeface="Arial"/>
          <a:ea typeface="ＭＳ Ｐゴシック" pitchFamily="48" charset="-128"/>
          <a:cs typeface="Arial"/>
        </a:defRPr>
      </a:lvl3pPr>
      <a:lvl4pPr marL="1146175" indent="-173038" algn="l" defTabSz="457200" rtl="0" eaLnBrk="0" fontAlgn="base" hangingPunct="0">
        <a:spcBef>
          <a:spcPct val="20000"/>
        </a:spcBef>
        <a:spcAft>
          <a:spcPct val="0"/>
        </a:spcAft>
        <a:buClr>
          <a:srgbClr val="F3E570"/>
        </a:buClr>
        <a:buSzPct val="80000"/>
        <a:buFont typeface="Wingdings" pitchFamily="96" charset="2"/>
        <a:buChar char="§"/>
        <a:defRPr kern="1200">
          <a:solidFill>
            <a:srgbClr val="4C4C4F"/>
          </a:solidFill>
          <a:latin typeface="Arial"/>
          <a:ea typeface="ＭＳ Ｐゴシック" pitchFamily="48" charset="-128"/>
          <a:cs typeface="Arial"/>
        </a:defRPr>
      </a:lvl4pPr>
      <a:lvl5pPr marL="1427163" indent="-173038" algn="l" defTabSz="457200" rtl="0" eaLnBrk="0" fontAlgn="base" hangingPunct="0">
        <a:spcBef>
          <a:spcPct val="20000"/>
        </a:spcBef>
        <a:spcAft>
          <a:spcPct val="0"/>
        </a:spcAft>
        <a:buClr>
          <a:srgbClr val="DA5919"/>
        </a:buClr>
        <a:buSzPct val="80000"/>
        <a:buFont typeface="Wingdings" pitchFamily="96" charset="2"/>
        <a:buChar char="§"/>
        <a:defRPr sz="1600" kern="1200">
          <a:solidFill>
            <a:srgbClr val="4C4C4F"/>
          </a:solidFill>
          <a:latin typeface="Arial"/>
          <a:ea typeface="ＭＳ Ｐゴシック" pitchFamily="48"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slideshare.net/tsdanford" TargetMode="External"/><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hyperlink" Target="http://bit.ly/cFN5ox" TargetMode="External"/><Relationship Id="rId4" Type="http://schemas.openxmlformats.org/officeDocument/2006/relationships/diagramLayout" Target="../diagrams/layout1.xml"/><Relationship Id="rId9"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hyperlink" Target="http://bit.ly/9i2Cq7" TargetMode="External"/><Relationship Id="rId13" Type="http://schemas.openxmlformats.org/officeDocument/2006/relationships/image" Target="../media/image26.png"/><Relationship Id="rId18" Type="http://schemas.openxmlformats.org/officeDocument/2006/relationships/hyperlink" Target="http://bit.ly/bSjeEg" TargetMode="External"/><Relationship Id="rId3" Type="http://schemas.openxmlformats.org/officeDocument/2006/relationships/image" Target="../media/image21.png"/><Relationship Id="rId21" Type="http://schemas.openxmlformats.org/officeDocument/2006/relationships/hyperlink" Target="http://bit.ly/911sFD" TargetMode="External"/><Relationship Id="rId7" Type="http://schemas.openxmlformats.org/officeDocument/2006/relationships/hyperlink" Target="http://bit.ly/96VC8T" TargetMode="External"/><Relationship Id="rId12" Type="http://schemas.openxmlformats.org/officeDocument/2006/relationships/hyperlink" Target="http://bit.ly/cho7Vv" TargetMode="External"/><Relationship Id="rId17" Type="http://schemas.openxmlformats.org/officeDocument/2006/relationships/image" Target="../media/image28.png"/><Relationship Id="rId2" Type="http://schemas.openxmlformats.org/officeDocument/2006/relationships/notesSlide" Target="../notesSlides/notesSlide17.xml"/><Relationship Id="rId16" Type="http://schemas.openxmlformats.org/officeDocument/2006/relationships/hyperlink" Target="http://bit.ly/aspCBD" TargetMode="External"/><Relationship Id="rId20" Type="http://schemas.openxmlformats.org/officeDocument/2006/relationships/hyperlink" Target="http://bit.ly/aYS2xP" TargetMode="External"/><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25.gif"/><Relationship Id="rId5" Type="http://schemas.openxmlformats.org/officeDocument/2006/relationships/hyperlink" Target="http://bit.ly/aWdebK" TargetMode="External"/><Relationship Id="rId15" Type="http://schemas.openxmlformats.org/officeDocument/2006/relationships/image" Target="../media/image27.gif"/><Relationship Id="rId10" Type="http://schemas.openxmlformats.org/officeDocument/2006/relationships/hyperlink" Target="http://bit.ly/9x13xQ" TargetMode="External"/><Relationship Id="rId19" Type="http://schemas.openxmlformats.org/officeDocument/2006/relationships/image" Target="../media/image29.gif"/><Relationship Id="rId4" Type="http://schemas.openxmlformats.org/officeDocument/2006/relationships/image" Target="../media/image22.gif"/><Relationship Id="rId9" Type="http://schemas.openxmlformats.org/officeDocument/2006/relationships/image" Target="../media/image24.gif"/><Relationship Id="rId14" Type="http://schemas.openxmlformats.org/officeDocument/2006/relationships/hyperlink" Target="http://bit.ly/aTsGYj" TargetMode="External"/><Relationship Id="rId22" Type="http://schemas.openxmlformats.org/officeDocument/2006/relationships/image" Target="../media/image30.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hyperlink" Target="http://twitter.com/Doris2700" TargetMode="External"/><Relationship Id="rId3" Type="http://schemas.openxmlformats.org/officeDocument/2006/relationships/image" Target="../media/image32.png"/><Relationship Id="rId7" Type="http://schemas.openxmlformats.org/officeDocument/2006/relationships/image" Target="../media/image36.png"/><Relationship Id="rId12" Type="http://schemas.openxmlformats.org/officeDocument/2006/relationships/image" Target="../media/image39.png"/><Relationship Id="rId2" Type="http://schemas.openxmlformats.org/officeDocument/2006/relationships/image" Target="../media/image31.png"/><Relationship Id="rId1" Type="http://schemas.openxmlformats.org/officeDocument/2006/relationships/slideLayout" Target="../slideLayouts/slideLayout3.xml"/><Relationship Id="rId6" Type="http://schemas.openxmlformats.org/officeDocument/2006/relationships/image" Target="../media/image35.png"/><Relationship Id="rId11" Type="http://schemas.openxmlformats.org/officeDocument/2006/relationships/image" Target="../media/image38.jpeg"/><Relationship Id="rId5" Type="http://schemas.openxmlformats.org/officeDocument/2006/relationships/image" Target="../media/image34.png"/><Relationship Id="rId15" Type="http://schemas.openxmlformats.org/officeDocument/2006/relationships/hyperlink" Target="http://twitter.com/HarvardBiz" TargetMode="External"/><Relationship Id="rId10" Type="http://schemas.openxmlformats.org/officeDocument/2006/relationships/hyperlink" Target="http://twitter.com/coachgoldsmith" TargetMode="External"/><Relationship Id="rId4" Type="http://schemas.openxmlformats.org/officeDocument/2006/relationships/image" Target="../media/image33.png"/><Relationship Id="rId9" Type="http://schemas.openxmlformats.org/officeDocument/2006/relationships/hyperlink" Target="http://twitter.com/wschiemann" TargetMode="External"/><Relationship Id="rId14" Type="http://schemas.openxmlformats.org/officeDocument/2006/relationships/image" Target="../media/image40.png"/></Relationships>
</file>

<file path=ppt/slides/_rels/slide21.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hyperlink" Target="http://twitter.com/Bersin" TargetMode="External"/><Relationship Id="rId7" Type="http://schemas.openxmlformats.org/officeDocument/2006/relationships/hyperlink" Target="http://twitter.com/AMAnet" TargetMode="External"/><Relationship Id="rId2" Type="http://schemas.openxmlformats.org/officeDocument/2006/relationships/image" Target="../media/image41.png"/><Relationship Id="rId1" Type="http://schemas.openxmlformats.org/officeDocument/2006/relationships/slideLayout" Target="../slideLayouts/slideLayout3.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hyperlink" Target="http://twitter.com/HRPS" TargetMode="External"/><Relationship Id="rId9" Type="http://schemas.openxmlformats.org/officeDocument/2006/relationships/hyperlink" Target="http://twitter.com/talentdevuniv"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hyperlink" Target="mailto:tdanford@tbr.edu" TargetMode="External"/><Relationship Id="rId1" Type="http://schemas.openxmlformats.org/officeDocument/2006/relationships/slideLayout" Target="../slideLayouts/slideLayout1.xml"/><Relationship Id="rId6" Type="http://schemas.openxmlformats.org/officeDocument/2006/relationships/hyperlink" Target="http://www.slideshare.net/tsdanford" TargetMode="External"/><Relationship Id="rId5" Type="http://schemas.openxmlformats.org/officeDocument/2006/relationships/hyperlink" Target="http://twitter.com/tdanford" TargetMode="Externa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www.box.net/shared/va66z3yhx6" TargetMode="External"/><Relationship Id="rId4" Type="http://schemas.openxmlformats.org/officeDocument/2006/relationships/hyperlink" Target="http://www.box.net/shared/nv42my46sr"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hyperlink" Target="http://bit.ly/cJxzyZ"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bwMode="auto">
          <a:xfrm>
            <a:off x="762000" y="2597150"/>
            <a:ext cx="7772400" cy="1470025"/>
          </a:xfrm>
        </p:spPr>
        <p:txBody>
          <a:bodyPr/>
          <a:lstStyle/>
          <a:p>
            <a:pPr eaLnBrk="1" hangingPunct="1"/>
            <a:r>
              <a:rPr lang="en-US" cap="none" dirty="0" smtClean="0">
                <a:latin typeface="Arial" charset="0"/>
                <a:ea typeface="ＭＳ Ｐゴシック" pitchFamily="96" charset="-128"/>
              </a:rPr>
              <a:t>TALENT MANAGEMENT</a:t>
            </a:r>
          </a:p>
        </p:txBody>
      </p:sp>
      <p:sp>
        <p:nvSpPr>
          <p:cNvPr id="15363" name="Subtitle 2"/>
          <p:cNvSpPr>
            <a:spLocks noGrp="1"/>
          </p:cNvSpPr>
          <p:nvPr>
            <p:ph type="subTitle" idx="1"/>
          </p:nvPr>
        </p:nvSpPr>
        <p:spPr>
          <a:xfrm>
            <a:off x="1447800" y="3860800"/>
            <a:ext cx="6400800" cy="1219200"/>
          </a:xfrm>
        </p:spPr>
        <p:txBody>
          <a:bodyPr>
            <a:normAutofit/>
          </a:bodyPr>
          <a:lstStyle/>
          <a:p>
            <a:pPr eaLnBrk="1" hangingPunct="1"/>
            <a:r>
              <a:rPr lang="en-US" dirty="0" smtClean="0">
                <a:latin typeface="Arial" charset="0"/>
                <a:ea typeface="ＭＳ Ｐゴシック" pitchFamily="96" charset="-128"/>
              </a:rPr>
              <a:t>Thomas </a:t>
            </a:r>
            <a:r>
              <a:rPr lang="en-US" dirty="0" err="1" smtClean="0">
                <a:latin typeface="Arial" charset="0"/>
                <a:ea typeface="ＭＳ Ｐゴシック" pitchFamily="96" charset="-128"/>
              </a:rPr>
              <a:t>Danford</a:t>
            </a:r>
            <a:r>
              <a:rPr lang="en-US" dirty="0" smtClean="0">
                <a:latin typeface="Arial" charset="0"/>
                <a:ea typeface="ＭＳ Ｐゴシック" pitchFamily="96" charset="-128"/>
              </a:rPr>
              <a:t>  |  June 3, 2010</a:t>
            </a:r>
          </a:p>
          <a:p>
            <a:pPr eaLnBrk="1" hangingPunct="1"/>
            <a:r>
              <a:rPr lang="en-US" dirty="0" smtClean="0">
                <a:latin typeface="Arial" charset="0"/>
                <a:ea typeface="ＭＳ Ｐゴシック" pitchFamily="96" charset="-128"/>
              </a:rPr>
              <a:t>     @</a:t>
            </a:r>
            <a:r>
              <a:rPr lang="en-US" dirty="0" err="1" smtClean="0">
                <a:latin typeface="Arial" charset="0"/>
                <a:ea typeface="ＭＳ Ｐゴシック" pitchFamily="96" charset="-128"/>
              </a:rPr>
              <a:t>tdanford</a:t>
            </a:r>
            <a:r>
              <a:rPr lang="en-US" dirty="0" smtClean="0">
                <a:latin typeface="Arial" charset="0"/>
                <a:ea typeface="ＭＳ Ｐゴシック" pitchFamily="96" charset="-128"/>
              </a:rPr>
              <a:t>     #SERC10</a:t>
            </a:r>
          </a:p>
          <a:p>
            <a:pPr eaLnBrk="1" hangingPunct="1"/>
            <a:endParaRPr lang="en-US" dirty="0" smtClean="0">
              <a:latin typeface="Arial" charset="0"/>
              <a:ea typeface="ＭＳ Ｐゴシック" pitchFamily="96" charset="-128"/>
            </a:endParaRPr>
          </a:p>
        </p:txBody>
      </p:sp>
      <p:sp>
        <p:nvSpPr>
          <p:cNvPr id="4" name="Rectangle 3"/>
          <p:cNvSpPr/>
          <p:nvPr/>
        </p:nvSpPr>
        <p:spPr>
          <a:xfrm>
            <a:off x="587829" y="5405931"/>
            <a:ext cx="8049985" cy="553998"/>
          </a:xfrm>
          <a:prstGeom prst="rect">
            <a:avLst/>
          </a:prstGeom>
        </p:spPr>
        <p:txBody>
          <a:bodyPr wrap="square">
            <a:spAutoFit/>
          </a:bodyPr>
          <a:lstStyle/>
          <a:p>
            <a:r>
              <a:rPr lang="en-US" sz="1000" dirty="0" smtClean="0"/>
              <a:t>"Copyright Thomas </a:t>
            </a:r>
            <a:r>
              <a:rPr lang="en-US" sz="1000" dirty="0" err="1" smtClean="0"/>
              <a:t>Danford</a:t>
            </a:r>
            <a:r>
              <a:rPr lang="en-US" sz="1000" dirty="0" smtClean="0"/>
              <a:t> 2010. This work is the intellectual property of the author. Permission is granted for this material to be shared for non-commercial, educational purposes, provided that this copyright statement appears on the reproduced materials and notice is given that the copying is by permission of the author. To disseminate otherwise or to republish requires written permission from the author."</a:t>
            </a:r>
            <a:endParaRPr lang="en-US" sz="1000" dirty="0"/>
          </a:p>
        </p:txBody>
      </p:sp>
      <p:pic>
        <p:nvPicPr>
          <p:cNvPr id="5" name="Picture 6"/>
          <p:cNvPicPr>
            <a:picLocks noChangeAspect="1" noChangeArrowheads="1"/>
          </p:cNvPicPr>
          <p:nvPr/>
        </p:nvPicPr>
        <p:blipFill>
          <a:blip r:embed="rId2" cstate="print"/>
          <a:srcRect/>
          <a:stretch>
            <a:fillRect/>
          </a:stretch>
        </p:blipFill>
        <p:spPr bwMode="auto">
          <a:xfrm>
            <a:off x="587829" y="5008819"/>
            <a:ext cx="1141383" cy="325180"/>
          </a:xfrm>
          <a:prstGeom prst="rect">
            <a:avLst/>
          </a:prstGeom>
          <a:noFill/>
          <a:ln w="9525">
            <a:noFill/>
            <a:miter lim="800000"/>
            <a:headEnd/>
            <a:tailEnd/>
          </a:ln>
        </p:spPr>
      </p:pic>
      <p:sp>
        <p:nvSpPr>
          <p:cNvPr id="6" name="Rectangle 5"/>
          <p:cNvSpPr/>
          <p:nvPr/>
        </p:nvSpPr>
        <p:spPr>
          <a:xfrm>
            <a:off x="1729212" y="5008819"/>
            <a:ext cx="2574294" cy="276999"/>
          </a:xfrm>
          <a:prstGeom prst="rect">
            <a:avLst/>
          </a:prstGeom>
        </p:spPr>
        <p:txBody>
          <a:bodyPr wrap="none">
            <a:spAutoFit/>
          </a:bodyPr>
          <a:lstStyle/>
          <a:p>
            <a:r>
              <a:rPr lang="en-US" sz="1200" dirty="0" smtClean="0">
                <a:hlinkClick r:id="rId3"/>
              </a:rPr>
              <a:t>http://www.slideshare.net/tsdanford</a:t>
            </a:r>
            <a:endParaRPr lang="en-US" sz="1200" dirty="0"/>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1066800" y="952500"/>
          <a:ext cx="69342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 name="Group 2"/>
          <p:cNvGrpSpPr/>
          <p:nvPr/>
        </p:nvGrpSpPr>
        <p:grpSpPr>
          <a:xfrm>
            <a:off x="3200400" y="2971800"/>
            <a:ext cx="2590800" cy="2209800"/>
            <a:chOff x="3124200" y="2590800"/>
            <a:chExt cx="2590800" cy="2209800"/>
          </a:xfrm>
        </p:grpSpPr>
        <p:sp>
          <p:nvSpPr>
            <p:cNvPr id="4" name="Oval 3"/>
            <p:cNvSpPr/>
            <p:nvPr/>
          </p:nvSpPr>
          <p:spPr>
            <a:xfrm>
              <a:off x="3124200" y="2590800"/>
              <a:ext cx="2590800" cy="22098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505200" y="4191000"/>
              <a:ext cx="1882247" cy="338554"/>
            </a:xfrm>
            <a:prstGeom prst="rect">
              <a:avLst/>
            </a:prstGeom>
            <a:noFill/>
          </p:spPr>
          <p:txBody>
            <a:bodyPr wrap="none" rtlCol="0">
              <a:spAutoFit/>
            </a:bodyPr>
            <a:lstStyle/>
            <a:p>
              <a:r>
                <a:rPr lang="en-US" sz="1600" b="1" dirty="0" smtClean="0">
                  <a:solidFill>
                    <a:schemeClr val="bg1"/>
                  </a:solidFill>
                  <a:latin typeface="Arial" pitchFamily="34" charset="0"/>
                  <a:cs typeface="Arial" pitchFamily="34" charset="0"/>
                </a:rPr>
                <a:t>Learning Content</a:t>
              </a:r>
              <a:endParaRPr lang="en-US" sz="1600" b="1" dirty="0">
                <a:solidFill>
                  <a:schemeClr val="bg1"/>
                </a:solidFill>
                <a:latin typeface="Arial" pitchFamily="34" charset="0"/>
                <a:cs typeface="Arial" pitchFamily="34" charset="0"/>
              </a:endParaRPr>
            </a:p>
          </p:txBody>
        </p:sp>
        <p:sp>
          <p:nvSpPr>
            <p:cNvPr id="6" name="Oval 5"/>
            <p:cNvSpPr/>
            <p:nvPr/>
          </p:nvSpPr>
          <p:spPr>
            <a:xfrm>
              <a:off x="3581400" y="2667000"/>
              <a:ext cx="1676400" cy="1524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608708" y="3048000"/>
              <a:ext cx="1680268" cy="646331"/>
            </a:xfrm>
            <a:prstGeom prst="rect">
              <a:avLst/>
            </a:prstGeom>
            <a:noFill/>
          </p:spPr>
          <p:txBody>
            <a:bodyPr wrap="none" rtlCol="0">
              <a:spAutoFit/>
            </a:bodyPr>
            <a:lstStyle/>
            <a:p>
              <a:pPr algn="ctr"/>
              <a:r>
                <a:rPr lang="en-US" sz="1200" b="1" dirty="0" smtClean="0">
                  <a:latin typeface="Arial" pitchFamily="34" charset="0"/>
                  <a:cs typeface="Arial" pitchFamily="34" charset="0"/>
                </a:rPr>
                <a:t>Job Roles</a:t>
              </a:r>
            </a:p>
            <a:p>
              <a:pPr algn="ctr"/>
              <a:r>
                <a:rPr lang="en-US" sz="1200" b="1" dirty="0" smtClean="0">
                  <a:latin typeface="Arial" pitchFamily="34" charset="0"/>
                  <a:cs typeface="Arial" pitchFamily="34" charset="0"/>
                </a:rPr>
                <a:t>Job Descriptions</a:t>
              </a:r>
            </a:p>
            <a:p>
              <a:pPr algn="ctr"/>
              <a:r>
                <a:rPr lang="en-US" sz="1200" b="1" dirty="0" smtClean="0">
                  <a:latin typeface="Arial" pitchFamily="34" charset="0"/>
                  <a:cs typeface="Arial" pitchFamily="34" charset="0"/>
                </a:rPr>
                <a:t>Competency Models</a:t>
              </a:r>
              <a:endParaRPr lang="en-US" sz="1200" b="1" dirty="0">
                <a:latin typeface="Arial" pitchFamily="34" charset="0"/>
                <a:cs typeface="Arial" pitchFamily="34" charset="0"/>
              </a:endParaRPr>
            </a:p>
          </p:txBody>
        </p:sp>
      </p:grpSp>
      <p:pic>
        <p:nvPicPr>
          <p:cNvPr id="53255" name="Picture 7"/>
          <p:cNvPicPr>
            <a:picLocks noChangeAspect="1" noChangeArrowheads="1"/>
          </p:cNvPicPr>
          <p:nvPr/>
        </p:nvPicPr>
        <p:blipFill>
          <a:blip r:embed="rId8" cstate="print"/>
          <a:srcRect/>
          <a:stretch>
            <a:fillRect/>
          </a:stretch>
        </p:blipFill>
        <p:spPr bwMode="auto">
          <a:xfrm>
            <a:off x="7772400" y="3081563"/>
            <a:ext cx="790575" cy="1009650"/>
          </a:xfrm>
          <a:prstGeom prst="rect">
            <a:avLst/>
          </a:prstGeom>
          <a:noFill/>
          <a:ln w="9525">
            <a:solidFill>
              <a:schemeClr val="accent1"/>
            </a:solidFill>
            <a:miter lim="800000"/>
            <a:headEnd/>
            <a:tailEnd/>
          </a:ln>
        </p:spPr>
      </p:pic>
      <p:pic>
        <p:nvPicPr>
          <p:cNvPr id="53257" name="Picture 9" descr="http://www.wjordan.com/Images/Finance/Business.jpg"/>
          <p:cNvPicPr>
            <a:picLocks noChangeAspect="1" noChangeArrowheads="1"/>
          </p:cNvPicPr>
          <p:nvPr/>
        </p:nvPicPr>
        <p:blipFill>
          <a:blip r:embed="rId9" cstate="print"/>
          <a:srcRect/>
          <a:stretch>
            <a:fillRect/>
          </a:stretch>
        </p:blipFill>
        <p:spPr bwMode="auto">
          <a:xfrm>
            <a:off x="457200" y="1257300"/>
            <a:ext cx="792480" cy="990600"/>
          </a:xfrm>
          <a:prstGeom prst="rect">
            <a:avLst/>
          </a:prstGeom>
          <a:noFill/>
          <a:ln>
            <a:solidFill>
              <a:schemeClr val="accent1"/>
            </a:solidFill>
          </a:ln>
        </p:spPr>
      </p:pic>
      <p:sp>
        <p:nvSpPr>
          <p:cNvPr id="13" name="Title 12"/>
          <p:cNvSpPr>
            <a:spLocks noGrp="1"/>
          </p:cNvSpPr>
          <p:nvPr>
            <p:ph type="title"/>
          </p:nvPr>
        </p:nvSpPr>
        <p:spPr>
          <a:xfrm>
            <a:off x="457200" y="342900"/>
            <a:ext cx="8229600" cy="685800"/>
          </a:xfrm>
        </p:spPr>
        <p:txBody>
          <a:bodyPr>
            <a:normAutofit/>
          </a:bodyPr>
          <a:lstStyle/>
          <a:p>
            <a:r>
              <a:rPr lang="en-US" dirty="0" smtClean="0"/>
              <a:t>Process of Talent Management</a:t>
            </a:r>
            <a:endParaRPr lang="en-US" dirty="0"/>
          </a:p>
        </p:txBody>
      </p:sp>
      <p:sp>
        <p:nvSpPr>
          <p:cNvPr id="14" name="TextBox 13"/>
          <p:cNvSpPr txBox="1"/>
          <p:nvPr/>
        </p:nvSpPr>
        <p:spPr>
          <a:xfrm>
            <a:off x="457200" y="2398067"/>
            <a:ext cx="841897" cy="461665"/>
          </a:xfrm>
          <a:prstGeom prst="rect">
            <a:avLst/>
          </a:prstGeom>
          <a:noFill/>
        </p:spPr>
        <p:txBody>
          <a:bodyPr wrap="none" rtlCol="0">
            <a:spAutoFit/>
          </a:bodyPr>
          <a:lstStyle/>
          <a:p>
            <a:pPr algn="ctr"/>
            <a:r>
              <a:rPr lang="en-US" sz="1200" b="1" dirty="0" smtClean="0">
                <a:latin typeface="Arial" pitchFamily="34" charset="0"/>
                <a:cs typeface="Arial" pitchFamily="34" charset="0"/>
              </a:rPr>
              <a:t>Strategic</a:t>
            </a:r>
          </a:p>
          <a:p>
            <a:pPr algn="ctr"/>
            <a:r>
              <a:rPr lang="en-US" sz="1200" b="1" dirty="0" smtClean="0">
                <a:latin typeface="Arial" pitchFamily="34" charset="0"/>
                <a:cs typeface="Arial" pitchFamily="34" charset="0"/>
              </a:rPr>
              <a:t>Plan</a:t>
            </a:r>
            <a:endParaRPr lang="en-US" sz="1200" b="1" dirty="0">
              <a:latin typeface="Arial" pitchFamily="34" charset="0"/>
              <a:cs typeface="Arial" pitchFamily="34" charset="0"/>
            </a:endParaRPr>
          </a:p>
        </p:txBody>
      </p:sp>
      <p:sp>
        <p:nvSpPr>
          <p:cNvPr id="15" name="Right Arrow 14"/>
          <p:cNvSpPr/>
          <p:nvPr/>
        </p:nvSpPr>
        <p:spPr>
          <a:xfrm rot="1226252">
            <a:off x="1455833" y="2356612"/>
            <a:ext cx="652150" cy="1635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rot="12432544">
            <a:off x="7011713" y="2777944"/>
            <a:ext cx="652150" cy="1635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257800" y="5905500"/>
            <a:ext cx="3886200" cy="276999"/>
          </a:xfrm>
          <a:prstGeom prst="rect">
            <a:avLst/>
          </a:prstGeom>
        </p:spPr>
        <p:txBody>
          <a:bodyPr wrap="square">
            <a:spAutoFit/>
          </a:bodyPr>
          <a:lstStyle/>
          <a:p>
            <a:r>
              <a:rPr lang="en-US" sz="1200" dirty="0" smtClean="0"/>
              <a:t>Source: </a:t>
            </a:r>
            <a:r>
              <a:rPr lang="en-US" sz="1200" dirty="0" err="1" smtClean="0"/>
              <a:t>Bernsin</a:t>
            </a:r>
            <a:r>
              <a:rPr lang="en-US" sz="1200" dirty="0" smtClean="0"/>
              <a:t> &amp; Associates - </a:t>
            </a:r>
            <a:r>
              <a:rPr lang="en-US" sz="1200" dirty="0" smtClean="0">
                <a:hlinkClick r:id="rId10"/>
              </a:rPr>
              <a:t>http://bit.ly/cFN5ox</a:t>
            </a:r>
            <a:endParaRPr lang="en-US" sz="1200" dirty="0" smtClean="0"/>
          </a:p>
        </p:txBody>
      </p:sp>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066800"/>
          </a:xfrm>
        </p:spPr>
        <p:txBody>
          <a:bodyPr>
            <a:normAutofit/>
          </a:bodyPr>
          <a:lstStyle/>
          <a:p>
            <a:r>
              <a:rPr lang="en-US" dirty="0" smtClean="0"/>
              <a:t>Five Basics in Implementing Talent Management</a:t>
            </a:r>
            <a:endParaRPr lang="en-US" dirty="0"/>
          </a:p>
        </p:txBody>
      </p:sp>
      <p:sp>
        <p:nvSpPr>
          <p:cNvPr id="3" name="Content Placeholder 2"/>
          <p:cNvSpPr>
            <a:spLocks noGrp="1"/>
          </p:cNvSpPr>
          <p:nvPr>
            <p:ph idx="1"/>
          </p:nvPr>
        </p:nvSpPr>
        <p:spPr>
          <a:xfrm>
            <a:off x="457200" y="1812175"/>
            <a:ext cx="8229600" cy="4325112"/>
          </a:xfrm>
        </p:spPr>
        <p:txBody>
          <a:bodyPr/>
          <a:lstStyle/>
          <a:p>
            <a:r>
              <a:rPr lang="en-US" dirty="0" smtClean="0"/>
              <a:t>Identify and Assess Existing &amp; Needed Talents</a:t>
            </a:r>
          </a:p>
          <a:p>
            <a:r>
              <a:rPr lang="en-US" dirty="0" smtClean="0"/>
              <a:t>Hiring and Developing Staff</a:t>
            </a:r>
          </a:p>
          <a:p>
            <a:r>
              <a:rPr lang="en-US" dirty="0" smtClean="0"/>
              <a:t>High Value Appraisals</a:t>
            </a:r>
            <a:endParaRPr lang="en-US" sz="2400" dirty="0" smtClean="0"/>
          </a:p>
          <a:p>
            <a:r>
              <a:rPr lang="en-US" dirty="0" smtClean="0"/>
              <a:t>Understanding Compensation &amp; It’s Impact</a:t>
            </a:r>
          </a:p>
          <a:p>
            <a:r>
              <a:rPr lang="en-US" dirty="0" smtClean="0"/>
              <a:t>Turnover and Succession Planning for the Future</a:t>
            </a:r>
          </a:p>
          <a:p>
            <a:endParaRPr lang="en-US" dirty="0"/>
          </a:p>
        </p:txBody>
      </p:sp>
      <p:pic>
        <p:nvPicPr>
          <p:cNvPr id="4" name="Picture 2" descr="http://www.corpuworkbook.com/blog/Talent%20Cycle.jpg"/>
          <p:cNvPicPr>
            <a:picLocks noChangeAspect="1" noChangeArrowheads="1"/>
          </p:cNvPicPr>
          <p:nvPr/>
        </p:nvPicPr>
        <p:blipFill>
          <a:blip r:embed="rId3" cstate="print"/>
          <a:srcRect/>
          <a:stretch>
            <a:fillRect/>
          </a:stretch>
        </p:blipFill>
        <p:spPr bwMode="auto">
          <a:xfrm>
            <a:off x="7302500" y="4472962"/>
            <a:ext cx="1841500" cy="1829425"/>
          </a:xfrm>
          <a:prstGeom prst="rect">
            <a:avLst/>
          </a:prstGeom>
          <a:noFill/>
        </p:spPr>
      </p:pic>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
            </a:r>
            <a:br>
              <a:rPr lang="en-US" sz="3600" dirty="0" smtClean="0"/>
            </a:br>
            <a:r>
              <a:rPr lang="en-US" sz="3300" dirty="0" smtClean="0"/>
              <a:t>Identify and Assess Existing &amp; Needed Talents</a:t>
            </a:r>
            <a:br>
              <a:rPr lang="en-US" sz="3300" dirty="0" smtClean="0"/>
            </a:br>
            <a:endParaRPr lang="en-US" sz="3300" dirty="0"/>
          </a:p>
        </p:txBody>
      </p:sp>
      <p:sp>
        <p:nvSpPr>
          <p:cNvPr id="3" name="Content Placeholder 2"/>
          <p:cNvSpPr>
            <a:spLocks noGrp="1"/>
          </p:cNvSpPr>
          <p:nvPr>
            <p:ph idx="1"/>
          </p:nvPr>
        </p:nvSpPr>
        <p:spPr/>
        <p:txBody>
          <a:bodyPr>
            <a:normAutofit lnSpcReduction="10000"/>
          </a:bodyPr>
          <a:lstStyle/>
          <a:p>
            <a:pPr lvl="0"/>
            <a:r>
              <a:rPr lang="en-US" dirty="0" smtClean="0"/>
              <a:t>Identifying the competency skill sets needed in the organization</a:t>
            </a:r>
            <a:endParaRPr lang="en-US" sz="2600" dirty="0" smtClean="0"/>
          </a:p>
          <a:p>
            <a:pPr lvl="0"/>
            <a:r>
              <a:rPr lang="en-US" dirty="0" smtClean="0"/>
              <a:t>Develop competency matrices to capture talent issues within a role and describe</a:t>
            </a:r>
            <a:endParaRPr lang="en-US" sz="2600" dirty="0" smtClean="0"/>
          </a:p>
          <a:p>
            <a:pPr lvl="0"/>
            <a:r>
              <a:rPr lang="en-US" dirty="0" smtClean="0"/>
              <a:t>Develop a rating scale with scoring and weighting options based on requirements </a:t>
            </a:r>
          </a:p>
          <a:p>
            <a:pPr lvl="0"/>
            <a:r>
              <a:rPr lang="en-US" dirty="0" smtClean="0"/>
              <a:t>Track, evaluate, and manage competencies across the organization</a:t>
            </a:r>
          </a:p>
          <a:p>
            <a:pPr lvl="0"/>
            <a:r>
              <a:rPr lang="en-US" dirty="0" smtClean="0"/>
              <a:t>Implement a performance/competency management system</a:t>
            </a:r>
          </a:p>
        </p:txBody>
      </p:sp>
      <p:pic>
        <p:nvPicPr>
          <p:cNvPr id="31746" name="Picture 2" descr="http://www.cksinfo.com/clipart/office/supplies/magnifying-glass-01.png"/>
          <p:cNvPicPr>
            <a:picLocks noChangeAspect="1" noChangeArrowheads="1"/>
          </p:cNvPicPr>
          <p:nvPr/>
        </p:nvPicPr>
        <p:blipFill>
          <a:blip r:embed="rId3"/>
          <a:srcRect/>
          <a:stretch>
            <a:fillRect/>
          </a:stretch>
        </p:blipFill>
        <p:spPr bwMode="auto">
          <a:xfrm>
            <a:off x="7624111" y="4898118"/>
            <a:ext cx="1383138" cy="1375002"/>
          </a:xfrm>
          <a:prstGeom prst="rect">
            <a:avLst/>
          </a:prstGeom>
          <a:noFill/>
        </p:spPr>
      </p:pic>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500773" y="914400"/>
          <a:ext cx="8091485" cy="4953008"/>
        </p:xfrm>
        <a:graphic>
          <a:graphicData uri="http://schemas.openxmlformats.org/drawingml/2006/table">
            <a:tbl>
              <a:tblPr/>
              <a:tblGrid>
                <a:gridCol w="617524"/>
                <a:gridCol w="125597"/>
                <a:gridCol w="125597"/>
                <a:gridCol w="125597"/>
                <a:gridCol w="125597"/>
                <a:gridCol w="125597"/>
                <a:gridCol w="125597"/>
                <a:gridCol w="125597"/>
                <a:gridCol w="125597"/>
                <a:gridCol w="125597"/>
                <a:gridCol w="125597"/>
                <a:gridCol w="125597"/>
                <a:gridCol w="125597"/>
                <a:gridCol w="125597"/>
                <a:gridCol w="125597"/>
                <a:gridCol w="125597"/>
                <a:gridCol w="125597"/>
                <a:gridCol w="125597"/>
                <a:gridCol w="125597"/>
                <a:gridCol w="125597"/>
                <a:gridCol w="125597"/>
                <a:gridCol w="125597"/>
                <a:gridCol w="125597"/>
                <a:gridCol w="125597"/>
                <a:gridCol w="63738"/>
                <a:gridCol w="125597"/>
                <a:gridCol w="125597"/>
                <a:gridCol w="125597"/>
                <a:gridCol w="125597"/>
                <a:gridCol w="125597"/>
                <a:gridCol w="125597"/>
                <a:gridCol w="125597"/>
                <a:gridCol w="125597"/>
                <a:gridCol w="125597"/>
                <a:gridCol w="125597"/>
                <a:gridCol w="125597"/>
                <a:gridCol w="125597"/>
                <a:gridCol w="125597"/>
                <a:gridCol w="125597"/>
                <a:gridCol w="125597"/>
                <a:gridCol w="125597"/>
                <a:gridCol w="125597"/>
                <a:gridCol w="125597"/>
                <a:gridCol w="125597"/>
                <a:gridCol w="125597"/>
                <a:gridCol w="125597"/>
                <a:gridCol w="125597"/>
                <a:gridCol w="125597"/>
                <a:gridCol w="125597"/>
                <a:gridCol w="125597"/>
                <a:gridCol w="125597"/>
                <a:gridCol w="125597"/>
                <a:gridCol w="125597"/>
                <a:gridCol w="125597"/>
                <a:gridCol w="125597"/>
                <a:gridCol w="125597"/>
                <a:gridCol w="125597"/>
                <a:gridCol w="125597"/>
                <a:gridCol w="125597"/>
                <a:gridCol w="125597"/>
                <a:gridCol w="125597"/>
              </a:tblGrid>
              <a:tr h="865100">
                <a:tc>
                  <a:txBody>
                    <a:bodyPr/>
                    <a:lstStyle/>
                    <a:p>
                      <a:pPr algn="ctr" fontAlgn="b"/>
                      <a:r>
                        <a:rPr lang="en-US" sz="1050" b="0" i="0" u="none" strike="noStrike" dirty="0">
                          <a:latin typeface="Arial"/>
                        </a:rPr>
                        <a:t>Name / Skill</a:t>
                      </a:r>
                    </a:p>
                  </a:txBody>
                  <a:tcPr marL="6469" marR="6469" marT="6469"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4">
                  <a:txBody>
                    <a:bodyPr/>
                    <a:lstStyle/>
                    <a:p>
                      <a:pPr algn="ctr" fontAlgn="b"/>
                      <a:r>
                        <a:rPr lang="en-US" sz="1050" b="0" i="0" u="none" strike="noStrike" dirty="0">
                          <a:latin typeface="Arial"/>
                        </a:rPr>
                        <a:t>Quick Change Artist</a:t>
                      </a:r>
                    </a:p>
                  </a:txBody>
                  <a:tcPr marL="6469" marR="6469" marT="6469"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b"/>
                      <a:r>
                        <a:rPr lang="en-US" sz="1050" b="0" i="0" u="none" strike="noStrike" dirty="0">
                          <a:latin typeface="Arial"/>
                        </a:rPr>
                        <a:t>Job Commitment</a:t>
                      </a:r>
                    </a:p>
                  </a:txBody>
                  <a:tcPr marL="6469" marR="6469" marT="6469"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b"/>
                      <a:r>
                        <a:rPr lang="en-US" sz="1050" b="0" i="0" u="none" strike="noStrike" dirty="0">
                          <a:latin typeface="Arial"/>
                        </a:rPr>
                        <a:t>Sense of Urgency</a:t>
                      </a:r>
                    </a:p>
                  </a:txBody>
                  <a:tcPr marL="6469" marR="6469" marT="6469"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b"/>
                      <a:r>
                        <a:rPr lang="en-US" sz="1050" b="0" i="0" u="none" strike="noStrike" dirty="0">
                          <a:latin typeface="Arial"/>
                        </a:rPr>
                        <a:t>Ambiguity &amp; Uncertainty</a:t>
                      </a:r>
                    </a:p>
                  </a:txBody>
                  <a:tcPr marL="6469" marR="6469" marT="6469"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b"/>
                      <a:r>
                        <a:rPr lang="en-US" sz="1050" b="0" i="0" u="none" strike="noStrike" dirty="0">
                          <a:latin typeface="Arial"/>
                        </a:rPr>
                        <a:t>Innovation</a:t>
                      </a:r>
                    </a:p>
                  </a:txBody>
                  <a:tcPr marL="6469" marR="6469" marT="6469"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b"/>
                      <a:r>
                        <a:rPr lang="en-US" sz="1050" b="0" i="0" u="none" strike="noStrike" dirty="0" smtClean="0">
                          <a:latin typeface="Arial"/>
                        </a:rPr>
                        <a:t>Lifelong Learner</a:t>
                      </a:r>
                      <a:endParaRPr lang="en-US" sz="1050" b="0" i="0" u="none" strike="noStrike" dirty="0">
                        <a:latin typeface="Arial"/>
                      </a:endParaRPr>
                    </a:p>
                  </a:txBody>
                  <a:tcPr marL="6469" marR="6469" marT="6469"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b"/>
                      <a:r>
                        <a:rPr lang="en-US" sz="1050" b="0" i="0" u="none" strike="noStrike" dirty="0">
                          <a:latin typeface="Arial"/>
                        </a:rPr>
                        <a:t>Accountability</a:t>
                      </a:r>
                    </a:p>
                  </a:txBody>
                  <a:tcPr marL="6469" marR="6469" marT="6469"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b"/>
                      <a:r>
                        <a:rPr lang="en-US" sz="1050" b="0" i="0" u="none" strike="noStrike">
                          <a:latin typeface="Arial"/>
                        </a:rPr>
                        <a:t>Value Add</a:t>
                      </a:r>
                    </a:p>
                  </a:txBody>
                  <a:tcPr marL="6469" marR="6469" marT="6469"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b"/>
                      <a:r>
                        <a:rPr lang="en-US" sz="1050" b="0" i="0" u="none" strike="noStrike" dirty="0">
                          <a:latin typeface="Arial"/>
                        </a:rPr>
                        <a:t>Service</a:t>
                      </a:r>
                    </a:p>
                  </a:txBody>
                  <a:tcPr marL="6469" marR="6469" marT="6469"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b"/>
                      <a:r>
                        <a:rPr lang="en-US" sz="1050" b="0" i="0" u="none" strike="noStrike" dirty="0">
                          <a:latin typeface="Arial"/>
                        </a:rPr>
                        <a:t>Manages Morale</a:t>
                      </a:r>
                    </a:p>
                  </a:txBody>
                  <a:tcPr marL="6469" marR="6469" marT="6469"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b"/>
                      <a:r>
                        <a:rPr lang="en-US" sz="1050" b="0" i="0" u="none" strike="noStrike" dirty="0">
                          <a:latin typeface="Arial"/>
                        </a:rPr>
                        <a:t>Kaizen</a:t>
                      </a:r>
                    </a:p>
                  </a:txBody>
                  <a:tcPr marL="6469" marR="6469" marT="6469"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b"/>
                      <a:r>
                        <a:rPr lang="en-US" sz="1050" b="0" i="0" u="none" strike="noStrike" dirty="0">
                          <a:latin typeface="Arial"/>
                        </a:rPr>
                        <a:t>Takes Ownership</a:t>
                      </a:r>
                    </a:p>
                  </a:txBody>
                  <a:tcPr marL="6469" marR="6469" marT="6469"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b"/>
                      <a:r>
                        <a:rPr lang="en-US" sz="1050" b="0" i="0" u="none" strike="noStrike" dirty="0">
                          <a:latin typeface="Arial"/>
                        </a:rPr>
                        <a:t>Expectations</a:t>
                      </a:r>
                    </a:p>
                  </a:txBody>
                  <a:tcPr marL="6469" marR="6469" marT="6469"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b"/>
                      <a:r>
                        <a:rPr lang="en-US" sz="1050" b="0" i="0" u="none" strike="noStrike" dirty="0">
                          <a:latin typeface="Arial"/>
                        </a:rPr>
                        <a:t> </a:t>
                      </a:r>
                    </a:p>
                  </a:txBody>
                  <a:tcPr marL="6469" marR="6469" marT="6469"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b"/>
                      <a:r>
                        <a:rPr lang="en-US" sz="1050" b="0" i="0" u="none" strike="noStrike" dirty="0">
                          <a:latin typeface="Arial"/>
                        </a:rPr>
                        <a:t> </a:t>
                      </a:r>
                    </a:p>
                  </a:txBody>
                  <a:tcPr marL="6469" marR="6469" marT="6469"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131572">
                <a:tc rowSpan="4">
                  <a:txBody>
                    <a:bodyPr/>
                    <a:lstStyle/>
                    <a:p>
                      <a:pPr algn="ctr" fontAlgn="b"/>
                      <a:r>
                        <a:rPr lang="en-US" sz="1050" b="0" i="0" u="none" strike="noStrike" dirty="0">
                          <a:latin typeface="Arial"/>
                        </a:rPr>
                        <a:t>Ruth</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31572">
                <a:tc vMerge="1">
                  <a:txBody>
                    <a:bodyPr/>
                    <a:lstStyle/>
                    <a:p>
                      <a:endParaRPr lang="en-US"/>
                    </a:p>
                  </a:txBody>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31572">
                <a:tc vMerge="1">
                  <a:txBody>
                    <a:bodyPr/>
                    <a:lstStyle/>
                    <a:p>
                      <a:endParaRPr lang="en-US"/>
                    </a:p>
                  </a:txBody>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31572">
                <a:tc vMerge="1">
                  <a:txBody>
                    <a:bodyPr/>
                    <a:lstStyle/>
                    <a:p>
                      <a:endParaRPr lang="en-US"/>
                    </a:p>
                  </a:txBody>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31572">
                <a:tc rowSpan="4">
                  <a:txBody>
                    <a:bodyPr/>
                    <a:lstStyle/>
                    <a:p>
                      <a:pPr algn="ctr" fontAlgn="b"/>
                      <a:r>
                        <a:rPr lang="en-US" sz="1050" b="0" i="0" u="none" strike="noStrike" dirty="0">
                          <a:latin typeface="Arial"/>
                        </a:rPr>
                        <a:t>John</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31572">
                <a:tc vMerge="1">
                  <a:txBody>
                    <a:bodyPr/>
                    <a:lstStyle/>
                    <a:p>
                      <a:endParaRPr lang="en-US"/>
                    </a:p>
                  </a:txBody>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31572">
                <a:tc vMerge="1">
                  <a:txBody>
                    <a:bodyPr/>
                    <a:lstStyle/>
                    <a:p>
                      <a:endParaRPr lang="en-US"/>
                    </a:p>
                  </a:txBody>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31572">
                <a:tc vMerge="1">
                  <a:txBody>
                    <a:bodyPr/>
                    <a:lstStyle/>
                    <a:p>
                      <a:endParaRPr lang="en-US"/>
                    </a:p>
                  </a:txBody>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31572">
                <a:tc rowSpan="4">
                  <a:txBody>
                    <a:bodyPr/>
                    <a:lstStyle/>
                    <a:p>
                      <a:pPr algn="ctr" fontAlgn="b"/>
                      <a:r>
                        <a:rPr lang="en-US" sz="1050" b="0" i="0" u="none" strike="noStrike" dirty="0">
                          <a:latin typeface="Arial"/>
                        </a:rPr>
                        <a:t>Bill</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31572">
                <a:tc vMerge="1">
                  <a:txBody>
                    <a:bodyPr/>
                    <a:lstStyle/>
                    <a:p>
                      <a:endParaRPr lang="en-US"/>
                    </a:p>
                  </a:txBody>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31572">
                <a:tc vMerge="1">
                  <a:txBody>
                    <a:bodyPr/>
                    <a:lstStyle/>
                    <a:p>
                      <a:endParaRPr lang="en-US"/>
                    </a:p>
                  </a:txBody>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31572">
                <a:tc vMerge="1">
                  <a:txBody>
                    <a:bodyPr/>
                    <a:lstStyle/>
                    <a:p>
                      <a:endParaRPr lang="en-US"/>
                    </a:p>
                  </a:txBody>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31572">
                <a:tc rowSpan="4">
                  <a:txBody>
                    <a:bodyPr/>
                    <a:lstStyle/>
                    <a:p>
                      <a:pPr algn="ctr" fontAlgn="b"/>
                      <a:r>
                        <a:rPr lang="en-US" sz="1050" b="0" i="0" u="none" strike="noStrike" dirty="0">
                          <a:latin typeface="Arial"/>
                        </a:rPr>
                        <a:t>Fred</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31572">
                <a:tc vMerge="1">
                  <a:txBody>
                    <a:bodyPr/>
                    <a:lstStyle/>
                    <a:p>
                      <a:endParaRPr lang="en-US"/>
                    </a:p>
                  </a:txBody>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31572">
                <a:tc vMerge="1">
                  <a:txBody>
                    <a:bodyPr/>
                    <a:lstStyle/>
                    <a:p>
                      <a:endParaRPr lang="en-US"/>
                    </a:p>
                  </a:txBody>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31572">
                <a:tc vMerge="1">
                  <a:txBody>
                    <a:bodyPr/>
                    <a:lstStyle/>
                    <a:p>
                      <a:endParaRPr lang="en-US"/>
                    </a:p>
                  </a:txBody>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31572">
                <a:tc rowSpan="4">
                  <a:txBody>
                    <a:bodyPr/>
                    <a:lstStyle/>
                    <a:p>
                      <a:pPr algn="ctr" fontAlgn="b"/>
                      <a:r>
                        <a:rPr lang="en-US" sz="1050" b="0" i="0" u="none" strike="noStrike" dirty="0">
                          <a:latin typeface="Arial"/>
                        </a:rPr>
                        <a:t>Mary</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31572">
                <a:tc vMerge="1">
                  <a:txBody>
                    <a:bodyPr/>
                    <a:lstStyle/>
                    <a:p>
                      <a:endParaRPr lang="en-US"/>
                    </a:p>
                  </a:txBody>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31572">
                <a:tc vMerge="1">
                  <a:txBody>
                    <a:bodyPr/>
                    <a:lstStyle/>
                    <a:p>
                      <a:endParaRPr lang="en-US"/>
                    </a:p>
                  </a:txBody>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31572">
                <a:tc vMerge="1">
                  <a:txBody>
                    <a:bodyPr/>
                    <a:lstStyle/>
                    <a:p>
                      <a:endParaRPr lang="en-US"/>
                    </a:p>
                  </a:txBody>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31572">
                <a:tc rowSpan="4">
                  <a:txBody>
                    <a:bodyPr/>
                    <a:lstStyle/>
                    <a:p>
                      <a:pPr algn="ctr" fontAlgn="b"/>
                      <a:r>
                        <a:rPr lang="en-US" sz="1050" b="0" i="0" u="none" strike="noStrike" dirty="0">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31572">
                <a:tc vMerge="1">
                  <a:txBody>
                    <a:bodyPr/>
                    <a:lstStyle/>
                    <a:p>
                      <a:endParaRPr lang="en-US"/>
                    </a:p>
                  </a:txBody>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31572">
                <a:tc vMerge="1">
                  <a:txBody>
                    <a:bodyPr/>
                    <a:lstStyle/>
                    <a:p>
                      <a:endParaRPr lang="en-US"/>
                    </a:p>
                  </a:txBody>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31572">
                <a:tc vMerge="1">
                  <a:txBody>
                    <a:bodyPr/>
                    <a:lstStyle/>
                    <a:p>
                      <a:endParaRPr lang="en-US"/>
                    </a:p>
                  </a:txBody>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31572">
                <a:tc>
                  <a:txBody>
                    <a:bodyPr/>
                    <a:lstStyle/>
                    <a:p>
                      <a:pPr algn="l" fontAlgn="b"/>
                      <a:endParaRPr lang="en-US" sz="700" b="0" i="0" u="none" strike="noStrike">
                        <a:latin typeface="Arial"/>
                      </a:endParaRPr>
                    </a:p>
                  </a:txBody>
                  <a:tcPr marL="6469" marR="6469" marT="646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latin typeface="Arial"/>
                      </a:endParaRP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latin typeface="Arial"/>
                      </a:endParaRP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latin typeface="Arial"/>
                      </a:endParaRP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latin typeface="Arial"/>
                      </a:endParaRP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latin typeface="Arial"/>
                      </a:endParaRPr>
                    </a:p>
                  </a:txBody>
                  <a:tcPr marL="6469" marR="6469" marT="646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latin typeface="Arial"/>
                      </a:endParaRPr>
                    </a:p>
                  </a:txBody>
                  <a:tcPr marL="6469" marR="6469" marT="646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latin typeface="Arial"/>
                      </a:endParaRPr>
                    </a:p>
                  </a:txBody>
                  <a:tcPr marL="6469" marR="6469" marT="646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latin typeface="Arial"/>
                      </a:endParaRPr>
                    </a:p>
                  </a:txBody>
                  <a:tcPr marL="6469" marR="6469" marT="646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latin typeface="Arial"/>
                      </a:endParaRPr>
                    </a:p>
                  </a:txBody>
                  <a:tcPr marL="6469" marR="6469" marT="646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latin typeface="Arial"/>
                      </a:endParaRPr>
                    </a:p>
                  </a:txBody>
                  <a:tcPr marL="6469" marR="6469" marT="646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latin typeface="Arial"/>
                      </a:endParaRPr>
                    </a:p>
                  </a:txBody>
                  <a:tcPr marL="6469" marR="6469" marT="646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latin typeface="Arial"/>
                      </a:endParaRPr>
                    </a:p>
                  </a:txBody>
                  <a:tcPr marL="6469" marR="6469" marT="646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latin typeface="Arial"/>
                      </a:endParaRP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latin typeface="Arial"/>
                      </a:endParaRP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latin typeface="Arial"/>
                      </a:endParaRP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latin typeface="Arial"/>
                      </a:endParaRP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latin typeface="Arial"/>
                      </a:endParaRPr>
                    </a:p>
                  </a:txBody>
                  <a:tcPr marL="6469" marR="6469" marT="646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latin typeface="Arial"/>
                      </a:endParaRPr>
                    </a:p>
                  </a:txBody>
                  <a:tcPr marL="6469" marR="6469" marT="646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latin typeface="Arial"/>
                      </a:endParaRPr>
                    </a:p>
                  </a:txBody>
                  <a:tcPr marL="6469" marR="6469" marT="646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latin typeface="Arial"/>
                      </a:endParaRPr>
                    </a:p>
                  </a:txBody>
                  <a:tcPr marL="6469" marR="6469" marT="646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latin typeface="Arial"/>
                      </a:endParaRPr>
                    </a:p>
                  </a:txBody>
                  <a:tcPr marL="6469" marR="6469" marT="646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latin typeface="Arial"/>
                      </a:endParaRPr>
                    </a:p>
                  </a:txBody>
                  <a:tcPr marL="6469" marR="6469" marT="646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latin typeface="Arial"/>
                      </a:endParaRPr>
                    </a:p>
                  </a:txBody>
                  <a:tcPr marL="6469" marR="6469" marT="646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latin typeface="Arial"/>
                      </a:endParaRPr>
                    </a:p>
                  </a:txBody>
                  <a:tcPr marL="6469" marR="6469" marT="646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latin typeface="Arial"/>
                      </a:endParaRP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latin typeface="Arial"/>
                      </a:endParaRP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latin typeface="Arial"/>
                      </a:endParaRP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latin typeface="Arial"/>
                      </a:endParaRP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latin typeface="Arial"/>
                      </a:endParaRPr>
                    </a:p>
                  </a:txBody>
                  <a:tcPr marL="6469" marR="6469" marT="646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latin typeface="Arial"/>
                      </a:endParaRPr>
                    </a:p>
                  </a:txBody>
                  <a:tcPr marL="6469" marR="6469" marT="646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latin typeface="Arial"/>
                      </a:endParaRPr>
                    </a:p>
                  </a:txBody>
                  <a:tcPr marL="6469" marR="6469" marT="646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latin typeface="Arial"/>
                      </a:endParaRPr>
                    </a:p>
                  </a:txBody>
                  <a:tcPr marL="6469" marR="6469" marT="646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latin typeface="Arial"/>
                      </a:endParaRPr>
                    </a:p>
                  </a:txBody>
                  <a:tcPr marL="6469" marR="6469" marT="646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latin typeface="Arial"/>
                      </a:endParaRPr>
                    </a:p>
                  </a:txBody>
                  <a:tcPr marL="6469" marR="6469" marT="646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latin typeface="Arial"/>
                      </a:endParaRPr>
                    </a:p>
                  </a:txBody>
                  <a:tcPr marL="6469" marR="6469" marT="646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latin typeface="Arial"/>
                      </a:endParaRPr>
                    </a:p>
                  </a:txBody>
                  <a:tcPr marL="6469" marR="6469" marT="646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latin typeface="Arial"/>
                      </a:endParaRP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latin typeface="Arial"/>
                      </a:endParaRP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latin typeface="Arial"/>
                      </a:endParaRP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latin typeface="Arial"/>
                      </a:endParaRP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latin typeface="Arial"/>
                      </a:endParaRPr>
                    </a:p>
                  </a:txBody>
                  <a:tcPr marL="6469" marR="6469" marT="646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latin typeface="Arial"/>
                      </a:endParaRPr>
                    </a:p>
                  </a:txBody>
                  <a:tcPr marL="6469" marR="6469" marT="646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latin typeface="Arial"/>
                      </a:endParaRPr>
                    </a:p>
                  </a:txBody>
                  <a:tcPr marL="6469" marR="6469" marT="646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latin typeface="Arial"/>
                      </a:endParaRPr>
                    </a:p>
                  </a:txBody>
                  <a:tcPr marL="6469" marR="6469" marT="646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latin typeface="Arial"/>
                      </a:endParaRPr>
                    </a:p>
                  </a:txBody>
                  <a:tcPr marL="6469" marR="6469" marT="646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latin typeface="Arial"/>
                      </a:endParaRPr>
                    </a:p>
                  </a:txBody>
                  <a:tcPr marL="6469" marR="6469" marT="646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latin typeface="Arial"/>
                      </a:endParaRPr>
                    </a:p>
                  </a:txBody>
                  <a:tcPr marL="6469" marR="6469" marT="646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latin typeface="Arial"/>
                      </a:endParaRPr>
                    </a:p>
                  </a:txBody>
                  <a:tcPr marL="6469" marR="6469" marT="646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latin typeface="Arial"/>
                      </a:endParaRPr>
                    </a:p>
                  </a:txBody>
                  <a:tcPr marL="6469" marR="6469" marT="646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latin typeface="Arial"/>
                      </a:endParaRP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latin typeface="Arial"/>
                      </a:endParaRP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latin typeface="Arial"/>
                      </a:endParaRP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latin typeface="Arial"/>
                      </a:endParaRP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latin typeface="Arial"/>
                      </a:endParaRPr>
                    </a:p>
                  </a:txBody>
                  <a:tcPr marL="6469" marR="6469" marT="646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latin typeface="Arial"/>
                      </a:endParaRPr>
                    </a:p>
                  </a:txBody>
                  <a:tcPr marL="6469" marR="6469" marT="646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latin typeface="Arial"/>
                      </a:endParaRPr>
                    </a:p>
                  </a:txBody>
                  <a:tcPr marL="6469" marR="6469" marT="646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latin typeface="Arial"/>
                      </a:endParaRPr>
                    </a:p>
                  </a:txBody>
                  <a:tcPr marL="6469" marR="6469" marT="646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latin typeface="Arial"/>
                      </a:endParaRPr>
                    </a:p>
                  </a:txBody>
                  <a:tcPr marL="6469" marR="6469" marT="646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latin typeface="Arial"/>
                      </a:endParaRPr>
                    </a:p>
                  </a:txBody>
                  <a:tcPr marL="6469" marR="6469" marT="646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latin typeface="Arial"/>
                      </a:endParaRPr>
                    </a:p>
                  </a:txBody>
                  <a:tcPr marL="6469" marR="6469" marT="6469" marB="0" anchor="b">
                    <a:lnL>
                      <a:noFill/>
                    </a:lnL>
                    <a:lnR>
                      <a:noFill/>
                    </a:lnR>
                    <a:lnT w="6350" cap="flat" cmpd="sng" algn="ctr">
                      <a:solidFill>
                        <a:srgbClr val="000000"/>
                      </a:solidFill>
                      <a:prstDash val="solid"/>
                      <a:round/>
                      <a:headEnd type="none" w="med" len="med"/>
                      <a:tailEnd type="none" w="med" len="med"/>
                    </a:lnT>
                    <a:lnB>
                      <a:noFill/>
                    </a:lnB>
                  </a:tcPr>
                </a:tc>
              </a:tr>
              <a:tr h="131572">
                <a:tc>
                  <a:txBody>
                    <a:bodyPr/>
                    <a:lstStyle/>
                    <a:p>
                      <a:pPr algn="l" fontAlgn="b"/>
                      <a:endParaRPr lang="en-US" sz="700" b="0" i="0" u="none" strike="noStrike">
                        <a:latin typeface="Arial"/>
                      </a:endParaRPr>
                    </a:p>
                  </a:txBody>
                  <a:tcPr marL="6469" marR="6469" marT="646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latin typeface="Arial"/>
                      </a:endParaRPr>
                    </a:p>
                  </a:txBody>
                  <a:tcPr marL="6469" marR="6469" marT="646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a:latin typeface="Arial"/>
                      </a:endParaRPr>
                    </a:p>
                  </a:txBody>
                  <a:tcPr marL="6469" marR="6469" marT="6469" marB="0" anchor="b">
                    <a:lnL>
                      <a:noFill/>
                    </a:lnL>
                    <a:lnR>
                      <a:noFill/>
                    </a:lnR>
                    <a:lnT>
                      <a:noFill/>
                    </a:lnT>
                    <a:lnB>
                      <a:noFill/>
                    </a:lnB>
                  </a:tcPr>
                </a:tc>
                <a:tc>
                  <a:txBody>
                    <a:bodyPr/>
                    <a:lstStyle/>
                    <a:p>
                      <a:pPr algn="l" fontAlgn="b"/>
                      <a:endParaRPr lang="en-US" sz="700" b="0" i="0" u="none" strike="noStrike">
                        <a:latin typeface="Arial"/>
                      </a:endParaRPr>
                    </a:p>
                  </a:txBody>
                  <a:tcPr marL="6469" marR="6469" marT="6469" marB="0" anchor="b">
                    <a:lnL>
                      <a:noFill/>
                    </a:lnL>
                    <a:lnR>
                      <a:noFill/>
                    </a:lnR>
                    <a:lnT>
                      <a:noFill/>
                    </a:lnT>
                    <a:lnB>
                      <a:noFill/>
                    </a:lnB>
                  </a:tcPr>
                </a:tc>
                <a:tc>
                  <a:txBody>
                    <a:bodyPr/>
                    <a:lstStyle/>
                    <a:p>
                      <a:pPr algn="l" fontAlgn="b"/>
                      <a:endParaRPr lang="en-US" sz="700" b="0" i="0" u="none" strike="noStrike">
                        <a:latin typeface="Arial"/>
                      </a:endParaRPr>
                    </a:p>
                  </a:txBody>
                  <a:tcPr marL="6469" marR="6469" marT="6469" marB="0" anchor="b">
                    <a:lnL>
                      <a:noFill/>
                    </a:lnL>
                    <a:lnR>
                      <a:noFill/>
                    </a:lnR>
                    <a:lnT>
                      <a:noFill/>
                    </a:lnT>
                    <a:lnB>
                      <a:noFill/>
                    </a:lnB>
                  </a:tcPr>
                </a:tc>
                <a:tc>
                  <a:txBody>
                    <a:bodyPr/>
                    <a:lstStyle/>
                    <a:p>
                      <a:pPr algn="l" fontAlgn="b"/>
                      <a:endParaRPr lang="en-US" sz="700" b="0" i="0" u="none" strike="noStrike">
                        <a:latin typeface="Arial"/>
                      </a:endParaRPr>
                    </a:p>
                  </a:txBody>
                  <a:tcPr marL="6469" marR="6469" marT="6469" marB="0" anchor="b">
                    <a:lnL>
                      <a:noFill/>
                    </a:lnL>
                    <a:lnR>
                      <a:noFill/>
                    </a:lnR>
                    <a:lnT>
                      <a:noFill/>
                    </a:lnT>
                    <a:lnB>
                      <a:noFill/>
                    </a:lnB>
                  </a:tcPr>
                </a:tc>
                <a:tc>
                  <a:txBody>
                    <a:bodyPr/>
                    <a:lstStyle/>
                    <a:p>
                      <a:pPr algn="l" fontAlgn="b"/>
                      <a:endParaRPr lang="en-US" sz="700" b="0" i="0" u="none" strike="noStrike">
                        <a:latin typeface="Arial"/>
                      </a:endParaRPr>
                    </a:p>
                  </a:txBody>
                  <a:tcPr marL="6469" marR="6469" marT="6469" marB="0" anchor="b">
                    <a:lnL>
                      <a:noFill/>
                    </a:lnL>
                    <a:lnR>
                      <a:noFill/>
                    </a:lnR>
                    <a:lnT>
                      <a:noFill/>
                    </a:lnT>
                    <a:lnB>
                      <a:noFill/>
                    </a:lnB>
                  </a:tcPr>
                </a:tc>
                <a:tc>
                  <a:txBody>
                    <a:bodyPr/>
                    <a:lstStyle/>
                    <a:p>
                      <a:pPr algn="l" fontAlgn="b"/>
                      <a:endParaRPr lang="en-US" sz="700" b="0" i="0" u="none" strike="noStrike">
                        <a:latin typeface="Arial"/>
                      </a:endParaRPr>
                    </a:p>
                  </a:txBody>
                  <a:tcPr marL="6469" marR="6469" marT="6469" marB="0" anchor="b">
                    <a:lnL>
                      <a:noFill/>
                    </a:lnL>
                    <a:lnR>
                      <a:noFill/>
                    </a:lnR>
                    <a:lnT>
                      <a:noFill/>
                    </a:lnT>
                    <a:lnB>
                      <a:noFill/>
                    </a:lnB>
                  </a:tcPr>
                </a:tc>
                <a:tc>
                  <a:txBody>
                    <a:bodyPr/>
                    <a:lstStyle/>
                    <a:p>
                      <a:pPr algn="l" fontAlgn="b"/>
                      <a:endParaRPr lang="en-US" sz="700" b="0" i="0" u="none" strike="noStrike">
                        <a:latin typeface="Arial"/>
                      </a:endParaRPr>
                    </a:p>
                  </a:txBody>
                  <a:tcPr marL="6469" marR="6469" marT="646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latin typeface="Arial"/>
                      </a:endParaRPr>
                    </a:p>
                  </a:txBody>
                  <a:tcPr marL="6469" marR="6469" marT="646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a:latin typeface="Arial"/>
                      </a:endParaRPr>
                    </a:p>
                  </a:txBody>
                  <a:tcPr marL="6469" marR="6469" marT="6469" marB="0" anchor="b">
                    <a:lnL>
                      <a:noFill/>
                    </a:lnL>
                    <a:lnR>
                      <a:noFill/>
                    </a:lnR>
                    <a:lnT>
                      <a:noFill/>
                    </a:lnT>
                    <a:lnB>
                      <a:noFill/>
                    </a:lnB>
                  </a:tcPr>
                </a:tc>
                <a:tc>
                  <a:txBody>
                    <a:bodyPr/>
                    <a:lstStyle/>
                    <a:p>
                      <a:pPr algn="l" fontAlgn="b"/>
                      <a:endParaRPr lang="en-US" sz="700" b="0" i="0" u="none" strike="noStrike">
                        <a:latin typeface="Arial"/>
                      </a:endParaRPr>
                    </a:p>
                  </a:txBody>
                  <a:tcPr marL="6469" marR="6469" marT="6469" marB="0" anchor="b">
                    <a:lnL>
                      <a:noFill/>
                    </a:lnL>
                    <a:lnR>
                      <a:noFill/>
                    </a:lnR>
                    <a:lnT>
                      <a:noFill/>
                    </a:lnT>
                    <a:lnB>
                      <a:noFill/>
                    </a:lnB>
                  </a:tcPr>
                </a:tc>
                <a:tc>
                  <a:txBody>
                    <a:bodyPr/>
                    <a:lstStyle/>
                    <a:p>
                      <a:pPr algn="l" fontAlgn="b"/>
                      <a:endParaRPr lang="en-US" sz="700" b="0" i="0" u="none" strike="noStrike">
                        <a:latin typeface="Arial"/>
                      </a:endParaRPr>
                    </a:p>
                  </a:txBody>
                  <a:tcPr marL="6469" marR="6469" marT="6469" marB="0" anchor="b">
                    <a:lnL>
                      <a:noFill/>
                    </a:lnL>
                    <a:lnR>
                      <a:noFill/>
                    </a:lnR>
                    <a:lnT>
                      <a:noFill/>
                    </a:lnT>
                    <a:lnB>
                      <a:noFill/>
                    </a:lnB>
                  </a:tcPr>
                </a:tc>
                <a:tc>
                  <a:txBody>
                    <a:bodyPr/>
                    <a:lstStyle/>
                    <a:p>
                      <a:pPr algn="l" fontAlgn="b"/>
                      <a:endParaRPr lang="en-US" sz="700" b="0" i="0" u="none" strike="noStrike">
                        <a:latin typeface="Arial"/>
                      </a:endParaRPr>
                    </a:p>
                  </a:txBody>
                  <a:tcPr marL="6469" marR="6469" marT="6469" marB="0" anchor="b">
                    <a:lnL>
                      <a:noFill/>
                    </a:lnL>
                    <a:lnR>
                      <a:noFill/>
                    </a:lnR>
                    <a:lnT>
                      <a:noFill/>
                    </a:lnT>
                    <a:lnB>
                      <a:noFill/>
                    </a:lnB>
                  </a:tcPr>
                </a:tc>
                <a:tc>
                  <a:txBody>
                    <a:bodyPr/>
                    <a:lstStyle/>
                    <a:p>
                      <a:pPr algn="l" fontAlgn="b"/>
                      <a:endParaRPr lang="en-US" sz="700" b="0" i="0" u="none" strike="noStrike">
                        <a:latin typeface="Arial"/>
                      </a:endParaRPr>
                    </a:p>
                  </a:txBody>
                  <a:tcPr marL="6469" marR="6469" marT="6469" marB="0" anchor="b">
                    <a:lnL>
                      <a:noFill/>
                    </a:lnL>
                    <a:lnR>
                      <a:noFill/>
                    </a:lnR>
                    <a:lnT>
                      <a:noFill/>
                    </a:lnT>
                    <a:lnB>
                      <a:noFill/>
                    </a:lnB>
                  </a:tcPr>
                </a:tc>
                <a:tc>
                  <a:txBody>
                    <a:bodyPr/>
                    <a:lstStyle/>
                    <a:p>
                      <a:pPr algn="l" fontAlgn="b"/>
                      <a:endParaRPr lang="en-US" sz="700" b="0" i="0" u="none" strike="noStrike">
                        <a:latin typeface="Arial"/>
                      </a:endParaRPr>
                    </a:p>
                  </a:txBody>
                  <a:tcPr marL="6469" marR="6469" marT="6469" marB="0" anchor="b">
                    <a:lnL>
                      <a:noFill/>
                    </a:lnL>
                    <a:lnR>
                      <a:noFill/>
                    </a:lnR>
                    <a:lnT>
                      <a:noFill/>
                    </a:lnT>
                    <a:lnB>
                      <a:noFill/>
                    </a:lnB>
                  </a:tcPr>
                </a:tc>
                <a:tc>
                  <a:txBody>
                    <a:bodyPr/>
                    <a:lstStyle/>
                    <a:p>
                      <a:pPr algn="l" fontAlgn="b"/>
                      <a:endParaRPr lang="en-US" sz="700" b="0" i="0" u="none" strike="noStrike">
                        <a:latin typeface="Arial"/>
                      </a:endParaRPr>
                    </a:p>
                  </a:txBody>
                  <a:tcPr marL="6469" marR="6469" marT="646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latin typeface="Arial"/>
                      </a:endParaRPr>
                    </a:p>
                  </a:txBody>
                  <a:tcPr marL="6469" marR="6469" marT="646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a:latin typeface="Arial"/>
                      </a:endParaRPr>
                    </a:p>
                  </a:txBody>
                  <a:tcPr marL="6469" marR="6469" marT="6469" marB="0" anchor="b">
                    <a:lnL>
                      <a:noFill/>
                    </a:lnL>
                    <a:lnR>
                      <a:noFill/>
                    </a:lnR>
                    <a:lnT>
                      <a:noFill/>
                    </a:lnT>
                    <a:lnB>
                      <a:noFill/>
                    </a:lnB>
                  </a:tcPr>
                </a:tc>
                <a:tc>
                  <a:txBody>
                    <a:bodyPr/>
                    <a:lstStyle/>
                    <a:p>
                      <a:pPr algn="l" fontAlgn="b"/>
                      <a:endParaRPr lang="en-US" sz="700" b="0" i="0" u="none" strike="noStrike">
                        <a:latin typeface="Arial"/>
                      </a:endParaRPr>
                    </a:p>
                  </a:txBody>
                  <a:tcPr marL="6469" marR="6469" marT="6469" marB="0" anchor="b">
                    <a:lnL>
                      <a:noFill/>
                    </a:lnL>
                    <a:lnR>
                      <a:noFill/>
                    </a:lnR>
                    <a:lnT>
                      <a:noFill/>
                    </a:lnT>
                    <a:lnB>
                      <a:noFill/>
                    </a:lnB>
                  </a:tcPr>
                </a:tc>
                <a:tc>
                  <a:txBody>
                    <a:bodyPr/>
                    <a:lstStyle/>
                    <a:p>
                      <a:pPr algn="l" fontAlgn="b"/>
                      <a:endParaRPr lang="en-US" sz="700" b="0" i="0" u="none" strike="noStrike">
                        <a:latin typeface="Arial"/>
                      </a:endParaRPr>
                    </a:p>
                  </a:txBody>
                  <a:tcPr marL="6469" marR="6469" marT="6469" marB="0" anchor="b">
                    <a:lnL>
                      <a:noFill/>
                    </a:lnL>
                    <a:lnR>
                      <a:noFill/>
                    </a:lnR>
                    <a:lnT>
                      <a:noFill/>
                    </a:lnT>
                    <a:lnB>
                      <a:noFill/>
                    </a:lnB>
                  </a:tcPr>
                </a:tc>
                <a:tc>
                  <a:txBody>
                    <a:bodyPr/>
                    <a:lstStyle/>
                    <a:p>
                      <a:pPr algn="l" fontAlgn="b"/>
                      <a:endParaRPr lang="en-US" sz="700" b="0" i="0" u="none" strike="noStrike">
                        <a:latin typeface="Arial"/>
                      </a:endParaRPr>
                    </a:p>
                  </a:txBody>
                  <a:tcPr marL="6469" marR="6469" marT="6469" marB="0" anchor="b">
                    <a:lnL>
                      <a:noFill/>
                    </a:lnL>
                    <a:lnR>
                      <a:noFill/>
                    </a:lnR>
                    <a:lnT>
                      <a:noFill/>
                    </a:lnT>
                    <a:lnB>
                      <a:noFill/>
                    </a:lnB>
                  </a:tcPr>
                </a:tc>
                <a:tc>
                  <a:txBody>
                    <a:bodyPr/>
                    <a:lstStyle/>
                    <a:p>
                      <a:pPr algn="l" fontAlgn="b"/>
                      <a:endParaRPr lang="en-US" sz="700" b="0" i="0" u="none" strike="noStrike">
                        <a:latin typeface="Arial"/>
                      </a:endParaRPr>
                    </a:p>
                  </a:txBody>
                  <a:tcPr marL="6469" marR="6469" marT="6469" marB="0" anchor="b">
                    <a:lnL>
                      <a:noFill/>
                    </a:lnL>
                    <a:lnR>
                      <a:noFill/>
                    </a:lnR>
                    <a:lnT>
                      <a:noFill/>
                    </a:lnT>
                    <a:lnB>
                      <a:noFill/>
                    </a:lnB>
                  </a:tcPr>
                </a:tc>
                <a:tc>
                  <a:txBody>
                    <a:bodyPr/>
                    <a:lstStyle/>
                    <a:p>
                      <a:pPr algn="l" fontAlgn="b"/>
                      <a:endParaRPr lang="en-US" sz="700" b="0" i="0" u="none" strike="noStrike">
                        <a:latin typeface="Arial"/>
                      </a:endParaRPr>
                    </a:p>
                  </a:txBody>
                  <a:tcPr marL="6469" marR="6469" marT="6469" marB="0" anchor="b">
                    <a:lnL>
                      <a:noFill/>
                    </a:lnL>
                    <a:lnR>
                      <a:noFill/>
                    </a:lnR>
                    <a:lnT>
                      <a:noFill/>
                    </a:lnT>
                    <a:lnB>
                      <a:noFill/>
                    </a:lnB>
                  </a:tcPr>
                </a:tc>
                <a:tc>
                  <a:txBody>
                    <a:bodyPr/>
                    <a:lstStyle/>
                    <a:p>
                      <a:pPr algn="l" fontAlgn="b"/>
                      <a:endParaRPr lang="en-US" sz="700" b="0" i="0" u="none" strike="noStrike">
                        <a:latin typeface="Arial"/>
                      </a:endParaRPr>
                    </a:p>
                  </a:txBody>
                  <a:tcPr marL="6469" marR="6469" marT="646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latin typeface="Arial"/>
                      </a:endParaRPr>
                    </a:p>
                  </a:txBody>
                  <a:tcPr marL="6469" marR="6469" marT="646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a:latin typeface="Arial"/>
                      </a:endParaRPr>
                    </a:p>
                  </a:txBody>
                  <a:tcPr marL="6469" marR="6469" marT="6469" marB="0" anchor="b">
                    <a:lnL>
                      <a:noFill/>
                    </a:lnL>
                    <a:lnR>
                      <a:noFill/>
                    </a:lnR>
                    <a:lnT>
                      <a:noFill/>
                    </a:lnT>
                    <a:lnB>
                      <a:noFill/>
                    </a:lnB>
                  </a:tcPr>
                </a:tc>
                <a:tc>
                  <a:txBody>
                    <a:bodyPr/>
                    <a:lstStyle/>
                    <a:p>
                      <a:pPr algn="l" fontAlgn="b"/>
                      <a:endParaRPr lang="en-US" sz="700" b="0" i="0" u="none" strike="noStrike">
                        <a:latin typeface="Arial"/>
                      </a:endParaRPr>
                    </a:p>
                  </a:txBody>
                  <a:tcPr marL="6469" marR="6469" marT="6469" marB="0" anchor="b">
                    <a:lnL>
                      <a:noFill/>
                    </a:lnL>
                    <a:lnR>
                      <a:noFill/>
                    </a:lnR>
                    <a:lnT>
                      <a:noFill/>
                    </a:lnT>
                    <a:lnB>
                      <a:noFill/>
                    </a:lnB>
                  </a:tcPr>
                </a:tc>
                <a:tc>
                  <a:txBody>
                    <a:bodyPr/>
                    <a:lstStyle/>
                    <a:p>
                      <a:pPr algn="l" fontAlgn="b"/>
                      <a:endParaRPr lang="en-US" sz="700" b="0" i="0" u="none" strike="noStrike">
                        <a:latin typeface="Arial"/>
                      </a:endParaRPr>
                    </a:p>
                  </a:txBody>
                  <a:tcPr marL="6469" marR="6469" marT="6469" marB="0" anchor="b">
                    <a:lnL>
                      <a:noFill/>
                    </a:lnL>
                    <a:lnR>
                      <a:noFill/>
                    </a:lnR>
                    <a:lnT>
                      <a:noFill/>
                    </a:lnT>
                    <a:lnB>
                      <a:noFill/>
                    </a:lnB>
                  </a:tcPr>
                </a:tc>
                <a:tc>
                  <a:txBody>
                    <a:bodyPr/>
                    <a:lstStyle/>
                    <a:p>
                      <a:pPr algn="l" fontAlgn="b"/>
                      <a:endParaRPr lang="en-US" sz="700" b="0" i="0" u="none" strike="noStrike">
                        <a:latin typeface="Arial"/>
                      </a:endParaRPr>
                    </a:p>
                  </a:txBody>
                  <a:tcPr marL="6469" marR="6469" marT="6469" marB="0" anchor="b">
                    <a:lnL>
                      <a:noFill/>
                    </a:lnL>
                    <a:lnR>
                      <a:noFill/>
                    </a:lnR>
                    <a:lnT>
                      <a:noFill/>
                    </a:lnT>
                    <a:lnB>
                      <a:noFill/>
                    </a:lnB>
                  </a:tcPr>
                </a:tc>
                <a:tc>
                  <a:txBody>
                    <a:bodyPr/>
                    <a:lstStyle/>
                    <a:p>
                      <a:pPr algn="l" fontAlgn="b"/>
                      <a:endParaRPr lang="en-US" sz="700" b="0" i="0" u="none" strike="noStrike">
                        <a:latin typeface="Arial"/>
                      </a:endParaRPr>
                    </a:p>
                  </a:txBody>
                  <a:tcPr marL="6469" marR="6469" marT="6469" marB="0" anchor="b">
                    <a:lnL>
                      <a:noFill/>
                    </a:lnL>
                    <a:lnR>
                      <a:noFill/>
                    </a:lnR>
                    <a:lnT>
                      <a:noFill/>
                    </a:lnT>
                    <a:lnB>
                      <a:noFill/>
                    </a:lnB>
                  </a:tcPr>
                </a:tc>
                <a:tc>
                  <a:txBody>
                    <a:bodyPr/>
                    <a:lstStyle/>
                    <a:p>
                      <a:pPr algn="l" fontAlgn="b"/>
                      <a:endParaRPr lang="en-US" sz="700" b="0" i="0" u="none" strike="noStrike">
                        <a:latin typeface="Arial"/>
                      </a:endParaRPr>
                    </a:p>
                  </a:txBody>
                  <a:tcPr marL="6469" marR="6469" marT="6469" marB="0" anchor="b">
                    <a:lnL>
                      <a:noFill/>
                    </a:lnL>
                    <a:lnR>
                      <a:noFill/>
                    </a:lnR>
                    <a:lnT>
                      <a:noFill/>
                    </a:lnT>
                    <a:lnB>
                      <a:noFill/>
                    </a:lnB>
                  </a:tcPr>
                </a:tc>
                <a:tc>
                  <a:txBody>
                    <a:bodyPr/>
                    <a:lstStyle/>
                    <a:p>
                      <a:pPr algn="l" fontAlgn="b"/>
                      <a:endParaRPr lang="en-US" sz="700" b="0" i="0" u="none" strike="noStrike">
                        <a:latin typeface="Arial"/>
                      </a:endParaRPr>
                    </a:p>
                  </a:txBody>
                  <a:tcPr marL="6469" marR="6469" marT="6469" marB="0" anchor="b">
                    <a:lnL>
                      <a:noFill/>
                    </a:lnL>
                    <a:lnR>
                      <a:noFill/>
                    </a:lnR>
                    <a:lnT>
                      <a:noFill/>
                    </a:lnT>
                    <a:lnB>
                      <a:noFill/>
                    </a:lnB>
                  </a:tcPr>
                </a:tc>
                <a:tc>
                  <a:txBody>
                    <a:bodyPr/>
                    <a:lstStyle/>
                    <a:p>
                      <a:pPr algn="l" fontAlgn="b"/>
                      <a:endParaRPr lang="en-US" sz="700" b="0" i="0" u="none" strike="noStrike">
                        <a:latin typeface="Arial"/>
                      </a:endParaRPr>
                    </a:p>
                  </a:txBody>
                  <a:tcPr marL="6469" marR="6469" marT="646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latin typeface="Arial"/>
                      </a:endParaRPr>
                    </a:p>
                  </a:txBody>
                  <a:tcPr marL="6469" marR="6469" marT="646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a:latin typeface="Arial"/>
                      </a:endParaRPr>
                    </a:p>
                  </a:txBody>
                  <a:tcPr marL="6469" marR="6469" marT="6469" marB="0" anchor="b">
                    <a:lnL>
                      <a:noFill/>
                    </a:lnL>
                    <a:lnR>
                      <a:noFill/>
                    </a:lnR>
                    <a:lnT>
                      <a:noFill/>
                    </a:lnT>
                    <a:lnB>
                      <a:noFill/>
                    </a:lnB>
                  </a:tcPr>
                </a:tc>
                <a:tc>
                  <a:txBody>
                    <a:bodyPr/>
                    <a:lstStyle/>
                    <a:p>
                      <a:pPr algn="l" fontAlgn="b"/>
                      <a:endParaRPr lang="en-US" sz="700" b="0" i="0" u="none" strike="noStrike">
                        <a:latin typeface="Arial"/>
                      </a:endParaRPr>
                    </a:p>
                  </a:txBody>
                  <a:tcPr marL="6469" marR="6469" marT="6469" marB="0" anchor="b">
                    <a:lnL>
                      <a:noFill/>
                    </a:lnL>
                    <a:lnR>
                      <a:noFill/>
                    </a:lnR>
                    <a:lnT>
                      <a:noFill/>
                    </a:lnT>
                    <a:lnB>
                      <a:noFill/>
                    </a:lnB>
                  </a:tcPr>
                </a:tc>
                <a:tc>
                  <a:txBody>
                    <a:bodyPr/>
                    <a:lstStyle/>
                    <a:p>
                      <a:pPr algn="l" fontAlgn="b"/>
                      <a:endParaRPr lang="en-US" sz="700" b="0" i="0" u="none" strike="noStrike">
                        <a:latin typeface="Arial"/>
                      </a:endParaRPr>
                    </a:p>
                  </a:txBody>
                  <a:tcPr marL="6469" marR="6469" marT="6469" marB="0" anchor="b">
                    <a:lnL>
                      <a:noFill/>
                    </a:lnL>
                    <a:lnR>
                      <a:noFill/>
                    </a:lnR>
                    <a:lnT>
                      <a:noFill/>
                    </a:lnT>
                    <a:lnB>
                      <a:noFill/>
                    </a:lnB>
                  </a:tcPr>
                </a:tc>
                <a:tc>
                  <a:txBody>
                    <a:bodyPr/>
                    <a:lstStyle/>
                    <a:p>
                      <a:pPr algn="l" fontAlgn="b"/>
                      <a:endParaRPr lang="en-US" sz="700" b="0" i="0" u="none" strike="noStrike">
                        <a:latin typeface="Arial"/>
                      </a:endParaRPr>
                    </a:p>
                  </a:txBody>
                  <a:tcPr marL="6469" marR="6469" marT="6469" marB="0" anchor="b">
                    <a:lnL>
                      <a:noFill/>
                    </a:lnL>
                    <a:lnR>
                      <a:noFill/>
                    </a:lnR>
                    <a:lnT>
                      <a:noFill/>
                    </a:lnT>
                    <a:lnB>
                      <a:noFill/>
                    </a:lnB>
                  </a:tcPr>
                </a:tc>
                <a:tc>
                  <a:txBody>
                    <a:bodyPr/>
                    <a:lstStyle/>
                    <a:p>
                      <a:pPr algn="l" fontAlgn="b"/>
                      <a:endParaRPr lang="en-US" sz="700" b="0" i="0" u="none" strike="noStrike">
                        <a:latin typeface="Arial"/>
                      </a:endParaRPr>
                    </a:p>
                  </a:txBody>
                  <a:tcPr marL="6469" marR="6469" marT="6469" marB="0" anchor="b">
                    <a:lnL>
                      <a:noFill/>
                    </a:lnL>
                    <a:lnR>
                      <a:noFill/>
                    </a:lnR>
                    <a:lnT>
                      <a:noFill/>
                    </a:lnT>
                    <a:lnB>
                      <a:noFill/>
                    </a:lnB>
                  </a:tcPr>
                </a:tc>
                <a:tc>
                  <a:txBody>
                    <a:bodyPr/>
                    <a:lstStyle/>
                    <a:p>
                      <a:pPr algn="l" fontAlgn="b"/>
                      <a:endParaRPr lang="en-US" sz="700" b="0" i="0" u="none" strike="noStrike">
                        <a:latin typeface="Arial"/>
                      </a:endParaRPr>
                    </a:p>
                  </a:txBody>
                  <a:tcPr marL="6469" marR="6469" marT="6469" marB="0" anchor="b">
                    <a:lnL>
                      <a:noFill/>
                    </a:lnL>
                    <a:lnR>
                      <a:noFill/>
                    </a:lnR>
                    <a:lnT>
                      <a:noFill/>
                    </a:lnT>
                    <a:lnB>
                      <a:noFill/>
                    </a:lnB>
                  </a:tcPr>
                </a:tc>
              </a:tr>
              <a:tr h="139921">
                <a:tc>
                  <a:txBody>
                    <a:bodyPr/>
                    <a:lstStyle/>
                    <a:p>
                      <a:pPr algn="l" fontAlgn="b"/>
                      <a:endParaRPr lang="en-US" sz="700" b="0" i="0" u="none" strike="noStrike">
                        <a:latin typeface="Arial"/>
                      </a:endParaRPr>
                    </a:p>
                  </a:txBody>
                  <a:tcPr marL="6469" marR="6469" marT="646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700" b="0" i="0" u="none" strike="noStrike">
                        <a:latin typeface="Arial"/>
                      </a:endParaRPr>
                    </a:p>
                  </a:txBody>
                  <a:tcPr marL="6469" marR="6469" marT="646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a:latin typeface="Arial"/>
                      </a:endParaRPr>
                    </a:p>
                  </a:txBody>
                  <a:tcPr marL="6469" marR="6469" marT="6469" marB="0" anchor="b">
                    <a:lnL>
                      <a:noFill/>
                    </a:lnL>
                    <a:lnR>
                      <a:noFill/>
                    </a:lnR>
                    <a:lnT>
                      <a:noFill/>
                    </a:lnT>
                    <a:lnB>
                      <a:noFill/>
                    </a:lnB>
                  </a:tcPr>
                </a:tc>
                <a:tc>
                  <a:txBody>
                    <a:bodyPr/>
                    <a:lstStyle/>
                    <a:p>
                      <a:pPr algn="l" fontAlgn="b"/>
                      <a:endParaRPr lang="en-US" sz="700" b="0" i="0" u="none" strike="noStrike">
                        <a:latin typeface="Arial"/>
                      </a:endParaRPr>
                    </a:p>
                  </a:txBody>
                  <a:tcPr marL="6469" marR="6469" marT="6469" marB="0" anchor="b">
                    <a:lnL>
                      <a:noFill/>
                    </a:lnL>
                    <a:lnR>
                      <a:noFill/>
                    </a:lnR>
                    <a:lnT>
                      <a:noFill/>
                    </a:lnT>
                    <a:lnB>
                      <a:noFill/>
                    </a:lnB>
                  </a:tcPr>
                </a:tc>
                <a:tc>
                  <a:txBody>
                    <a:bodyPr/>
                    <a:lstStyle/>
                    <a:p>
                      <a:pPr algn="l" fontAlgn="b"/>
                      <a:endParaRPr lang="en-US" sz="700" b="0" i="0" u="none" strike="noStrike">
                        <a:latin typeface="Arial"/>
                      </a:endParaRPr>
                    </a:p>
                  </a:txBody>
                  <a:tcPr marL="6469" marR="6469" marT="6469" marB="0" anchor="b">
                    <a:lnL>
                      <a:noFill/>
                    </a:lnL>
                    <a:lnR>
                      <a:noFill/>
                    </a:lnR>
                    <a:lnT>
                      <a:noFill/>
                    </a:lnT>
                    <a:lnB>
                      <a:noFill/>
                    </a:lnB>
                  </a:tcPr>
                </a:tc>
                <a:tc>
                  <a:txBody>
                    <a:bodyPr/>
                    <a:lstStyle/>
                    <a:p>
                      <a:pPr algn="l" fontAlgn="b"/>
                      <a:endParaRPr lang="en-US" sz="700" b="0" i="0" u="none" strike="noStrike">
                        <a:latin typeface="Arial"/>
                      </a:endParaRPr>
                    </a:p>
                  </a:txBody>
                  <a:tcPr marL="6469" marR="6469" marT="6469" marB="0" anchor="b">
                    <a:lnL>
                      <a:noFill/>
                    </a:lnL>
                    <a:lnR>
                      <a:noFill/>
                    </a:lnR>
                    <a:lnT>
                      <a:noFill/>
                    </a:lnT>
                    <a:lnB>
                      <a:noFill/>
                    </a:lnB>
                  </a:tcPr>
                </a:tc>
                <a:tc>
                  <a:txBody>
                    <a:bodyPr/>
                    <a:lstStyle/>
                    <a:p>
                      <a:pPr algn="l" fontAlgn="b"/>
                      <a:endParaRPr lang="en-US" sz="700" b="0" i="0" u="none" strike="noStrike">
                        <a:latin typeface="Arial"/>
                      </a:endParaRPr>
                    </a:p>
                  </a:txBody>
                  <a:tcPr marL="6469" marR="6469" marT="6469" marB="0" anchor="b">
                    <a:lnL>
                      <a:noFill/>
                    </a:lnL>
                    <a:lnR>
                      <a:noFill/>
                    </a:lnR>
                    <a:lnT>
                      <a:noFill/>
                    </a:lnT>
                    <a:lnB>
                      <a:noFill/>
                    </a:lnB>
                  </a:tcPr>
                </a:tc>
                <a:tc>
                  <a:txBody>
                    <a:bodyPr/>
                    <a:lstStyle/>
                    <a:p>
                      <a:pPr algn="l" fontAlgn="b"/>
                      <a:endParaRPr lang="en-US" sz="700" b="0" i="0" u="none" strike="noStrike">
                        <a:latin typeface="Arial"/>
                      </a:endParaRPr>
                    </a:p>
                  </a:txBody>
                  <a:tcPr marL="6469" marR="6469" marT="6469" marB="0" anchor="b">
                    <a:lnL>
                      <a:noFill/>
                    </a:lnL>
                    <a:lnR>
                      <a:noFill/>
                    </a:lnR>
                    <a:lnT>
                      <a:noFill/>
                    </a:lnT>
                    <a:lnB>
                      <a:noFill/>
                    </a:lnB>
                  </a:tcPr>
                </a:tc>
                <a:tc>
                  <a:txBody>
                    <a:bodyPr/>
                    <a:lstStyle/>
                    <a:p>
                      <a:pPr algn="l" fontAlgn="b"/>
                      <a:endParaRPr lang="en-US" sz="700" b="0" i="0" u="none" strike="noStrike">
                        <a:latin typeface="Arial"/>
                      </a:endParaRPr>
                    </a:p>
                  </a:txBody>
                  <a:tcPr marL="6469" marR="6469" marT="646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6100"/>
                          </a:solidFill>
                          <a:latin typeface="Calibri"/>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700" b="0" i="0" u="none" strike="noStrike">
                        <a:latin typeface="Arial"/>
                      </a:endParaRPr>
                    </a:p>
                  </a:txBody>
                  <a:tcPr marL="6469" marR="6469" marT="646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a:latin typeface="Arial"/>
                      </a:endParaRPr>
                    </a:p>
                  </a:txBody>
                  <a:tcPr marL="6469" marR="6469" marT="6469" marB="0" anchor="b">
                    <a:lnL>
                      <a:noFill/>
                    </a:lnL>
                    <a:lnR>
                      <a:noFill/>
                    </a:lnR>
                    <a:lnT>
                      <a:noFill/>
                    </a:lnT>
                    <a:lnB>
                      <a:noFill/>
                    </a:lnB>
                  </a:tcPr>
                </a:tc>
                <a:tc>
                  <a:txBody>
                    <a:bodyPr/>
                    <a:lstStyle/>
                    <a:p>
                      <a:pPr algn="l" fontAlgn="b"/>
                      <a:endParaRPr lang="en-US" sz="700" b="0" i="0" u="none" strike="noStrike">
                        <a:latin typeface="Arial"/>
                      </a:endParaRPr>
                    </a:p>
                  </a:txBody>
                  <a:tcPr marL="6469" marR="6469" marT="6469" marB="0" anchor="b">
                    <a:lnL>
                      <a:noFill/>
                    </a:lnL>
                    <a:lnR>
                      <a:noFill/>
                    </a:lnR>
                    <a:lnT>
                      <a:noFill/>
                    </a:lnT>
                    <a:lnB>
                      <a:noFill/>
                    </a:lnB>
                  </a:tcPr>
                </a:tc>
                <a:tc>
                  <a:txBody>
                    <a:bodyPr/>
                    <a:lstStyle/>
                    <a:p>
                      <a:pPr algn="l" fontAlgn="b"/>
                      <a:endParaRPr lang="en-US" sz="700" b="0" i="0" u="none" strike="noStrike">
                        <a:latin typeface="Arial"/>
                      </a:endParaRPr>
                    </a:p>
                  </a:txBody>
                  <a:tcPr marL="6469" marR="6469" marT="6469" marB="0" anchor="b">
                    <a:lnL>
                      <a:noFill/>
                    </a:lnL>
                    <a:lnR>
                      <a:noFill/>
                    </a:lnR>
                    <a:lnT>
                      <a:noFill/>
                    </a:lnT>
                    <a:lnB>
                      <a:noFill/>
                    </a:lnB>
                  </a:tcPr>
                </a:tc>
                <a:tc>
                  <a:txBody>
                    <a:bodyPr/>
                    <a:lstStyle/>
                    <a:p>
                      <a:pPr algn="l" fontAlgn="b"/>
                      <a:endParaRPr lang="en-US" sz="700" b="0" i="0" u="none" strike="noStrike">
                        <a:latin typeface="Arial"/>
                      </a:endParaRPr>
                    </a:p>
                  </a:txBody>
                  <a:tcPr marL="6469" marR="6469" marT="6469" marB="0" anchor="b">
                    <a:lnL>
                      <a:noFill/>
                    </a:lnL>
                    <a:lnR>
                      <a:noFill/>
                    </a:lnR>
                    <a:lnT>
                      <a:noFill/>
                    </a:lnT>
                    <a:lnB>
                      <a:noFill/>
                    </a:lnB>
                  </a:tcPr>
                </a:tc>
                <a:tc>
                  <a:txBody>
                    <a:bodyPr/>
                    <a:lstStyle/>
                    <a:p>
                      <a:pPr algn="l" fontAlgn="b"/>
                      <a:endParaRPr lang="en-US" sz="700" b="0" i="0" u="none" strike="noStrike">
                        <a:latin typeface="Arial"/>
                      </a:endParaRPr>
                    </a:p>
                  </a:txBody>
                  <a:tcPr marL="6469" marR="6469" marT="6469" marB="0" anchor="b">
                    <a:lnL>
                      <a:noFill/>
                    </a:lnL>
                    <a:lnR>
                      <a:noFill/>
                    </a:lnR>
                    <a:lnT>
                      <a:noFill/>
                    </a:lnT>
                    <a:lnB>
                      <a:noFill/>
                    </a:lnB>
                  </a:tcPr>
                </a:tc>
                <a:tc>
                  <a:txBody>
                    <a:bodyPr/>
                    <a:lstStyle/>
                    <a:p>
                      <a:pPr algn="l" fontAlgn="b"/>
                      <a:endParaRPr lang="en-US" sz="700" b="0" i="0" u="none" strike="noStrike">
                        <a:latin typeface="Arial"/>
                      </a:endParaRPr>
                    </a:p>
                  </a:txBody>
                  <a:tcPr marL="6469" marR="6469" marT="6469" marB="0" anchor="b">
                    <a:lnL>
                      <a:noFill/>
                    </a:lnL>
                    <a:lnR>
                      <a:noFill/>
                    </a:lnR>
                    <a:lnT>
                      <a:noFill/>
                    </a:lnT>
                    <a:lnB>
                      <a:noFill/>
                    </a:lnB>
                  </a:tcPr>
                </a:tc>
                <a:tc>
                  <a:txBody>
                    <a:bodyPr/>
                    <a:lstStyle/>
                    <a:p>
                      <a:pPr algn="l" fontAlgn="b"/>
                      <a:endParaRPr lang="en-US" sz="700" b="0" i="0" u="none" strike="noStrike">
                        <a:latin typeface="Arial"/>
                      </a:endParaRPr>
                    </a:p>
                  </a:txBody>
                  <a:tcPr marL="6469" marR="6469" marT="646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6100"/>
                          </a:solidFill>
                          <a:latin typeface="Calibri"/>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700" b="0" i="0" u="none" strike="noStrike">
                        <a:latin typeface="Arial"/>
                      </a:endParaRPr>
                    </a:p>
                  </a:txBody>
                  <a:tcPr marL="6469" marR="6469" marT="646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a:latin typeface="Arial"/>
                      </a:endParaRPr>
                    </a:p>
                  </a:txBody>
                  <a:tcPr marL="6469" marR="6469" marT="6469" marB="0" anchor="b">
                    <a:lnL>
                      <a:noFill/>
                    </a:lnL>
                    <a:lnR>
                      <a:noFill/>
                    </a:lnR>
                    <a:lnT>
                      <a:noFill/>
                    </a:lnT>
                    <a:lnB>
                      <a:noFill/>
                    </a:lnB>
                  </a:tcPr>
                </a:tc>
                <a:tc>
                  <a:txBody>
                    <a:bodyPr/>
                    <a:lstStyle/>
                    <a:p>
                      <a:pPr algn="l" fontAlgn="b"/>
                      <a:endParaRPr lang="en-US" sz="700" b="0" i="0" u="none" strike="noStrike">
                        <a:latin typeface="Arial"/>
                      </a:endParaRPr>
                    </a:p>
                  </a:txBody>
                  <a:tcPr marL="6469" marR="6469" marT="6469" marB="0" anchor="b">
                    <a:lnL>
                      <a:noFill/>
                    </a:lnL>
                    <a:lnR>
                      <a:noFill/>
                    </a:lnR>
                    <a:lnT>
                      <a:noFill/>
                    </a:lnT>
                    <a:lnB>
                      <a:noFill/>
                    </a:lnB>
                  </a:tcPr>
                </a:tc>
                <a:tc>
                  <a:txBody>
                    <a:bodyPr/>
                    <a:lstStyle/>
                    <a:p>
                      <a:pPr algn="l" fontAlgn="b"/>
                      <a:endParaRPr lang="en-US" sz="700" b="0" i="0" u="none" strike="noStrike">
                        <a:latin typeface="Arial"/>
                      </a:endParaRPr>
                    </a:p>
                  </a:txBody>
                  <a:tcPr marL="6469" marR="6469" marT="6469" marB="0" anchor="b">
                    <a:lnL>
                      <a:noFill/>
                    </a:lnL>
                    <a:lnR>
                      <a:noFill/>
                    </a:lnR>
                    <a:lnT>
                      <a:noFill/>
                    </a:lnT>
                    <a:lnB>
                      <a:noFill/>
                    </a:lnB>
                  </a:tcPr>
                </a:tc>
                <a:tc>
                  <a:txBody>
                    <a:bodyPr/>
                    <a:lstStyle/>
                    <a:p>
                      <a:pPr algn="l" fontAlgn="b"/>
                      <a:endParaRPr lang="en-US" sz="700" b="0" i="0" u="none" strike="noStrike">
                        <a:latin typeface="Arial"/>
                      </a:endParaRPr>
                    </a:p>
                  </a:txBody>
                  <a:tcPr marL="6469" marR="6469" marT="6469" marB="0" anchor="b">
                    <a:lnL>
                      <a:noFill/>
                    </a:lnL>
                    <a:lnR>
                      <a:noFill/>
                    </a:lnR>
                    <a:lnT>
                      <a:noFill/>
                    </a:lnT>
                    <a:lnB>
                      <a:noFill/>
                    </a:lnB>
                  </a:tcPr>
                </a:tc>
                <a:tc>
                  <a:txBody>
                    <a:bodyPr/>
                    <a:lstStyle/>
                    <a:p>
                      <a:pPr algn="l" fontAlgn="b"/>
                      <a:endParaRPr lang="en-US" sz="700" b="0" i="0" u="none" strike="noStrike">
                        <a:latin typeface="Arial"/>
                      </a:endParaRPr>
                    </a:p>
                  </a:txBody>
                  <a:tcPr marL="6469" marR="6469" marT="6469" marB="0" anchor="b">
                    <a:lnL>
                      <a:noFill/>
                    </a:lnL>
                    <a:lnR>
                      <a:noFill/>
                    </a:lnR>
                    <a:lnT>
                      <a:noFill/>
                    </a:lnT>
                    <a:lnB>
                      <a:noFill/>
                    </a:lnB>
                  </a:tcPr>
                </a:tc>
                <a:tc>
                  <a:txBody>
                    <a:bodyPr/>
                    <a:lstStyle/>
                    <a:p>
                      <a:pPr algn="l" fontAlgn="b"/>
                      <a:endParaRPr lang="en-US" sz="700" b="0" i="0" u="none" strike="noStrike">
                        <a:latin typeface="Arial"/>
                      </a:endParaRPr>
                    </a:p>
                  </a:txBody>
                  <a:tcPr marL="6469" marR="6469" marT="6469" marB="0" anchor="b">
                    <a:lnL>
                      <a:noFill/>
                    </a:lnL>
                    <a:lnR>
                      <a:noFill/>
                    </a:lnR>
                    <a:lnT>
                      <a:noFill/>
                    </a:lnT>
                    <a:lnB>
                      <a:noFill/>
                    </a:lnB>
                  </a:tcPr>
                </a:tc>
                <a:tc>
                  <a:txBody>
                    <a:bodyPr/>
                    <a:lstStyle/>
                    <a:p>
                      <a:pPr algn="l" fontAlgn="b"/>
                      <a:endParaRPr lang="en-US" sz="700" b="0" i="0" u="none" strike="noStrike">
                        <a:latin typeface="Arial"/>
                      </a:endParaRPr>
                    </a:p>
                  </a:txBody>
                  <a:tcPr marL="6469" marR="6469" marT="646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6100"/>
                          </a:solidFill>
                          <a:latin typeface="Calibri"/>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700" b="0" i="0" u="none" strike="noStrike">
                        <a:latin typeface="Arial"/>
                      </a:endParaRPr>
                    </a:p>
                  </a:txBody>
                  <a:tcPr marL="6469" marR="6469" marT="646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a:latin typeface="Arial"/>
                      </a:endParaRPr>
                    </a:p>
                  </a:txBody>
                  <a:tcPr marL="6469" marR="6469" marT="6469" marB="0" anchor="b">
                    <a:lnL>
                      <a:noFill/>
                    </a:lnL>
                    <a:lnR>
                      <a:noFill/>
                    </a:lnR>
                    <a:lnT>
                      <a:noFill/>
                    </a:lnT>
                    <a:lnB>
                      <a:noFill/>
                    </a:lnB>
                  </a:tcPr>
                </a:tc>
                <a:tc>
                  <a:txBody>
                    <a:bodyPr/>
                    <a:lstStyle/>
                    <a:p>
                      <a:pPr algn="l" fontAlgn="b"/>
                      <a:endParaRPr lang="en-US" sz="700" b="0" i="0" u="none" strike="noStrike">
                        <a:latin typeface="Arial"/>
                      </a:endParaRPr>
                    </a:p>
                  </a:txBody>
                  <a:tcPr marL="6469" marR="6469" marT="6469" marB="0" anchor="b">
                    <a:lnL>
                      <a:noFill/>
                    </a:lnL>
                    <a:lnR>
                      <a:noFill/>
                    </a:lnR>
                    <a:lnT>
                      <a:noFill/>
                    </a:lnT>
                    <a:lnB>
                      <a:noFill/>
                    </a:lnB>
                  </a:tcPr>
                </a:tc>
                <a:tc>
                  <a:txBody>
                    <a:bodyPr/>
                    <a:lstStyle/>
                    <a:p>
                      <a:pPr algn="l" fontAlgn="b"/>
                      <a:endParaRPr lang="en-US" sz="700" b="0" i="0" u="none" strike="noStrike">
                        <a:latin typeface="Arial"/>
                      </a:endParaRPr>
                    </a:p>
                  </a:txBody>
                  <a:tcPr marL="6469" marR="6469" marT="6469" marB="0" anchor="b">
                    <a:lnL>
                      <a:noFill/>
                    </a:lnL>
                    <a:lnR>
                      <a:noFill/>
                    </a:lnR>
                    <a:lnT>
                      <a:noFill/>
                    </a:lnT>
                    <a:lnB>
                      <a:noFill/>
                    </a:lnB>
                  </a:tcPr>
                </a:tc>
                <a:tc>
                  <a:txBody>
                    <a:bodyPr/>
                    <a:lstStyle/>
                    <a:p>
                      <a:pPr algn="l" fontAlgn="b"/>
                      <a:endParaRPr lang="en-US" sz="700" b="0" i="0" u="none" strike="noStrike">
                        <a:latin typeface="Arial"/>
                      </a:endParaRPr>
                    </a:p>
                  </a:txBody>
                  <a:tcPr marL="6469" marR="6469" marT="6469" marB="0" anchor="b">
                    <a:lnL>
                      <a:noFill/>
                    </a:lnL>
                    <a:lnR>
                      <a:noFill/>
                    </a:lnR>
                    <a:lnT>
                      <a:noFill/>
                    </a:lnT>
                    <a:lnB>
                      <a:noFill/>
                    </a:lnB>
                  </a:tcPr>
                </a:tc>
                <a:tc>
                  <a:txBody>
                    <a:bodyPr/>
                    <a:lstStyle/>
                    <a:p>
                      <a:pPr algn="l" fontAlgn="b"/>
                      <a:endParaRPr lang="en-US" sz="700" b="0" i="0" u="none" strike="noStrike">
                        <a:latin typeface="Arial"/>
                      </a:endParaRPr>
                    </a:p>
                  </a:txBody>
                  <a:tcPr marL="6469" marR="6469" marT="6469" marB="0" anchor="b">
                    <a:lnL>
                      <a:noFill/>
                    </a:lnL>
                    <a:lnR>
                      <a:noFill/>
                    </a:lnR>
                    <a:lnT>
                      <a:noFill/>
                    </a:lnT>
                    <a:lnB>
                      <a:noFill/>
                    </a:lnB>
                  </a:tcPr>
                </a:tc>
                <a:tc>
                  <a:txBody>
                    <a:bodyPr/>
                    <a:lstStyle/>
                    <a:p>
                      <a:pPr algn="l" fontAlgn="b"/>
                      <a:endParaRPr lang="en-US" sz="700" b="0" i="0" u="none" strike="noStrike">
                        <a:latin typeface="Arial"/>
                      </a:endParaRPr>
                    </a:p>
                  </a:txBody>
                  <a:tcPr marL="6469" marR="6469" marT="6469" marB="0" anchor="b">
                    <a:lnL>
                      <a:noFill/>
                    </a:lnL>
                    <a:lnR>
                      <a:noFill/>
                    </a:lnR>
                    <a:lnT>
                      <a:noFill/>
                    </a:lnT>
                    <a:lnB>
                      <a:noFill/>
                    </a:lnB>
                  </a:tcPr>
                </a:tc>
                <a:tc>
                  <a:txBody>
                    <a:bodyPr/>
                    <a:lstStyle/>
                    <a:p>
                      <a:pPr algn="l" fontAlgn="b"/>
                      <a:endParaRPr lang="en-US" sz="700" b="0" i="0" u="none" strike="noStrike">
                        <a:latin typeface="Arial"/>
                      </a:endParaRPr>
                    </a:p>
                  </a:txBody>
                  <a:tcPr marL="6469" marR="6469" marT="6469" marB="0" anchor="b">
                    <a:lnL>
                      <a:noFill/>
                    </a:lnL>
                    <a:lnR>
                      <a:noFill/>
                    </a:lnR>
                    <a:lnT>
                      <a:noFill/>
                    </a:lnT>
                    <a:lnB>
                      <a:noFill/>
                    </a:lnB>
                  </a:tcPr>
                </a:tc>
                <a:tc>
                  <a:txBody>
                    <a:bodyPr/>
                    <a:lstStyle/>
                    <a:p>
                      <a:pPr algn="l" fontAlgn="b"/>
                      <a:endParaRPr lang="en-US" sz="700" b="0" i="0" u="none" strike="noStrike">
                        <a:latin typeface="Arial"/>
                      </a:endParaRPr>
                    </a:p>
                  </a:txBody>
                  <a:tcPr marL="6469" marR="6469" marT="646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dirty="0">
                          <a:solidFill>
                            <a:srgbClr val="006100"/>
                          </a:solidFill>
                          <a:latin typeface="Calibri"/>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700" b="0" i="0" u="none" strike="noStrike">
                          <a:solidFill>
                            <a:srgbClr val="006100"/>
                          </a:solidFill>
                          <a:latin typeface="Calibri"/>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700" b="0" i="0" u="none" strike="noStrike">
                        <a:latin typeface="Arial"/>
                      </a:endParaRPr>
                    </a:p>
                  </a:txBody>
                  <a:tcPr marL="6469" marR="6469" marT="646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a:latin typeface="Arial"/>
                      </a:endParaRPr>
                    </a:p>
                  </a:txBody>
                  <a:tcPr marL="6469" marR="6469" marT="6469" marB="0" anchor="b">
                    <a:lnL>
                      <a:noFill/>
                    </a:lnL>
                    <a:lnR>
                      <a:noFill/>
                    </a:lnR>
                    <a:lnT>
                      <a:noFill/>
                    </a:lnT>
                    <a:lnB>
                      <a:noFill/>
                    </a:lnB>
                  </a:tcPr>
                </a:tc>
                <a:tc>
                  <a:txBody>
                    <a:bodyPr/>
                    <a:lstStyle/>
                    <a:p>
                      <a:pPr algn="l" fontAlgn="b"/>
                      <a:endParaRPr lang="en-US" sz="700" b="0" i="0" u="none" strike="noStrike">
                        <a:latin typeface="Arial"/>
                      </a:endParaRPr>
                    </a:p>
                  </a:txBody>
                  <a:tcPr marL="6469" marR="6469" marT="6469" marB="0" anchor="b">
                    <a:lnL>
                      <a:noFill/>
                    </a:lnL>
                    <a:lnR>
                      <a:noFill/>
                    </a:lnR>
                    <a:lnT>
                      <a:noFill/>
                    </a:lnT>
                    <a:lnB>
                      <a:noFill/>
                    </a:lnB>
                  </a:tcPr>
                </a:tc>
                <a:tc>
                  <a:txBody>
                    <a:bodyPr/>
                    <a:lstStyle/>
                    <a:p>
                      <a:pPr algn="l" fontAlgn="b"/>
                      <a:endParaRPr lang="en-US" sz="700" b="0" i="0" u="none" strike="noStrike">
                        <a:latin typeface="Arial"/>
                      </a:endParaRPr>
                    </a:p>
                  </a:txBody>
                  <a:tcPr marL="6469" marR="6469" marT="6469" marB="0" anchor="b">
                    <a:lnL>
                      <a:noFill/>
                    </a:lnL>
                    <a:lnR>
                      <a:noFill/>
                    </a:lnR>
                    <a:lnT>
                      <a:noFill/>
                    </a:lnT>
                    <a:lnB>
                      <a:noFill/>
                    </a:lnB>
                  </a:tcPr>
                </a:tc>
                <a:tc>
                  <a:txBody>
                    <a:bodyPr/>
                    <a:lstStyle/>
                    <a:p>
                      <a:pPr algn="l" fontAlgn="b"/>
                      <a:endParaRPr lang="en-US" sz="700" b="0" i="0" u="none" strike="noStrike">
                        <a:latin typeface="Arial"/>
                      </a:endParaRPr>
                    </a:p>
                  </a:txBody>
                  <a:tcPr marL="6469" marR="6469" marT="6469" marB="0" anchor="b">
                    <a:lnL>
                      <a:noFill/>
                    </a:lnL>
                    <a:lnR>
                      <a:noFill/>
                    </a:lnR>
                    <a:lnT>
                      <a:noFill/>
                    </a:lnT>
                    <a:lnB>
                      <a:noFill/>
                    </a:lnB>
                  </a:tcPr>
                </a:tc>
                <a:tc>
                  <a:txBody>
                    <a:bodyPr/>
                    <a:lstStyle/>
                    <a:p>
                      <a:pPr algn="l" fontAlgn="b"/>
                      <a:endParaRPr lang="en-US" sz="700" b="0" i="0" u="none" strike="noStrike">
                        <a:latin typeface="Arial"/>
                      </a:endParaRPr>
                    </a:p>
                  </a:txBody>
                  <a:tcPr marL="6469" marR="6469" marT="6469" marB="0" anchor="b">
                    <a:lnL>
                      <a:noFill/>
                    </a:lnL>
                    <a:lnR>
                      <a:noFill/>
                    </a:lnR>
                    <a:lnT>
                      <a:noFill/>
                    </a:lnT>
                    <a:lnB>
                      <a:noFill/>
                    </a:lnB>
                  </a:tcPr>
                </a:tc>
                <a:tc>
                  <a:txBody>
                    <a:bodyPr/>
                    <a:lstStyle/>
                    <a:p>
                      <a:pPr algn="l" fontAlgn="b"/>
                      <a:endParaRPr lang="en-US" sz="700" b="0" i="0" u="none" strike="noStrike">
                        <a:latin typeface="Arial"/>
                      </a:endParaRPr>
                    </a:p>
                  </a:txBody>
                  <a:tcPr marL="6469" marR="6469" marT="6469" marB="0" anchor="b">
                    <a:lnL>
                      <a:noFill/>
                    </a:lnL>
                    <a:lnR>
                      <a:noFill/>
                    </a:lnR>
                    <a:lnT>
                      <a:noFill/>
                    </a:lnT>
                    <a:lnB>
                      <a:noFill/>
                    </a:lnB>
                  </a:tcPr>
                </a:tc>
              </a:tr>
              <a:tr h="139921">
                <a:tc>
                  <a:txBody>
                    <a:bodyPr/>
                    <a:lstStyle/>
                    <a:p>
                      <a:pPr algn="l" fontAlgn="b"/>
                      <a:endParaRPr lang="en-US" sz="700" b="0" i="0" u="none" strike="noStrike">
                        <a:latin typeface="Arial"/>
                      </a:endParaRPr>
                    </a:p>
                  </a:txBody>
                  <a:tcPr marL="6469" marR="6469" marT="646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700" b="0" i="0" u="none" strike="noStrike">
                        <a:latin typeface="Arial"/>
                      </a:endParaRPr>
                    </a:p>
                  </a:txBody>
                  <a:tcPr marL="6469" marR="6469" marT="646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a:latin typeface="Arial"/>
                      </a:endParaRPr>
                    </a:p>
                  </a:txBody>
                  <a:tcPr marL="6469" marR="6469" marT="6469" marB="0" anchor="b">
                    <a:lnL>
                      <a:noFill/>
                    </a:lnL>
                    <a:lnR>
                      <a:noFill/>
                    </a:lnR>
                    <a:lnT>
                      <a:noFill/>
                    </a:lnT>
                    <a:lnB>
                      <a:noFill/>
                    </a:lnB>
                  </a:tcPr>
                </a:tc>
                <a:tc>
                  <a:txBody>
                    <a:bodyPr/>
                    <a:lstStyle/>
                    <a:p>
                      <a:pPr algn="l" fontAlgn="b"/>
                      <a:endParaRPr lang="en-US" sz="700" b="0" i="0" u="none" strike="noStrike">
                        <a:latin typeface="Arial"/>
                      </a:endParaRPr>
                    </a:p>
                  </a:txBody>
                  <a:tcPr marL="6469" marR="6469" marT="6469" marB="0" anchor="b">
                    <a:lnL>
                      <a:noFill/>
                    </a:lnL>
                    <a:lnR>
                      <a:noFill/>
                    </a:lnR>
                    <a:lnT>
                      <a:noFill/>
                    </a:lnT>
                    <a:lnB>
                      <a:noFill/>
                    </a:lnB>
                  </a:tcPr>
                </a:tc>
                <a:tc>
                  <a:txBody>
                    <a:bodyPr/>
                    <a:lstStyle/>
                    <a:p>
                      <a:pPr algn="l" fontAlgn="b"/>
                      <a:endParaRPr lang="en-US" sz="700" b="0" i="0" u="none" strike="noStrike">
                        <a:latin typeface="Arial"/>
                      </a:endParaRPr>
                    </a:p>
                  </a:txBody>
                  <a:tcPr marL="6469" marR="6469" marT="6469" marB="0" anchor="b">
                    <a:lnL>
                      <a:noFill/>
                    </a:lnL>
                    <a:lnR>
                      <a:noFill/>
                    </a:lnR>
                    <a:lnT>
                      <a:noFill/>
                    </a:lnT>
                    <a:lnB>
                      <a:noFill/>
                    </a:lnB>
                  </a:tcPr>
                </a:tc>
                <a:tc>
                  <a:txBody>
                    <a:bodyPr/>
                    <a:lstStyle/>
                    <a:p>
                      <a:pPr algn="l" fontAlgn="b"/>
                      <a:endParaRPr lang="en-US" sz="700" b="0" i="0" u="none" strike="noStrike">
                        <a:latin typeface="Arial"/>
                      </a:endParaRPr>
                    </a:p>
                  </a:txBody>
                  <a:tcPr marL="6469" marR="6469" marT="6469" marB="0" anchor="b">
                    <a:lnL>
                      <a:noFill/>
                    </a:lnL>
                    <a:lnR>
                      <a:noFill/>
                    </a:lnR>
                    <a:lnT>
                      <a:noFill/>
                    </a:lnT>
                    <a:lnB>
                      <a:noFill/>
                    </a:lnB>
                  </a:tcPr>
                </a:tc>
                <a:tc>
                  <a:txBody>
                    <a:bodyPr/>
                    <a:lstStyle/>
                    <a:p>
                      <a:pPr algn="l" fontAlgn="b"/>
                      <a:endParaRPr lang="en-US" sz="700" b="0" i="0" u="none" strike="noStrike">
                        <a:latin typeface="Arial"/>
                      </a:endParaRPr>
                    </a:p>
                  </a:txBody>
                  <a:tcPr marL="6469" marR="6469" marT="6469" marB="0" anchor="b">
                    <a:lnL>
                      <a:noFill/>
                    </a:lnL>
                    <a:lnR>
                      <a:noFill/>
                    </a:lnR>
                    <a:lnT>
                      <a:noFill/>
                    </a:lnT>
                    <a:lnB>
                      <a:noFill/>
                    </a:lnB>
                  </a:tcPr>
                </a:tc>
                <a:tc>
                  <a:txBody>
                    <a:bodyPr/>
                    <a:lstStyle/>
                    <a:p>
                      <a:pPr algn="l" fontAlgn="b"/>
                      <a:endParaRPr lang="en-US" sz="700" b="0" i="0" u="none" strike="noStrike">
                        <a:latin typeface="Arial"/>
                      </a:endParaRPr>
                    </a:p>
                  </a:txBody>
                  <a:tcPr marL="6469" marR="6469" marT="6469" marB="0" anchor="b">
                    <a:lnL>
                      <a:noFill/>
                    </a:lnL>
                    <a:lnR>
                      <a:noFill/>
                    </a:lnR>
                    <a:lnT>
                      <a:noFill/>
                    </a:lnT>
                    <a:lnB>
                      <a:noFill/>
                    </a:lnB>
                  </a:tcPr>
                </a:tc>
                <a:tc>
                  <a:txBody>
                    <a:bodyPr/>
                    <a:lstStyle/>
                    <a:p>
                      <a:pPr algn="l" fontAlgn="b"/>
                      <a:endParaRPr lang="en-US" sz="700" b="0" i="0" u="none" strike="noStrike">
                        <a:latin typeface="Arial"/>
                      </a:endParaRPr>
                    </a:p>
                  </a:txBody>
                  <a:tcPr marL="6469" marR="6469" marT="646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700" b="0" i="0" u="none" strike="noStrike">
                        <a:latin typeface="Arial"/>
                      </a:endParaRPr>
                    </a:p>
                  </a:txBody>
                  <a:tcPr marL="6469" marR="6469" marT="646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a:latin typeface="Arial"/>
                      </a:endParaRPr>
                    </a:p>
                  </a:txBody>
                  <a:tcPr marL="6469" marR="6469" marT="6469" marB="0" anchor="b">
                    <a:lnL>
                      <a:noFill/>
                    </a:lnL>
                    <a:lnR>
                      <a:noFill/>
                    </a:lnR>
                    <a:lnT>
                      <a:noFill/>
                    </a:lnT>
                    <a:lnB>
                      <a:noFill/>
                    </a:lnB>
                  </a:tcPr>
                </a:tc>
                <a:tc>
                  <a:txBody>
                    <a:bodyPr/>
                    <a:lstStyle/>
                    <a:p>
                      <a:pPr algn="l" fontAlgn="b"/>
                      <a:endParaRPr lang="en-US" sz="700" b="0" i="0" u="none" strike="noStrike">
                        <a:latin typeface="Arial"/>
                      </a:endParaRPr>
                    </a:p>
                  </a:txBody>
                  <a:tcPr marL="6469" marR="6469" marT="6469" marB="0" anchor="b">
                    <a:lnL>
                      <a:noFill/>
                    </a:lnL>
                    <a:lnR>
                      <a:noFill/>
                    </a:lnR>
                    <a:lnT>
                      <a:noFill/>
                    </a:lnT>
                    <a:lnB>
                      <a:noFill/>
                    </a:lnB>
                  </a:tcPr>
                </a:tc>
                <a:tc>
                  <a:txBody>
                    <a:bodyPr/>
                    <a:lstStyle/>
                    <a:p>
                      <a:pPr algn="l" fontAlgn="b"/>
                      <a:endParaRPr lang="en-US" sz="700" b="0" i="0" u="none" strike="noStrike">
                        <a:latin typeface="Arial"/>
                      </a:endParaRPr>
                    </a:p>
                  </a:txBody>
                  <a:tcPr marL="6469" marR="6469" marT="6469" marB="0" anchor="b">
                    <a:lnL>
                      <a:noFill/>
                    </a:lnL>
                    <a:lnR>
                      <a:noFill/>
                    </a:lnR>
                    <a:lnT>
                      <a:noFill/>
                    </a:lnT>
                    <a:lnB>
                      <a:noFill/>
                    </a:lnB>
                  </a:tcPr>
                </a:tc>
                <a:tc>
                  <a:txBody>
                    <a:bodyPr/>
                    <a:lstStyle/>
                    <a:p>
                      <a:pPr algn="l" fontAlgn="b"/>
                      <a:endParaRPr lang="en-US" sz="700" b="0" i="0" u="none" strike="noStrike">
                        <a:latin typeface="Arial"/>
                      </a:endParaRPr>
                    </a:p>
                  </a:txBody>
                  <a:tcPr marL="6469" marR="6469" marT="6469" marB="0" anchor="b">
                    <a:lnL>
                      <a:noFill/>
                    </a:lnL>
                    <a:lnR>
                      <a:noFill/>
                    </a:lnR>
                    <a:lnT>
                      <a:noFill/>
                    </a:lnT>
                    <a:lnB>
                      <a:noFill/>
                    </a:lnB>
                  </a:tcPr>
                </a:tc>
                <a:tc>
                  <a:txBody>
                    <a:bodyPr/>
                    <a:lstStyle/>
                    <a:p>
                      <a:pPr algn="l" fontAlgn="b"/>
                      <a:endParaRPr lang="en-US" sz="700" b="0" i="0" u="none" strike="noStrike">
                        <a:latin typeface="Arial"/>
                      </a:endParaRPr>
                    </a:p>
                  </a:txBody>
                  <a:tcPr marL="6469" marR="6469" marT="6469" marB="0" anchor="b">
                    <a:lnL>
                      <a:noFill/>
                    </a:lnL>
                    <a:lnR>
                      <a:noFill/>
                    </a:lnR>
                    <a:lnT>
                      <a:noFill/>
                    </a:lnT>
                    <a:lnB>
                      <a:noFill/>
                    </a:lnB>
                  </a:tcPr>
                </a:tc>
                <a:tc>
                  <a:txBody>
                    <a:bodyPr/>
                    <a:lstStyle/>
                    <a:p>
                      <a:pPr algn="l" fontAlgn="b"/>
                      <a:endParaRPr lang="en-US" sz="700" b="0" i="0" u="none" strike="noStrike">
                        <a:latin typeface="Arial"/>
                      </a:endParaRPr>
                    </a:p>
                  </a:txBody>
                  <a:tcPr marL="6469" marR="6469" marT="6469" marB="0" anchor="b">
                    <a:lnL>
                      <a:noFill/>
                    </a:lnL>
                    <a:lnR>
                      <a:noFill/>
                    </a:lnR>
                    <a:lnT>
                      <a:noFill/>
                    </a:lnT>
                    <a:lnB>
                      <a:noFill/>
                    </a:lnB>
                  </a:tcPr>
                </a:tc>
                <a:tc>
                  <a:txBody>
                    <a:bodyPr/>
                    <a:lstStyle/>
                    <a:p>
                      <a:pPr algn="l" fontAlgn="b"/>
                      <a:endParaRPr lang="en-US" sz="700" b="0" i="0" u="none" strike="noStrike">
                        <a:latin typeface="Arial"/>
                      </a:endParaRPr>
                    </a:p>
                  </a:txBody>
                  <a:tcPr marL="6469" marR="6469" marT="646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6100"/>
                          </a:solidFill>
                          <a:latin typeface="Calibri"/>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700" b="0" i="0" u="none" strike="noStrike">
                        <a:latin typeface="Arial"/>
                      </a:endParaRPr>
                    </a:p>
                  </a:txBody>
                  <a:tcPr marL="6469" marR="6469" marT="646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a:latin typeface="Arial"/>
                      </a:endParaRPr>
                    </a:p>
                  </a:txBody>
                  <a:tcPr marL="6469" marR="6469" marT="6469" marB="0" anchor="b">
                    <a:lnL>
                      <a:noFill/>
                    </a:lnL>
                    <a:lnR>
                      <a:noFill/>
                    </a:lnR>
                    <a:lnT>
                      <a:noFill/>
                    </a:lnT>
                    <a:lnB>
                      <a:noFill/>
                    </a:lnB>
                  </a:tcPr>
                </a:tc>
                <a:tc>
                  <a:txBody>
                    <a:bodyPr/>
                    <a:lstStyle/>
                    <a:p>
                      <a:pPr algn="l" fontAlgn="b"/>
                      <a:endParaRPr lang="en-US" sz="700" b="0" i="0" u="none" strike="noStrike">
                        <a:latin typeface="Arial"/>
                      </a:endParaRPr>
                    </a:p>
                  </a:txBody>
                  <a:tcPr marL="6469" marR="6469" marT="6469" marB="0" anchor="b">
                    <a:lnL>
                      <a:noFill/>
                    </a:lnL>
                    <a:lnR>
                      <a:noFill/>
                    </a:lnR>
                    <a:lnT>
                      <a:noFill/>
                    </a:lnT>
                    <a:lnB>
                      <a:noFill/>
                    </a:lnB>
                  </a:tcPr>
                </a:tc>
                <a:tc>
                  <a:txBody>
                    <a:bodyPr/>
                    <a:lstStyle/>
                    <a:p>
                      <a:pPr algn="l" fontAlgn="b"/>
                      <a:endParaRPr lang="en-US" sz="700" b="0" i="0" u="none" strike="noStrike">
                        <a:latin typeface="Arial"/>
                      </a:endParaRPr>
                    </a:p>
                  </a:txBody>
                  <a:tcPr marL="6469" marR="6469" marT="6469" marB="0" anchor="b">
                    <a:lnL>
                      <a:noFill/>
                    </a:lnL>
                    <a:lnR>
                      <a:noFill/>
                    </a:lnR>
                    <a:lnT>
                      <a:noFill/>
                    </a:lnT>
                    <a:lnB>
                      <a:noFill/>
                    </a:lnB>
                  </a:tcPr>
                </a:tc>
                <a:tc>
                  <a:txBody>
                    <a:bodyPr/>
                    <a:lstStyle/>
                    <a:p>
                      <a:pPr algn="l" fontAlgn="b"/>
                      <a:endParaRPr lang="en-US" sz="700" b="0" i="0" u="none" strike="noStrike">
                        <a:latin typeface="Arial"/>
                      </a:endParaRPr>
                    </a:p>
                  </a:txBody>
                  <a:tcPr marL="6469" marR="6469" marT="6469" marB="0" anchor="b">
                    <a:lnL>
                      <a:noFill/>
                    </a:lnL>
                    <a:lnR>
                      <a:noFill/>
                    </a:lnR>
                    <a:lnT>
                      <a:noFill/>
                    </a:lnT>
                    <a:lnB>
                      <a:noFill/>
                    </a:lnB>
                  </a:tcPr>
                </a:tc>
                <a:tc>
                  <a:txBody>
                    <a:bodyPr/>
                    <a:lstStyle/>
                    <a:p>
                      <a:pPr algn="l" fontAlgn="b"/>
                      <a:endParaRPr lang="en-US" sz="700" b="0" i="0" u="none" strike="noStrike">
                        <a:latin typeface="Arial"/>
                      </a:endParaRPr>
                    </a:p>
                  </a:txBody>
                  <a:tcPr marL="6469" marR="6469" marT="6469" marB="0" anchor="b">
                    <a:lnL>
                      <a:noFill/>
                    </a:lnL>
                    <a:lnR>
                      <a:noFill/>
                    </a:lnR>
                    <a:lnT>
                      <a:noFill/>
                    </a:lnT>
                    <a:lnB>
                      <a:noFill/>
                    </a:lnB>
                  </a:tcPr>
                </a:tc>
                <a:tc>
                  <a:txBody>
                    <a:bodyPr/>
                    <a:lstStyle/>
                    <a:p>
                      <a:pPr algn="l" fontAlgn="b"/>
                      <a:endParaRPr lang="en-US" sz="700" b="0" i="0" u="none" strike="noStrike">
                        <a:latin typeface="Arial"/>
                      </a:endParaRPr>
                    </a:p>
                  </a:txBody>
                  <a:tcPr marL="6469" marR="6469" marT="6469" marB="0" anchor="b">
                    <a:lnL>
                      <a:noFill/>
                    </a:lnL>
                    <a:lnR>
                      <a:noFill/>
                    </a:lnR>
                    <a:lnT>
                      <a:noFill/>
                    </a:lnT>
                    <a:lnB>
                      <a:noFill/>
                    </a:lnB>
                  </a:tcPr>
                </a:tc>
                <a:tc>
                  <a:txBody>
                    <a:bodyPr/>
                    <a:lstStyle/>
                    <a:p>
                      <a:pPr algn="l" fontAlgn="b"/>
                      <a:endParaRPr lang="en-US" sz="700" b="0" i="0" u="none" strike="noStrike">
                        <a:latin typeface="Arial"/>
                      </a:endParaRPr>
                    </a:p>
                  </a:txBody>
                  <a:tcPr marL="6469" marR="6469" marT="646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dirty="0">
                          <a:solidFill>
                            <a:srgbClr val="006100"/>
                          </a:solidFill>
                          <a:latin typeface="Calibri"/>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700" b="0" i="0" u="none" strike="noStrike" dirty="0">
                          <a:solidFill>
                            <a:srgbClr val="006100"/>
                          </a:solidFill>
                          <a:latin typeface="Calibri"/>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700" b="0" i="0" u="none" strike="noStrike">
                        <a:latin typeface="Arial"/>
                      </a:endParaRPr>
                    </a:p>
                  </a:txBody>
                  <a:tcPr marL="6469" marR="6469" marT="646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a:latin typeface="Arial"/>
                      </a:endParaRPr>
                    </a:p>
                  </a:txBody>
                  <a:tcPr marL="6469" marR="6469" marT="6469" marB="0" anchor="b">
                    <a:lnL>
                      <a:noFill/>
                    </a:lnL>
                    <a:lnR>
                      <a:noFill/>
                    </a:lnR>
                    <a:lnT>
                      <a:noFill/>
                    </a:lnT>
                    <a:lnB>
                      <a:noFill/>
                    </a:lnB>
                  </a:tcPr>
                </a:tc>
                <a:tc>
                  <a:txBody>
                    <a:bodyPr/>
                    <a:lstStyle/>
                    <a:p>
                      <a:pPr algn="l" fontAlgn="b"/>
                      <a:endParaRPr lang="en-US" sz="700" b="0" i="0" u="none" strike="noStrike">
                        <a:latin typeface="Arial"/>
                      </a:endParaRPr>
                    </a:p>
                  </a:txBody>
                  <a:tcPr marL="6469" marR="6469" marT="6469" marB="0" anchor="b">
                    <a:lnL>
                      <a:noFill/>
                    </a:lnL>
                    <a:lnR>
                      <a:noFill/>
                    </a:lnR>
                    <a:lnT>
                      <a:noFill/>
                    </a:lnT>
                    <a:lnB>
                      <a:noFill/>
                    </a:lnB>
                  </a:tcPr>
                </a:tc>
                <a:tc>
                  <a:txBody>
                    <a:bodyPr/>
                    <a:lstStyle/>
                    <a:p>
                      <a:pPr algn="l" fontAlgn="b"/>
                      <a:endParaRPr lang="en-US" sz="700" b="0" i="0" u="none" strike="noStrike">
                        <a:latin typeface="Arial"/>
                      </a:endParaRPr>
                    </a:p>
                  </a:txBody>
                  <a:tcPr marL="6469" marR="6469" marT="6469" marB="0" anchor="b">
                    <a:lnL>
                      <a:noFill/>
                    </a:lnL>
                    <a:lnR>
                      <a:noFill/>
                    </a:lnR>
                    <a:lnT>
                      <a:noFill/>
                    </a:lnT>
                    <a:lnB>
                      <a:noFill/>
                    </a:lnB>
                  </a:tcPr>
                </a:tc>
                <a:tc>
                  <a:txBody>
                    <a:bodyPr/>
                    <a:lstStyle/>
                    <a:p>
                      <a:pPr algn="l" fontAlgn="b"/>
                      <a:endParaRPr lang="en-US" sz="700" b="0" i="0" u="none" strike="noStrike">
                        <a:latin typeface="Arial"/>
                      </a:endParaRPr>
                    </a:p>
                  </a:txBody>
                  <a:tcPr marL="6469" marR="6469" marT="6469" marB="0" anchor="b">
                    <a:lnL>
                      <a:noFill/>
                    </a:lnL>
                    <a:lnR>
                      <a:noFill/>
                    </a:lnR>
                    <a:lnT>
                      <a:noFill/>
                    </a:lnT>
                    <a:lnB>
                      <a:noFill/>
                    </a:lnB>
                  </a:tcPr>
                </a:tc>
                <a:tc>
                  <a:txBody>
                    <a:bodyPr/>
                    <a:lstStyle/>
                    <a:p>
                      <a:pPr algn="l" fontAlgn="b"/>
                      <a:endParaRPr lang="en-US" sz="700" b="0" i="0" u="none" strike="noStrike">
                        <a:latin typeface="Arial"/>
                      </a:endParaRPr>
                    </a:p>
                  </a:txBody>
                  <a:tcPr marL="6469" marR="6469" marT="6469" marB="0" anchor="b">
                    <a:lnL>
                      <a:noFill/>
                    </a:lnL>
                    <a:lnR>
                      <a:noFill/>
                    </a:lnR>
                    <a:lnT>
                      <a:noFill/>
                    </a:lnT>
                    <a:lnB>
                      <a:noFill/>
                    </a:lnB>
                  </a:tcPr>
                </a:tc>
                <a:tc>
                  <a:txBody>
                    <a:bodyPr/>
                    <a:lstStyle/>
                    <a:p>
                      <a:pPr algn="l" fontAlgn="b"/>
                      <a:endParaRPr lang="en-US" sz="700" b="0" i="0" u="none" strike="noStrike">
                        <a:latin typeface="Arial"/>
                      </a:endParaRPr>
                    </a:p>
                  </a:txBody>
                  <a:tcPr marL="6469" marR="6469" marT="6469" marB="0" anchor="b">
                    <a:lnL>
                      <a:noFill/>
                    </a:lnL>
                    <a:lnR>
                      <a:noFill/>
                    </a:lnR>
                    <a:lnT>
                      <a:noFill/>
                    </a:lnT>
                    <a:lnB>
                      <a:noFill/>
                    </a:lnB>
                  </a:tcPr>
                </a:tc>
                <a:tc>
                  <a:txBody>
                    <a:bodyPr/>
                    <a:lstStyle/>
                    <a:p>
                      <a:pPr algn="l" fontAlgn="b"/>
                      <a:endParaRPr lang="en-US" sz="700" b="0" i="0" u="none" strike="noStrike">
                        <a:latin typeface="Arial"/>
                      </a:endParaRPr>
                    </a:p>
                  </a:txBody>
                  <a:tcPr marL="6469" marR="6469" marT="6469" marB="0" anchor="b">
                    <a:lnL>
                      <a:noFill/>
                    </a:lnL>
                    <a:lnR>
                      <a:noFill/>
                    </a:lnR>
                    <a:lnT>
                      <a:noFill/>
                    </a:lnT>
                    <a:lnB>
                      <a:noFill/>
                    </a:lnB>
                  </a:tcPr>
                </a:tc>
                <a:tc>
                  <a:txBody>
                    <a:bodyPr/>
                    <a:lstStyle/>
                    <a:p>
                      <a:pPr algn="l" fontAlgn="b"/>
                      <a:endParaRPr lang="en-US" sz="700" b="0" i="0" u="none" strike="noStrike">
                        <a:latin typeface="Arial"/>
                      </a:endParaRPr>
                    </a:p>
                  </a:txBody>
                  <a:tcPr marL="6469" marR="6469" marT="646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dirty="0">
                          <a:solidFill>
                            <a:srgbClr val="006100"/>
                          </a:solidFill>
                          <a:latin typeface="Calibri"/>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700" b="0" i="0" u="none" strike="noStrike" dirty="0">
                          <a:solidFill>
                            <a:srgbClr val="006100"/>
                          </a:solidFill>
                          <a:latin typeface="Calibri"/>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700" b="0" i="0" u="none" strike="noStrike">
                        <a:latin typeface="Arial"/>
                      </a:endParaRPr>
                    </a:p>
                  </a:txBody>
                  <a:tcPr marL="6469" marR="6469" marT="646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a:latin typeface="Arial"/>
                      </a:endParaRPr>
                    </a:p>
                  </a:txBody>
                  <a:tcPr marL="6469" marR="6469" marT="6469" marB="0" anchor="b">
                    <a:lnL>
                      <a:noFill/>
                    </a:lnL>
                    <a:lnR>
                      <a:noFill/>
                    </a:lnR>
                    <a:lnT>
                      <a:noFill/>
                    </a:lnT>
                    <a:lnB>
                      <a:noFill/>
                    </a:lnB>
                  </a:tcPr>
                </a:tc>
                <a:tc>
                  <a:txBody>
                    <a:bodyPr/>
                    <a:lstStyle/>
                    <a:p>
                      <a:pPr algn="l" fontAlgn="b"/>
                      <a:endParaRPr lang="en-US" sz="700" b="0" i="0" u="none" strike="noStrike">
                        <a:latin typeface="Arial"/>
                      </a:endParaRPr>
                    </a:p>
                  </a:txBody>
                  <a:tcPr marL="6469" marR="6469" marT="6469" marB="0" anchor="b">
                    <a:lnL>
                      <a:noFill/>
                    </a:lnL>
                    <a:lnR>
                      <a:noFill/>
                    </a:lnR>
                    <a:lnT>
                      <a:noFill/>
                    </a:lnT>
                    <a:lnB>
                      <a:noFill/>
                    </a:lnB>
                  </a:tcPr>
                </a:tc>
                <a:tc>
                  <a:txBody>
                    <a:bodyPr/>
                    <a:lstStyle/>
                    <a:p>
                      <a:pPr algn="l" fontAlgn="b"/>
                      <a:endParaRPr lang="en-US" sz="700" b="0" i="0" u="none" strike="noStrike">
                        <a:latin typeface="Arial"/>
                      </a:endParaRPr>
                    </a:p>
                  </a:txBody>
                  <a:tcPr marL="6469" marR="6469" marT="6469" marB="0" anchor="b">
                    <a:lnL>
                      <a:noFill/>
                    </a:lnL>
                    <a:lnR>
                      <a:noFill/>
                    </a:lnR>
                    <a:lnT>
                      <a:noFill/>
                    </a:lnT>
                    <a:lnB>
                      <a:noFill/>
                    </a:lnB>
                  </a:tcPr>
                </a:tc>
                <a:tc>
                  <a:txBody>
                    <a:bodyPr/>
                    <a:lstStyle/>
                    <a:p>
                      <a:pPr algn="l" fontAlgn="b"/>
                      <a:endParaRPr lang="en-US" sz="700" b="0" i="0" u="none" strike="noStrike">
                        <a:latin typeface="Arial"/>
                      </a:endParaRPr>
                    </a:p>
                  </a:txBody>
                  <a:tcPr marL="6469" marR="6469" marT="6469" marB="0" anchor="b">
                    <a:lnL>
                      <a:noFill/>
                    </a:lnL>
                    <a:lnR>
                      <a:noFill/>
                    </a:lnR>
                    <a:lnT>
                      <a:noFill/>
                    </a:lnT>
                    <a:lnB>
                      <a:noFill/>
                    </a:lnB>
                  </a:tcPr>
                </a:tc>
                <a:tc>
                  <a:txBody>
                    <a:bodyPr/>
                    <a:lstStyle/>
                    <a:p>
                      <a:pPr algn="l" fontAlgn="b"/>
                      <a:endParaRPr lang="en-US" sz="700" b="0" i="0" u="none" strike="noStrike">
                        <a:latin typeface="Arial"/>
                      </a:endParaRPr>
                    </a:p>
                  </a:txBody>
                  <a:tcPr marL="6469" marR="6469" marT="6469" marB="0" anchor="b">
                    <a:lnL>
                      <a:noFill/>
                    </a:lnL>
                    <a:lnR>
                      <a:noFill/>
                    </a:lnR>
                    <a:lnT>
                      <a:noFill/>
                    </a:lnT>
                    <a:lnB>
                      <a:noFill/>
                    </a:lnB>
                  </a:tcPr>
                </a:tc>
                <a:tc>
                  <a:txBody>
                    <a:bodyPr/>
                    <a:lstStyle/>
                    <a:p>
                      <a:pPr algn="l" fontAlgn="b"/>
                      <a:endParaRPr lang="en-US" sz="700" b="0" i="0" u="none" strike="noStrike">
                        <a:latin typeface="Arial"/>
                      </a:endParaRPr>
                    </a:p>
                  </a:txBody>
                  <a:tcPr marL="6469" marR="6469" marT="6469" marB="0" anchor="b">
                    <a:lnL>
                      <a:noFill/>
                    </a:lnL>
                    <a:lnR>
                      <a:noFill/>
                    </a:lnR>
                    <a:lnT>
                      <a:noFill/>
                    </a:lnT>
                    <a:lnB>
                      <a:noFill/>
                    </a:lnB>
                  </a:tcPr>
                </a:tc>
              </a:tr>
              <a:tr h="131572">
                <a:tc>
                  <a:txBody>
                    <a:bodyPr/>
                    <a:lstStyle/>
                    <a:p>
                      <a:pPr algn="l" fontAlgn="b"/>
                      <a:endParaRPr lang="en-US" sz="700" b="0" i="0" u="none" strike="noStrike">
                        <a:latin typeface="Arial"/>
                      </a:endParaRPr>
                    </a:p>
                  </a:txBody>
                  <a:tcPr marL="6469" marR="6469" marT="646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latin typeface="Arial"/>
                      </a:endParaRPr>
                    </a:p>
                  </a:txBody>
                  <a:tcPr marL="6469" marR="6469" marT="646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a:latin typeface="Arial"/>
                      </a:endParaRPr>
                    </a:p>
                  </a:txBody>
                  <a:tcPr marL="6469" marR="6469" marT="6469" marB="0" anchor="b">
                    <a:lnL>
                      <a:noFill/>
                    </a:lnL>
                    <a:lnR>
                      <a:noFill/>
                    </a:lnR>
                    <a:lnT>
                      <a:noFill/>
                    </a:lnT>
                    <a:lnB>
                      <a:noFill/>
                    </a:lnB>
                  </a:tcPr>
                </a:tc>
                <a:tc>
                  <a:txBody>
                    <a:bodyPr/>
                    <a:lstStyle/>
                    <a:p>
                      <a:pPr algn="l" fontAlgn="b"/>
                      <a:endParaRPr lang="en-US" sz="700" b="0" i="0" u="none" strike="noStrike">
                        <a:latin typeface="Arial"/>
                      </a:endParaRPr>
                    </a:p>
                  </a:txBody>
                  <a:tcPr marL="6469" marR="6469" marT="6469" marB="0" anchor="b">
                    <a:lnL>
                      <a:noFill/>
                    </a:lnL>
                    <a:lnR>
                      <a:noFill/>
                    </a:lnR>
                    <a:lnT>
                      <a:noFill/>
                    </a:lnT>
                    <a:lnB>
                      <a:noFill/>
                    </a:lnB>
                  </a:tcPr>
                </a:tc>
                <a:tc>
                  <a:txBody>
                    <a:bodyPr/>
                    <a:lstStyle/>
                    <a:p>
                      <a:pPr algn="l" fontAlgn="b"/>
                      <a:endParaRPr lang="en-US" sz="700" b="0" i="0" u="none" strike="noStrike">
                        <a:latin typeface="Arial"/>
                      </a:endParaRPr>
                    </a:p>
                  </a:txBody>
                  <a:tcPr marL="6469" marR="6469" marT="6469" marB="0" anchor="b">
                    <a:lnL>
                      <a:noFill/>
                    </a:lnL>
                    <a:lnR>
                      <a:noFill/>
                    </a:lnR>
                    <a:lnT>
                      <a:noFill/>
                    </a:lnT>
                    <a:lnB>
                      <a:noFill/>
                    </a:lnB>
                  </a:tcPr>
                </a:tc>
                <a:tc>
                  <a:txBody>
                    <a:bodyPr/>
                    <a:lstStyle/>
                    <a:p>
                      <a:pPr algn="l" fontAlgn="b"/>
                      <a:endParaRPr lang="en-US" sz="700" b="0" i="0" u="none" strike="noStrike">
                        <a:latin typeface="Arial"/>
                      </a:endParaRPr>
                    </a:p>
                  </a:txBody>
                  <a:tcPr marL="6469" marR="6469" marT="6469" marB="0" anchor="b">
                    <a:lnL>
                      <a:noFill/>
                    </a:lnL>
                    <a:lnR>
                      <a:noFill/>
                    </a:lnR>
                    <a:lnT>
                      <a:noFill/>
                    </a:lnT>
                    <a:lnB>
                      <a:noFill/>
                    </a:lnB>
                  </a:tcPr>
                </a:tc>
                <a:tc>
                  <a:txBody>
                    <a:bodyPr/>
                    <a:lstStyle/>
                    <a:p>
                      <a:pPr algn="l" fontAlgn="b"/>
                      <a:endParaRPr lang="en-US" sz="700" b="0" i="0" u="none" strike="noStrike">
                        <a:latin typeface="Arial"/>
                      </a:endParaRPr>
                    </a:p>
                  </a:txBody>
                  <a:tcPr marL="6469" marR="6469" marT="6469" marB="0" anchor="b">
                    <a:lnL>
                      <a:noFill/>
                    </a:lnL>
                    <a:lnR>
                      <a:noFill/>
                    </a:lnR>
                    <a:lnT>
                      <a:noFill/>
                    </a:lnT>
                    <a:lnB>
                      <a:noFill/>
                    </a:lnB>
                  </a:tcPr>
                </a:tc>
                <a:tc>
                  <a:txBody>
                    <a:bodyPr/>
                    <a:lstStyle/>
                    <a:p>
                      <a:pPr algn="l" fontAlgn="b"/>
                      <a:endParaRPr lang="en-US" sz="700" b="0" i="0" u="none" strike="noStrike">
                        <a:latin typeface="Arial"/>
                      </a:endParaRPr>
                    </a:p>
                  </a:txBody>
                  <a:tcPr marL="6469" marR="6469" marT="6469" marB="0" anchor="b">
                    <a:lnL>
                      <a:noFill/>
                    </a:lnL>
                    <a:lnR>
                      <a:noFill/>
                    </a:lnR>
                    <a:lnT>
                      <a:noFill/>
                    </a:lnT>
                    <a:lnB>
                      <a:noFill/>
                    </a:lnB>
                  </a:tcPr>
                </a:tc>
                <a:tc>
                  <a:txBody>
                    <a:bodyPr/>
                    <a:lstStyle/>
                    <a:p>
                      <a:pPr algn="l" fontAlgn="b"/>
                      <a:endParaRPr lang="en-US" sz="700" b="0" i="0" u="none" strike="noStrike">
                        <a:latin typeface="Arial"/>
                      </a:endParaRPr>
                    </a:p>
                  </a:txBody>
                  <a:tcPr marL="6469" marR="6469" marT="646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latin typeface="Arial"/>
                      </a:endParaRPr>
                    </a:p>
                  </a:txBody>
                  <a:tcPr marL="6469" marR="6469" marT="646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a:latin typeface="Arial"/>
                      </a:endParaRPr>
                    </a:p>
                  </a:txBody>
                  <a:tcPr marL="6469" marR="6469" marT="6469" marB="0" anchor="b">
                    <a:lnL>
                      <a:noFill/>
                    </a:lnL>
                    <a:lnR>
                      <a:noFill/>
                    </a:lnR>
                    <a:lnT>
                      <a:noFill/>
                    </a:lnT>
                    <a:lnB>
                      <a:noFill/>
                    </a:lnB>
                  </a:tcPr>
                </a:tc>
                <a:tc>
                  <a:txBody>
                    <a:bodyPr/>
                    <a:lstStyle/>
                    <a:p>
                      <a:pPr algn="l" fontAlgn="b"/>
                      <a:endParaRPr lang="en-US" sz="700" b="0" i="0" u="none" strike="noStrike">
                        <a:latin typeface="Arial"/>
                      </a:endParaRPr>
                    </a:p>
                  </a:txBody>
                  <a:tcPr marL="6469" marR="6469" marT="6469" marB="0" anchor="b">
                    <a:lnL>
                      <a:noFill/>
                    </a:lnL>
                    <a:lnR>
                      <a:noFill/>
                    </a:lnR>
                    <a:lnT>
                      <a:noFill/>
                    </a:lnT>
                    <a:lnB>
                      <a:noFill/>
                    </a:lnB>
                  </a:tcPr>
                </a:tc>
                <a:tc>
                  <a:txBody>
                    <a:bodyPr/>
                    <a:lstStyle/>
                    <a:p>
                      <a:pPr algn="l" fontAlgn="b"/>
                      <a:endParaRPr lang="en-US" sz="700" b="0" i="0" u="none" strike="noStrike">
                        <a:latin typeface="Arial"/>
                      </a:endParaRPr>
                    </a:p>
                  </a:txBody>
                  <a:tcPr marL="6469" marR="6469" marT="6469" marB="0" anchor="b">
                    <a:lnL>
                      <a:noFill/>
                    </a:lnL>
                    <a:lnR>
                      <a:noFill/>
                    </a:lnR>
                    <a:lnT>
                      <a:noFill/>
                    </a:lnT>
                    <a:lnB>
                      <a:noFill/>
                    </a:lnB>
                  </a:tcPr>
                </a:tc>
                <a:tc>
                  <a:txBody>
                    <a:bodyPr/>
                    <a:lstStyle/>
                    <a:p>
                      <a:pPr algn="l" fontAlgn="b"/>
                      <a:endParaRPr lang="en-US" sz="700" b="0" i="0" u="none" strike="noStrike">
                        <a:latin typeface="Arial"/>
                      </a:endParaRPr>
                    </a:p>
                  </a:txBody>
                  <a:tcPr marL="6469" marR="6469" marT="6469" marB="0" anchor="b">
                    <a:lnL>
                      <a:noFill/>
                    </a:lnL>
                    <a:lnR>
                      <a:noFill/>
                    </a:lnR>
                    <a:lnT>
                      <a:noFill/>
                    </a:lnT>
                    <a:lnB>
                      <a:noFill/>
                    </a:lnB>
                  </a:tcPr>
                </a:tc>
                <a:tc>
                  <a:txBody>
                    <a:bodyPr/>
                    <a:lstStyle/>
                    <a:p>
                      <a:pPr algn="l" fontAlgn="b"/>
                      <a:endParaRPr lang="en-US" sz="700" b="0" i="0" u="none" strike="noStrike">
                        <a:latin typeface="Arial"/>
                      </a:endParaRPr>
                    </a:p>
                  </a:txBody>
                  <a:tcPr marL="6469" marR="6469" marT="6469" marB="0" anchor="b">
                    <a:lnL>
                      <a:noFill/>
                    </a:lnL>
                    <a:lnR>
                      <a:noFill/>
                    </a:lnR>
                    <a:lnT>
                      <a:noFill/>
                    </a:lnT>
                    <a:lnB>
                      <a:noFill/>
                    </a:lnB>
                  </a:tcPr>
                </a:tc>
                <a:tc>
                  <a:txBody>
                    <a:bodyPr/>
                    <a:lstStyle/>
                    <a:p>
                      <a:pPr algn="l" fontAlgn="b"/>
                      <a:endParaRPr lang="en-US" sz="700" b="0" i="0" u="none" strike="noStrike">
                        <a:latin typeface="Arial"/>
                      </a:endParaRPr>
                    </a:p>
                  </a:txBody>
                  <a:tcPr marL="6469" marR="6469" marT="6469" marB="0" anchor="b">
                    <a:lnL>
                      <a:noFill/>
                    </a:lnL>
                    <a:lnR>
                      <a:noFill/>
                    </a:lnR>
                    <a:lnT>
                      <a:noFill/>
                    </a:lnT>
                    <a:lnB>
                      <a:noFill/>
                    </a:lnB>
                  </a:tcPr>
                </a:tc>
                <a:tc>
                  <a:txBody>
                    <a:bodyPr/>
                    <a:lstStyle/>
                    <a:p>
                      <a:pPr algn="l" fontAlgn="b"/>
                      <a:endParaRPr lang="en-US" sz="700" b="0" i="0" u="none" strike="noStrike">
                        <a:latin typeface="Arial"/>
                      </a:endParaRPr>
                    </a:p>
                  </a:txBody>
                  <a:tcPr marL="6469" marR="6469" marT="646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latin typeface="Arial"/>
                      </a:endParaRPr>
                    </a:p>
                  </a:txBody>
                  <a:tcPr marL="6469" marR="6469" marT="646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a:latin typeface="Arial"/>
                      </a:endParaRPr>
                    </a:p>
                  </a:txBody>
                  <a:tcPr marL="6469" marR="6469" marT="6469" marB="0" anchor="b">
                    <a:lnL>
                      <a:noFill/>
                    </a:lnL>
                    <a:lnR>
                      <a:noFill/>
                    </a:lnR>
                    <a:lnT>
                      <a:noFill/>
                    </a:lnT>
                    <a:lnB>
                      <a:noFill/>
                    </a:lnB>
                  </a:tcPr>
                </a:tc>
                <a:tc>
                  <a:txBody>
                    <a:bodyPr/>
                    <a:lstStyle/>
                    <a:p>
                      <a:pPr algn="l" fontAlgn="b"/>
                      <a:endParaRPr lang="en-US" sz="700" b="0" i="0" u="none" strike="noStrike">
                        <a:latin typeface="Arial"/>
                      </a:endParaRPr>
                    </a:p>
                  </a:txBody>
                  <a:tcPr marL="6469" marR="6469" marT="6469" marB="0" anchor="b">
                    <a:lnL>
                      <a:noFill/>
                    </a:lnL>
                    <a:lnR>
                      <a:noFill/>
                    </a:lnR>
                    <a:lnT>
                      <a:noFill/>
                    </a:lnT>
                    <a:lnB>
                      <a:noFill/>
                    </a:lnB>
                  </a:tcPr>
                </a:tc>
                <a:tc>
                  <a:txBody>
                    <a:bodyPr/>
                    <a:lstStyle/>
                    <a:p>
                      <a:pPr algn="l" fontAlgn="b"/>
                      <a:endParaRPr lang="en-US" sz="700" b="0" i="0" u="none" strike="noStrike">
                        <a:latin typeface="Arial"/>
                      </a:endParaRPr>
                    </a:p>
                  </a:txBody>
                  <a:tcPr marL="6469" marR="6469" marT="6469" marB="0" anchor="b">
                    <a:lnL>
                      <a:noFill/>
                    </a:lnL>
                    <a:lnR>
                      <a:noFill/>
                    </a:lnR>
                    <a:lnT>
                      <a:noFill/>
                    </a:lnT>
                    <a:lnB>
                      <a:noFill/>
                    </a:lnB>
                  </a:tcPr>
                </a:tc>
                <a:tc>
                  <a:txBody>
                    <a:bodyPr/>
                    <a:lstStyle/>
                    <a:p>
                      <a:pPr algn="l" fontAlgn="b"/>
                      <a:endParaRPr lang="en-US" sz="700" b="0" i="0" u="none" strike="noStrike">
                        <a:latin typeface="Arial"/>
                      </a:endParaRPr>
                    </a:p>
                  </a:txBody>
                  <a:tcPr marL="6469" marR="6469" marT="6469" marB="0" anchor="b">
                    <a:lnL>
                      <a:noFill/>
                    </a:lnL>
                    <a:lnR>
                      <a:noFill/>
                    </a:lnR>
                    <a:lnT>
                      <a:noFill/>
                    </a:lnT>
                    <a:lnB>
                      <a:noFill/>
                    </a:lnB>
                  </a:tcPr>
                </a:tc>
                <a:tc>
                  <a:txBody>
                    <a:bodyPr/>
                    <a:lstStyle/>
                    <a:p>
                      <a:pPr algn="l" fontAlgn="b"/>
                      <a:endParaRPr lang="en-US" sz="700" b="0" i="0" u="none" strike="noStrike">
                        <a:latin typeface="Arial"/>
                      </a:endParaRPr>
                    </a:p>
                  </a:txBody>
                  <a:tcPr marL="6469" marR="6469" marT="6469" marB="0" anchor="b">
                    <a:lnL>
                      <a:noFill/>
                    </a:lnL>
                    <a:lnR>
                      <a:noFill/>
                    </a:lnR>
                    <a:lnT>
                      <a:noFill/>
                    </a:lnT>
                    <a:lnB>
                      <a:noFill/>
                    </a:lnB>
                  </a:tcPr>
                </a:tc>
                <a:tc>
                  <a:txBody>
                    <a:bodyPr/>
                    <a:lstStyle/>
                    <a:p>
                      <a:pPr algn="l" fontAlgn="b"/>
                      <a:endParaRPr lang="en-US" sz="700" b="0" i="0" u="none" strike="noStrike">
                        <a:latin typeface="Arial"/>
                      </a:endParaRPr>
                    </a:p>
                  </a:txBody>
                  <a:tcPr marL="6469" marR="6469" marT="6469" marB="0" anchor="b">
                    <a:lnL>
                      <a:noFill/>
                    </a:lnL>
                    <a:lnR>
                      <a:noFill/>
                    </a:lnR>
                    <a:lnT>
                      <a:noFill/>
                    </a:lnT>
                    <a:lnB>
                      <a:noFill/>
                    </a:lnB>
                  </a:tcPr>
                </a:tc>
                <a:tc>
                  <a:txBody>
                    <a:bodyPr/>
                    <a:lstStyle/>
                    <a:p>
                      <a:pPr algn="l" fontAlgn="b"/>
                      <a:endParaRPr lang="en-US" sz="700" b="0" i="0" u="none" strike="noStrike">
                        <a:latin typeface="Arial"/>
                      </a:endParaRPr>
                    </a:p>
                  </a:txBody>
                  <a:tcPr marL="6469" marR="6469" marT="646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latin typeface="Arial"/>
                      </a:endParaRPr>
                    </a:p>
                  </a:txBody>
                  <a:tcPr marL="6469" marR="6469" marT="646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a:latin typeface="Arial"/>
                      </a:endParaRPr>
                    </a:p>
                  </a:txBody>
                  <a:tcPr marL="6469" marR="6469" marT="6469" marB="0" anchor="b">
                    <a:lnL>
                      <a:noFill/>
                    </a:lnL>
                    <a:lnR>
                      <a:noFill/>
                    </a:lnR>
                    <a:lnT>
                      <a:noFill/>
                    </a:lnT>
                    <a:lnB>
                      <a:noFill/>
                    </a:lnB>
                  </a:tcPr>
                </a:tc>
                <a:tc>
                  <a:txBody>
                    <a:bodyPr/>
                    <a:lstStyle/>
                    <a:p>
                      <a:pPr algn="l" fontAlgn="b"/>
                      <a:endParaRPr lang="en-US" sz="700" b="0" i="0" u="none" strike="noStrike">
                        <a:latin typeface="Arial"/>
                      </a:endParaRPr>
                    </a:p>
                  </a:txBody>
                  <a:tcPr marL="6469" marR="6469" marT="6469" marB="0" anchor="b">
                    <a:lnL>
                      <a:noFill/>
                    </a:lnL>
                    <a:lnR>
                      <a:noFill/>
                    </a:lnR>
                    <a:lnT>
                      <a:noFill/>
                    </a:lnT>
                    <a:lnB>
                      <a:noFill/>
                    </a:lnB>
                  </a:tcPr>
                </a:tc>
                <a:tc>
                  <a:txBody>
                    <a:bodyPr/>
                    <a:lstStyle/>
                    <a:p>
                      <a:pPr algn="l" fontAlgn="b"/>
                      <a:endParaRPr lang="en-US" sz="700" b="0" i="0" u="none" strike="noStrike">
                        <a:latin typeface="Arial"/>
                      </a:endParaRPr>
                    </a:p>
                  </a:txBody>
                  <a:tcPr marL="6469" marR="6469" marT="6469" marB="0" anchor="b">
                    <a:lnL>
                      <a:noFill/>
                    </a:lnL>
                    <a:lnR>
                      <a:noFill/>
                    </a:lnR>
                    <a:lnT>
                      <a:noFill/>
                    </a:lnT>
                    <a:lnB>
                      <a:noFill/>
                    </a:lnB>
                  </a:tcPr>
                </a:tc>
                <a:tc>
                  <a:txBody>
                    <a:bodyPr/>
                    <a:lstStyle/>
                    <a:p>
                      <a:pPr algn="l" fontAlgn="b"/>
                      <a:endParaRPr lang="en-US" sz="700" b="0" i="0" u="none" strike="noStrike">
                        <a:latin typeface="Arial"/>
                      </a:endParaRPr>
                    </a:p>
                  </a:txBody>
                  <a:tcPr marL="6469" marR="6469" marT="6469" marB="0" anchor="b">
                    <a:lnL>
                      <a:noFill/>
                    </a:lnL>
                    <a:lnR>
                      <a:noFill/>
                    </a:lnR>
                    <a:lnT>
                      <a:noFill/>
                    </a:lnT>
                    <a:lnB>
                      <a:noFill/>
                    </a:lnB>
                  </a:tcPr>
                </a:tc>
                <a:tc>
                  <a:txBody>
                    <a:bodyPr/>
                    <a:lstStyle/>
                    <a:p>
                      <a:pPr algn="l" fontAlgn="b"/>
                      <a:endParaRPr lang="en-US" sz="700" b="0" i="0" u="none" strike="noStrike">
                        <a:latin typeface="Arial"/>
                      </a:endParaRPr>
                    </a:p>
                  </a:txBody>
                  <a:tcPr marL="6469" marR="6469" marT="6469" marB="0" anchor="b">
                    <a:lnL>
                      <a:noFill/>
                    </a:lnL>
                    <a:lnR>
                      <a:noFill/>
                    </a:lnR>
                    <a:lnT>
                      <a:noFill/>
                    </a:lnT>
                    <a:lnB>
                      <a:noFill/>
                    </a:lnB>
                  </a:tcPr>
                </a:tc>
                <a:tc>
                  <a:txBody>
                    <a:bodyPr/>
                    <a:lstStyle/>
                    <a:p>
                      <a:pPr algn="l" fontAlgn="b"/>
                      <a:endParaRPr lang="en-US" sz="700" b="0" i="0" u="none" strike="noStrike">
                        <a:latin typeface="Arial"/>
                      </a:endParaRPr>
                    </a:p>
                  </a:txBody>
                  <a:tcPr marL="6469" marR="6469" marT="6469" marB="0" anchor="b">
                    <a:lnL>
                      <a:noFill/>
                    </a:lnL>
                    <a:lnR>
                      <a:noFill/>
                    </a:lnR>
                    <a:lnT>
                      <a:noFill/>
                    </a:lnT>
                    <a:lnB>
                      <a:noFill/>
                    </a:lnB>
                  </a:tcPr>
                </a:tc>
                <a:tc>
                  <a:txBody>
                    <a:bodyPr/>
                    <a:lstStyle/>
                    <a:p>
                      <a:pPr algn="l" fontAlgn="b"/>
                      <a:endParaRPr lang="en-US" sz="700" b="0" i="0" u="none" strike="noStrike">
                        <a:latin typeface="Arial"/>
                      </a:endParaRPr>
                    </a:p>
                  </a:txBody>
                  <a:tcPr marL="6469" marR="6469" marT="6469" marB="0" anchor="b">
                    <a:lnL>
                      <a:noFill/>
                    </a:lnL>
                    <a:lnR>
                      <a:noFill/>
                    </a:lnR>
                    <a:lnT>
                      <a:noFill/>
                    </a:lnT>
                    <a:lnB>
                      <a:noFill/>
                    </a:lnB>
                  </a:tcPr>
                </a:tc>
                <a:tc>
                  <a:txBody>
                    <a:bodyPr/>
                    <a:lstStyle/>
                    <a:p>
                      <a:pPr algn="l" fontAlgn="b"/>
                      <a:endParaRPr lang="en-US" sz="700" b="0" i="0" u="none" strike="noStrike">
                        <a:latin typeface="Arial"/>
                      </a:endParaRPr>
                    </a:p>
                  </a:txBody>
                  <a:tcPr marL="6469" marR="6469" marT="646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6469" marR="6469" marT="6469"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a:t>
                      </a:r>
                    </a:p>
                  </a:txBody>
                  <a:tcPr marL="6469" marR="6469" marT="6469"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latin typeface="Arial"/>
                      </a:endParaRPr>
                    </a:p>
                  </a:txBody>
                  <a:tcPr marL="6469" marR="6469" marT="646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a:latin typeface="Arial"/>
                      </a:endParaRPr>
                    </a:p>
                  </a:txBody>
                  <a:tcPr marL="6469" marR="6469" marT="6469" marB="0" anchor="b">
                    <a:lnL>
                      <a:noFill/>
                    </a:lnL>
                    <a:lnR>
                      <a:noFill/>
                    </a:lnR>
                    <a:lnT>
                      <a:noFill/>
                    </a:lnT>
                    <a:lnB>
                      <a:noFill/>
                    </a:lnB>
                  </a:tcPr>
                </a:tc>
                <a:tc>
                  <a:txBody>
                    <a:bodyPr/>
                    <a:lstStyle/>
                    <a:p>
                      <a:pPr algn="l" fontAlgn="b"/>
                      <a:endParaRPr lang="en-US" sz="700" b="0" i="0" u="none" strike="noStrike">
                        <a:latin typeface="Arial"/>
                      </a:endParaRPr>
                    </a:p>
                  </a:txBody>
                  <a:tcPr marL="6469" marR="6469" marT="6469" marB="0" anchor="b">
                    <a:lnL>
                      <a:noFill/>
                    </a:lnL>
                    <a:lnR>
                      <a:noFill/>
                    </a:lnR>
                    <a:lnT>
                      <a:noFill/>
                    </a:lnT>
                    <a:lnB>
                      <a:noFill/>
                    </a:lnB>
                  </a:tcPr>
                </a:tc>
                <a:tc>
                  <a:txBody>
                    <a:bodyPr/>
                    <a:lstStyle/>
                    <a:p>
                      <a:pPr algn="l" fontAlgn="b"/>
                      <a:endParaRPr lang="en-US" sz="700" b="0" i="0" u="none" strike="noStrike">
                        <a:latin typeface="Arial"/>
                      </a:endParaRPr>
                    </a:p>
                  </a:txBody>
                  <a:tcPr marL="6469" marR="6469" marT="6469" marB="0" anchor="b">
                    <a:lnL>
                      <a:noFill/>
                    </a:lnL>
                    <a:lnR>
                      <a:noFill/>
                    </a:lnR>
                    <a:lnT>
                      <a:noFill/>
                    </a:lnT>
                    <a:lnB>
                      <a:noFill/>
                    </a:lnB>
                  </a:tcPr>
                </a:tc>
                <a:tc>
                  <a:txBody>
                    <a:bodyPr/>
                    <a:lstStyle/>
                    <a:p>
                      <a:pPr algn="l" fontAlgn="b"/>
                      <a:endParaRPr lang="en-US" sz="700" b="0" i="0" u="none" strike="noStrike">
                        <a:latin typeface="Arial"/>
                      </a:endParaRPr>
                    </a:p>
                  </a:txBody>
                  <a:tcPr marL="6469" marR="6469" marT="6469" marB="0" anchor="b">
                    <a:lnL>
                      <a:noFill/>
                    </a:lnL>
                    <a:lnR>
                      <a:noFill/>
                    </a:lnR>
                    <a:lnT>
                      <a:noFill/>
                    </a:lnT>
                    <a:lnB>
                      <a:noFill/>
                    </a:lnB>
                  </a:tcPr>
                </a:tc>
                <a:tc>
                  <a:txBody>
                    <a:bodyPr/>
                    <a:lstStyle/>
                    <a:p>
                      <a:pPr algn="l" fontAlgn="b"/>
                      <a:endParaRPr lang="en-US" sz="700" b="0" i="0" u="none" strike="noStrike">
                        <a:latin typeface="Arial"/>
                      </a:endParaRPr>
                    </a:p>
                  </a:txBody>
                  <a:tcPr marL="6469" marR="6469" marT="6469" marB="0" anchor="b">
                    <a:lnL>
                      <a:noFill/>
                    </a:lnL>
                    <a:lnR>
                      <a:noFill/>
                    </a:lnR>
                    <a:lnT>
                      <a:noFill/>
                    </a:lnT>
                    <a:lnB>
                      <a:noFill/>
                    </a:lnB>
                  </a:tcPr>
                </a:tc>
                <a:tc>
                  <a:txBody>
                    <a:bodyPr/>
                    <a:lstStyle/>
                    <a:p>
                      <a:pPr algn="l" fontAlgn="b"/>
                      <a:endParaRPr lang="en-US" sz="700" b="0" i="0" u="none" strike="noStrike">
                        <a:latin typeface="Arial"/>
                      </a:endParaRPr>
                    </a:p>
                  </a:txBody>
                  <a:tcPr marL="6469" marR="6469" marT="6469" marB="0" anchor="b">
                    <a:lnL>
                      <a:noFill/>
                    </a:lnL>
                    <a:lnR>
                      <a:noFill/>
                    </a:lnR>
                    <a:lnT>
                      <a:noFill/>
                    </a:lnT>
                    <a:lnB>
                      <a:noFill/>
                    </a:lnB>
                  </a:tcPr>
                </a:tc>
              </a:tr>
              <a:tr h="255622">
                <a:tc>
                  <a:txBody>
                    <a:bodyPr/>
                    <a:lstStyle/>
                    <a:p>
                      <a:pPr algn="l" fontAlgn="b"/>
                      <a:endParaRPr lang="en-US" sz="1050" b="0" i="0" u="none" strike="noStrike" dirty="0">
                        <a:latin typeface="Arial"/>
                      </a:endParaRPr>
                    </a:p>
                  </a:txBody>
                  <a:tcPr marL="6469" marR="6469" marT="6469" marB="0" anchor="b">
                    <a:lnL>
                      <a:noFill/>
                    </a:lnL>
                    <a:lnR>
                      <a:noFill/>
                    </a:lnR>
                    <a:lnT>
                      <a:noFill/>
                    </a:lnT>
                    <a:lnB>
                      <a:noFill/>
                    </a:lnB>
                  </a:tcPr>
                </a:tc>
                <a:tc gridSpan="7">
                  <a:txBody>
                    <a:bodyPr/>
                    <a:lstStyle/>
                    <a:p>
                      <a:pPr algn="l" fontAlgn="b"/>
                      <a:r>
                        <a:rPr lang="en-US" sz="1050" b="0" i="0" u="none" strike="noStrike" dirty="0">
                          <a:latin typeface="Arial"/>
                        </a:rPr>
                        <a:t>Not Exhibited</a:t>
                      </a:r>
                    </a:p>
                  </a:txBody>
                  <a:tcPr marL="6469" marR="6469" marT="6469"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50" b="0" i="0" u="none" strike="noStrike" dirty="0">
                        <a:latin typeface="Arial"/>
                      </a:endParaRPr>
                    </a:p>
                  </a:txBody>
                  <a:tcPr marL="6469" marR="6469" marT="6469" marB="0" anchor="b">
                    <a:lnL>
                      <a:noFill/>
                    </a:lnL>
                    <a:lnR>
                      <a:noFill/>
                    </a:lnR>
                    <a:lnT>
                      <a:noFill/>
                    </a:lnT>
                    <a:lnB>
                      <a:noFill/>
                    </a:lnB>
                  </a:tcPr>
                </a:tc>
                <a:tc>
                  <a:txBody>
                    <a:bodyPr/>
                    <a:lstStyle/>
                    <a:p>
                      <a:pPr algn="l" fontAlgn="b"/>
                      <a:endParaRPr lang="en-US" sz="1050" b="0" i="0" u="none" strike="noStrike" dirty="0">
                        <a:latin typeface="Arial"/>
                      </a:endParaRPr>
                    </a:p>
                  </a:txBody>
                  <a:tcPr marL="6469" marR="6469" marT="6469" marB="0" anchor="b">
                    <a:lnL>
                      <a:noFill/>
                    </a:lnL>
                    <a:lnR>
                      <a:noFill/>
                    </a:lnR>
                    <a:lnT>
                      <a:noFill/>
                    </a:lnT>
                    <a:lnB>
                      <a:noFill/>
                    </a:lnB>
                  </a:tcPr>
                </a:tc>
                <a:tc>
                  <a:txBody>
                    <a:bodyPr/>
                    <a:lstStyle/>
                    <a:p>
                      <a:pPr algn="l" fontAlgn="b"/>
                      <a:endParaRPr lang="en-US" sz="1050" b="0" i="0" u="none" strike="noStrike" dirty="0">
                        <a:latin typeface="Arial"/>
                      </a:endParaRPr>
                    </a:p>
                  </a:txBody>
                  <a:tcPr marL="6469" marR="6469" marT="6469" marB="0" anchor="b">
                    <a:lnL>
                      <a:noFill/>
                    </a:lnL>
                    <a:lnR>
                      <a:noFill/>
                    </a:lnR>
                    <a:lnT>
                      <a:noFill/>
                    </a:lnT>
                    <a:lnB>
                      <a:noFill/>
                    </a:lnB>
                  </a:tcPr>
                </a:tc>
                <a:tc>
                  <a:txBody>
                    <a:bodyPr/>
                    <a:lstStyle/>
                    <a:p>
                      <a:pPr algn="l" fontAlgn="b"/>
                      <a:endParaRPr lang="en-US" sz="1050" b="0" i="0" u="none" strike="noStrike">
                        <a:latin typeface="Arial"/>
                      </a:endParaRPr>
                    </a:p>
                  </a:txBody>
                  <a:tcPr marL="6469" marR="6469" marT="6469" marB="0" anchor="b">
                    <a:lnL>
                      <a:noFill/>
                    </a:lnL>
                    <a:lnR>
                      <a:noFill/>
                    </a:lnR>
                    <a:lnT>
                      <a:noFill/>
                    </a:lnT>
                    <a:lnB>
                      <a:noFill/>
                    </a:lnB>
                  </a:tcPr>
                </a:tc>
                <a:tc>
                  <a:txBody>
                    <a:bodyPr/>
                    <a:lstStyle/>
                    <a:p>
                      <a:pPr algn="l" fontAlgn="b"/>
                      <a:endParaRPr lang="en-US" sz="1050" b="0" i="0" u="none" strike="noStrike">
                        <a:latin typeface="Arial"/>
                      </a:endParaRPr>
                    </a:p>
                  </a:txBody>
                  <a:tcPr marL="6469" marR="6469" marT="6469" marB="0" anchor="b">
                    <a:lnL>
                      <a:noFill/>
                    </a:lnL>
                    <a:lnR>
                      <a:noFill/>
                    </a:lnR>
                    <a:lnT>
                      <a:noFill/>
                    </a:lnT>
                    <a:lnB>
                      <a:noFill/>
                    </a:lnB>
                  </a:tcPr>
                </a:tc>
                <a:tc gridSpan="5">
                  <a:txBody>
                    <a:bodyPr/>
                    <a:lstStyle/>
                    <a:p>
                      <a:pPr algn="l" fontAlgn="b"/>
                      <a:r>
                        <a:rPr lang="en-US" sz="1050" b="0" i="0" u="none" strike="noStrike" dirty="0">
                          <a:latin typeface="Arial"/>
                        </a:rPr>
                        <a:t>Familiar</a:t>
                      </a:r>
                    </a:p>
                  </a:txBody>
                  <a:tcPr marL="6469" marR="6469" marT="6469"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50" b="0" i="0" u="none" strike="noStrike">
                        <a:latin typeface="Arial"/>
                      </a:endParaRPr>
                    </a:p>
                  </a:txBody>
                  <a:tcPr marL="6469" marR="6469" marT="6469" marB="0" anchor="b">
                    <a:lnL>
                      <a:noFill/>
                    </a:lnL>
                    <a:lnR>
                      <a:noFill/>
                    </a:lnR>
                    <a:lnT>
                      <a:noFill/>
                    </a:lnT>
                    <a:lnB>
                      <a:noFill/>
                    </a:lnB>
                  </a:tcPr>
                </a:tc>
                <a:tc>
                  <a:txBody>
                    <a:bodyPr/>
                    <a:lstStyle/>
                    <a:p>
                      <a:pPr algn="l" fontAlgn="b"/>
                      <a:endParaRPr lang="en-US" sz="1050" b="0" i="0" u="none" strike="noStrike">
                        <a:latin typeface="Arial"/>
                      </a:endParaRPr>
                    </a:p>
                  </a:txBody>
                  <a:tcPr marL="6469" marR="6469" marT="6469" marB="0" anchor="b">
                    <a:lnL>
                      <a:noFill/>
                    </a:lnL>
                    <a:lnR>
                      <a:noFill/>
                    </a:lnR>
                    <a:lnT>
                      <a:noFill/>
                    </a:lnT>
                    <a:lnB>
                      <a:noFill/>
                    </a:lnB>
                  </a:tcPr>
                </a:tc>
                <a:tc>
                  <a:txBody>
                    <a:bodyPr/>
                    <a:lstStyle/>
                    <a:p>
                      <a:pPr algn="l" fontAlgn="b"/>
                      <a:endParaRPr lang="en-US" sz="1050" b="0" i="0" u="none" strike="noStrike" dirty="0">
                        <a:latin typeface="Arial"/>
                      </a:endParaRPr>
                    </a:p>
                  </a:txBody>
                  <a:tcPr marL="6469" marR="6469" marT="6469" marB="0" anchor="b">
                    <a:lnL>
                      <a:noFill/>
                    </a:lnL>
                    <a:lnR>
                      <a:noFill/>
                    </a:lnR>
                    <a:lnT>
                      <a:noFill/>
                    </a:lnT>
                    <a:lnB>
                      <a:noFill/>
                    </a:lnB>
                  </a:tcPr>
                </a:tc>
                <a:tc>
                  <a:txBody>
                    <a:bodyPr/>
                    <a:lstStyle/>
                    <a:p>
                      <a:pPr algn="l" fontAlgn="b"/>
                      <a:endParaRPr lang="en-US" sz="1050" b="0" i="0" u="none" strike="noStrike" dirty="0">
                        <a:latin typeface="Arial"/>
                      </a:endParaRPr>
                    </a:p>
                  </a:txBody>
                  <a:tcPr marL="6469" marR="6469" marT="6469" marB="0" anchor="b">
                    <a:lnL>
                      <a:noFill/>
                    </a:lnL>
                    <a:lnR>
                      <a:noFill/>
                    </a:lnR>
                    <a:lnT>
                      <a:noFill/>
                    </a:lnT>
                    <a:lnB>
                      <a:noFill/>
                    </a:lnB>
                  </a:tcPr>
                </a:tc>
                <a:tc>
                  <a:txBody>
                    <a:bodyPr/>
                    <a:lstStyle/>
                    <a:p>
                      <a:pPr algn="l" fontAlgn="b"/>
                      <a:endParaRPr lang="en-US" sz="1050" b="0" i="0" u="none" strike="noStrike">
                        <a:latin typeface="Arial"/>
                      </a:endParaRPr>
                    </a:p>
                  </a:txBody>
                  <a:tcPr marL="6469" marR="6469" marT="6469" marB="0" anchor="b">
                    <a:lnL>
                      <a:noFill/>
                    </a:lnL>
                    <a:lnR>
                      <a:noFill/>
                    </a:lnR>
                    <a:lnT>
                      <a:noFill/>
                    </a:lnT>
                    <a:lnB>
                      <a:noFill/>
                    </a:lnB>
                  </a:tcPr>
                </a:tc>
                <a:tc>
                  <a:txBody>
                    <a:bodyPr/>
                    <a:lstStyle/>
                    <a:p>
                      <a:pPr algn="l" fontAlgn="b"/>
                      <a:endParaRPr lang="en-US" sz="1050" b="0" i="0" u="none" strike="noStrike">
                        <a:latin typeface="Arial"/>
                      </a:endParaRPr>
                    </a:p>
                  </a:txBody>
                  <a:tcPr marL="6469" marR="6469" marT="6469" marB="0" anchor="b">
                    <a:lnL>
                      <a:noFill/>
                    </a:lnL>
                    <a:lnR>
                      <a:noFill/>
                    </a:lnR>
                    <a:lnT>
                      <a:noFill/>
                    </a:lnT>
                    <a:lnB>
                      <a:noFill/>
                    </a:lnB>
                  </a:tcPr>
                </a:tc>
                <a:tc>
                  <a:txBody>
                    <a:bodyPr/>
                    <a:lstStyle/>
                    <a:p>
                      <a:pPr algn="l" fontAlgn="b"/>
                      <a:endParaRPr lang="en-US" sz="1050" b="0" i="0" u="none" strike="noStrike">
                        <a:latin typeface="Arial"/>
                      </a:endParaRPr>
                    </a:p>
                  </a:txBody>
                  <a:tcPr marL="6469" marR="6469" marT="6469" marB="0" anchor="b">
                    <a:lnL>
                      <a:noFill/>
                    </a:lnL>
                    <a:lnR>
                      <a:noFill/>
                    </a:lnR>
                    <a:lnT>
                      <a:noFill/>
                    </a:lnT>
                    <a:lnB>
                      <a:noFill/>
                    </a:lnB>
                  </a:tcPr>
                </a:tc>
                <a:tc gridSpan="6">
                  <a:txBody>
                    <a:bodyPr/>
                    <a:lstStyle/>
                    <a:p>
                      <a:pPr algn="l" fontAlgn="b"/>
                      <a:r>
                        <a:rPr lang="en-US" sz="1050" b="0" i="0" u="none" strike="noStrike" dirty="0">
                          <a:latin typeface="Arial"/>
                        </a:rPr>
                        <a:t>Needs Help</a:t>
                      </a:r>
                    </a:p>
                  </a:txBody>
                  <a:tcPr marL="6469" marR="6469" marT="6469"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50" b="0" i="0" u="none" strike="noStrike" dirty="0">
                        <a:latin typeface="Arial"/>
                      </a:endParaRPr>
                    </a:p>
                  </a:txBody>
                  <a:tcPr marL="6469" marR="6469" marT="6469" marB="0" anchor="b">
                    <a:lnL>
                      <a:noFill/>
                    </a:lnL>
                    <a:lnR>
                      <a:noFill/>
                    </a:lnR>
                    <a:lnT>
                      <a:noFill/>
                    </a:lnT>
                    <a:lnB>
                      <a:noFill/>
                    </a:lnB>
                  </a:tcPr>
                </a:tc>
                <a:tc>
                  <a:txBody>
                    <a:bodyPr/>
                    <a:lstStyle/>
                    <a:p>
                      <a:pPr algn="l" fontAlgn="b"/>
                      <a:endParaRPr lang="en-US" sz="1050" b="0" i="0" u="none" strike="noStrike" dirty="0">
                        <a:latin typeface="Arial"/>
                      </a:endParaRPr>
                    </a:p>
                  </a:txBody>
                  <a:tcPr marL="6469" marR="6469" marT="6469" marB="0" anchor="b">
                    <a:lnL>
                      <a:noFill/>
                    </a:lnL>
                    <a:lnR>
                      <a:noFill/>
                    </a:lnR>
                    <a:lnT>
                      <a:noFill/>
                    </a:lnT>
                    <a:lnB>
                      <a:noFill/>
                    </a:lnB>
                  </a:tcPr>
                </a:tc>
                <a:tc>
                  <a:txBody>
                    <a:bodyPr/>
                    <a:lstStyle/>
                    <a:p>
                      <a:pPr algn="l" fontAlgn="b"/>
                      <a:endParaRPr lang="en-US" sz="1050" b="0" i="0" u="none" strike="noStrike" dirty="0">
                        <a:latin typeface="Arial"/>
                      </a:endParaRPr>
                    </a:p>
                  </a:txBody>
                  <a:tcPr marL="6469" marR="6469" marT="6469" marB="0" anchor="b">
                    <a:lnL>
                      <a:noFill/>
                    </a:lnL>
                    <a:lnR>
                      <a:noFill/>
                    </a:lnR>
                    <a:lnT>
                      <a:noFill/>
                    </a:lnT>
                    <a:lnB>
                      <a:noFill/>
                    </a:lnB>
                  </a:tcPr>
                </a:tc>
                <a:tc>
                  <a:txBody>
                    <a:bodyPr/>
                    <a:lstStyle/>
                    <a:p>
                      <a:pPr algn="l" fontAlgn="b"/>
                      <a:endParaRPr lang="en-US" sz="1050" b="0" i="0" u="none" strike="noStrike" dirty="0">
                        <a:latin typeface="Arial"/>
                      </a:endParaRPr>
                    </a:p>
                  </a:txBody>
                  <a:tcPr marL="6469" marR="6469" marT="6469" marB="0" anchor="b">
                    <a:lnL>
                      <a:noFill/>
                    </a:lnL>
                    <a:lnR>
                      <a:noFill/>
                    </a:lnR>
                    <a:lnT>
                      <a:noFill/>
                    </a:lnT>
                    <a:lnB>
                      <a:noFill/>
                    </a:lnB>
                  </a:tcPr>
                </a:tc>
                <a:tc>
                  <a:txBody>
                    <a:bodyPr/>
                    <a:lstStyle/>
                    <a:p>
                      <a:pPr algn="l" fontAlgn="b"/>
                      <a:endParaRPr lang="en-US" sz="1050" b="0" i="0" u="none" strike="noStrike" dirty="0">
                        <a:latin typeface="Arial"/>
                      </a:endParaRPr>
                    </a:p>
                  </a:txBody>
                  <a:tcPr marL="6469" marR="6469" marT="6469" marB="0" anchor="b">
                    <a:lnL>
                      <a:noFill/>
                    </a:lnL>
                    <a:lnR>
                      <a:noFill/>
                    </a:lnR>
                    <a:lnT>
                      <a:noFill/>
                    </a:lnT>
                    <a:lnB>
                      <a:noFill/>
                    </a:lnB>
                  </a:tcPr>
                </a:tc>
                <a:tc>
                  <a:txBody>
                    <a:bodyPr/>
                    <a:lstStyle/>
                    <a:p>
                      <a:pPr algn="l" fontAlgn="b"/>
                      <a:endParaRPr lang="en-US" sz="1050" b="0" i="0" u="none" strike="noStrike">
                        <a:latin typeface="Arial"/>
                      </a:endParaRPr>
                    </a:p>
                  </a:txBody>
                  <a:tcPr marL="6469" marR="6469" marT="6469" marB="0" anchor="b">
                    <a:lnL>
                      <a:noFill/>
                    </a:lnL>
                    <a:lnR>
                      <a:noFill/>
                    </a:lnR>
                    <a:lnT>
                      <a:noFill/>
                    </a:lnT>
                    <a:lnB>
                      <a:noFill/>
                    </a:lnB>
                  </a:tcPr>
                </a:tc>
                <a:tc gridSpan="6">
                  <a:txBody>
                    <a:bodyPr/>
                    <a:lstStyle/>
                    <a:p>
                      <a:pPr algn="l" fontAlgn="b"/>
                      <a:r>
                        <a:rPr lang="en-US" sz="1050" b="0" i="0" u="none" strike="noStrike" dirty="0">
                          <a:latin typeface="Arial"/>
                        </a:rPr>
                        <a:t>Competent</a:t>
                      </a:r>
                    </a:p>
                  </a:txBody>
                  <a:tcPr marL="6469" marR="6469" marT="6469"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50" b="0" i="0" u="none" strike="noStrike">
                        <a:latin typeface="Arial"/>
                      </a:endParaRPr>
                    </a:p>
                  </a:txBody>
                  <a:tcPr marL="6469" marR="6469" marT="6469" marB="0" anchor="b">
                    <a:lnL>
                      <a:noFill/>
                    </a:lnL>
                    <a:lnR>
                      <a:noFill/>
                    </a:lnR>
                    <a:lnT>
                      <a:noFill/>
                    </a:lnT>
                    <a:lnB>
                      <a:noFill/>
                    </a:lnB>
                  </a:tcPr>
                </a:tc>
                <a:tc>
                  <a:txBody>
                    <a:bodyPr/>
                    <a:lstStyle/>
                    <a:p>
                      <a:pPr algn="l" fontAlgn="b"/>
                      <a:endParaRPr lang="en-US" sz="1050" b="0" i="0" u="none" strike="noStrike" dirty="0">
                        <a:latin typeface="Arial"/>
                      </a:endParaRPr>
                    </a:p>
                  </a:txBody>
                  <a:tcPr marL="6469" marR="6469" marT="6469" marB="0" anchor="b">
                    <a:lnL>
                      <a:noFill/>
                    </a:lnL>
                    <a:lnR>
                      <a:noFill/>
                    </a:lnR>
                    <a:lnT>
                      <a:noFill/>
                    </a:lnT>
                    <a:lnB>
                      <a:noFill/>
                    </a:lnB>
                  </a:tcPr>
                </a:tc>
                <a:tc>
                  <a:txBody>
                    <a:bodyPr/>
                    <a:lstStyle/>
                    <a:p>
                      <a:pPr algn="l" fontAlgn="b"/>
                      <a:endParaRPr lang="en-US" sz="1050" b="0" i="0" u="none" strike="noStrike" dirty="0">
                        <a:latin typeface="Arial"/>
                      </a:endParaRPr>
                    </a:p>
                  </a:txBody>
                  <a:tcPr marL="6469" marR="6469" marT="6469" marB="0" anchor="b">
                    <a:lnL>
                      <a:noFill/>
                    </a:lnL>
                    <a:lnR>
                      <a:noFill/>
                    </a:lnR>
                    <a:lnT>
                      <a:noFill/>
                    </a:lnT>
                    <a:lnB>
                      <a:noFill/>
                    </a:lnB>
                  </a:tcPr>
                </a:tc>
                <a:tc>
                  <a:txBody>
                    <a:bodyPr/>
                    <a:lstStyle/>
                    <a:p>
                      <a:pPr algn="l" fontAlgn="b"/>
                      <a:endParaRPr lang="en-US" sz="1050" b="0" i="0" u="none" strike="noStrike">
                        <a:latin typeface="Arial"/>
                      </a:endParaRPr>
                    </a:p>
                  </a:txBody>
                  <a:tcPr marL="6469" marR="6469" marT="6469" marB="0" anchor="b">
                    <a:lnL>
                      <a:noFill/>
                    </a:lnL>
                    <a:lnR>
                      <a:noFill/>
                    </a:lnR>
                    <a:lnT>
                      <a:noFill/>
                    </a:lnT>
                    <a:lnB>
                      <a:noFill/>
                    </a:lnB>
                  </a:tcPr>
                </a:tc>
                <a:tc>
                  <a:txBody>
                    <a:bodyPr/>
                    <a:lstStyle/>
                    <a:p>
                      <a:pPr algn="l" fontAlgn="b"/>
                      <a:endParaRPr lang="en-US" sz="1050" b="0" i="0" u="none" strike="noStrike">
                        <a:latin typeface="Arial"/>
                      </a:endParaRPr>
                    </a:p>
                  </a:txBody>
                  <a:tcPr marL="6469" marR="6469" marT="6469" marB="0" anchor="b">
                    <a:lnL>
                      <a:noFill/>
                    </a:lnL>
                    <a:lnR>
                      <a:noFill/>
                    </a:lnR>
                    <a:lnT>
                      <a:noFill/>
                    </a:lnT>
                    <a:lnB>
                      <a:noFill/>
                    </a:lnB>
                  </a:tcPr>
                </a:tc>
                <a:tc>
                  <a:txBody>
                    <a:bodyPr/>
                    <a:lstStyle/>
                    <a:p>
                      <a:pPr algn="l" fontAlgn="b"/>
                      <a:endParaRPr lang="en-US" sz="1050" b="0" i="0" u="none" strike="noStrike">
                        <a:latin typeface="Arial"/>
                      </a:endParaRPr>
                    </a:p>
                  </a:txBody>
                  <a:tcPr marL="6469" marR="6469" marT="6469" marB="0" anchor="b">
                    <a:lnL>
                      <a:noFill/>
                    </a:lnL>
                    <a:lnR>
                      <a:noFill/>
                    </a:lnR>
                    <a:lnT>
                      <a:noFill/>
                    </a:lnT>
                    <a:lnB>
                      <a:noFill/>
                    </a:lnB>
                  </a:tcPr>
                </a:tc>
                <a:tc>
                  <a:txBody>
                    <a:bodyPr/>
                    <a:lstStyle/>
                    <a:p>
                      <a:pPr algn="l" fontAlgn="b"/>
                      <a:endParaRPr lang="en-US" sz="1050" b="0" i="0" u="none" strike="noStrike">
                        <a:latin typeface="Arial"/>
                      </a:endParaRPr>
                    </a:p>
                  </a:txBody>
                  <a:tcPr marL="6469" marR="6469" marT="6469" marB="0" anchor="b">
                    <a:lnL>
                      <a:noFill/>
                    </a:lnL>
                    <a:lnR>
                      <a:noFill/>
                    </a:lnR>
                    <a:lnT>
                      <a:noFill/>
                    </a:lnT>
                    <a:lnB>
                      <a:noFill/>
                    </a:lnB>
                  </a:tcPr>
                </a:tc>
                <a:tc gridSpan="10">
                  <a:txBody>
                    <a:bodyPr/>
                    <a:lstStyle/>
                    <a:p>
                      <a:pPr algn="l" fontAlgn="b"/>
                      <a:r>
                        <a:rPr lang="en-US" sz="1050" b="0" i="0" u="none" strike="noStrike" dirty="0">
                          <a:latin typeface="Arial"/>
                        </a:rPr>
                        <a:t>Can Mentor/Teach</a:t>
                      </a:r>
                    </a:p>
                  </a:txBody>
                  <a:tcPr marL="6469" marR="6469" marT="6469"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700" b="0" i="0" u="none" strike="noStrike" dirty="0">
                        <a:latin typeface="Arial"/>
                      </a:endParaRPr>
                    </a:p>
                  </a:txBody>
                  <a:tcPr marL="6469" marR="6469" marT="6469" marB="0" anchor="b">
                    <a:lnL>
                      <a:noFill/>
                    </a:lnL>
                    <a:lnR>
                      <a:noFill/>
                    </a:lnR>
                    <a:lnT>
                      <a:noFill/>
                    </a:lnT>
                    <a:lnB>
                      <a:noFill/>
                    </a:lnB>
                  </a:tcPr>
                </a:tc>
              </a:tr>
            </a:tbl>
          </a:graphicData>
        </a:graphic>
      </p:graphicFrame>
      <p:sp>
        <p:nvSpPr>
          <p:cNvPr id="4" name="Title 3"/>
          <p:cNvSpPr>
            <a:spLocks noGrp="1"/>
          </p:cNvSpPr>
          <p:nvPr>
            <p:ph type="title"/>
          </p:nvPr>
        </p:nvSpPr>
        <p:spPr>
          <a:xfrm>
            <a:off x="304830" y="342900"/>
            <a:ext cx="7391400" cy="457200"/>
          </a:xfrm>
        </p:spPr>
        <p:txBody>
          <a:bodyPr>
            <a:noAutofit/>
          </a:bodyPr>
          <a:lstStyle/>
          <a:p>
            <a:r>
              <a:rPr lang="en-US" dirty="0" smtClean="0"/>
              <a:t>Inventory &amp; Matrix Example</a:t>
            </a:r>
            <a:endParaRPr lang="en-US" dirty="0"/>
          </a:p>
        </p:txBody>
      </p:sp>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3914"/>
            <a:ext cx="8382000" cy="1143000"/>
          </a:xfrm>
        </p:spPr>
        <p:txBody>
          <a:bodyPr>
            <a:normAutofit/>
          </a:bodyPr>
          <a:lstStyle/>
          <a:p>
            <a:r>
              <a:rPr lang="en-US" dirty="0" smtClean="0"/>
              <a:t>Recruiting and Developing Staff</a:t>
            </a:r>
            <a:endParaRPr lang="en-US" dirty="0"/>
          </a:p>
        </p:txBody>
      </p:sp>
      <p:sp>
        <p:nvSpPr>
          <p:cNvPr id="3" name="Content Placeholder 2"/>
          <p:cNvSpPr>
            <a:spLocks noGrp="1"/>
          </p:cNvSpPr>
          <p:nvPr>
            <p:ph idx="1"/>
          </p:nvPr>
        </p:nvSpPr>
        <p:spPr>
          <a:xfrm>
            <a:off x="457200" y="1290918"/>
            <a:ext cx="8382000" cy="4407753"/>
          </a:xfrm>
        </p:spPr>
        <p:txBody>
          <a:bodyPr>
            <a:noAutofit/>
          </a:bodyPr>
          <a:lstStyle/>
          <a:p>
            <a:pPr lvl="0"/>
            <a:r>
              <a:rPr lang="en-US" dirty="0" smtClean="0"/>
              <a:t>Recruiting vs. Hiring the need to “choose well” in the process … </a:t>
            </a:r>
          </a:p>
          <a:p>
            <a:pPr lvl="0"/>
            <a:r>
              <a:rPr lang="en-US" dirty="0" smtClean="0"/>
              <a:t>Employer vs. Employee “gap analysis” with respect to position</a:t>
            </a:r>
          </a:p>
          <a:p>
            <a:pPr lvl="0"/>
            <a:r>
              <a:rPr lang="en-US" dirty="0" smtClean="0"/>
              <a:t>Development opportunities – in an outside the organization</a:t>
            </a:r>
          </a:p>
          <a:p>
            <a:pPr lvl="0"/>
            <a:r>
              <a:rPr lang="en-US" dirty="0" smtClean="0"/>
              <a:t>Reinforcing development with obligations</a:t>
            </a:r>
          </a:p>
          <a:p>
            <a:r>
              <a:rPr lang="en-US" dirty="0" smtClean="0"/>
              <a:t>Involve top performers in mentoring and coaching</a:t>
            </a:r>
            <a:endParaRPr lang="en-US" dirty="0"/>
          </a:p>
        </p:txBody>
      </p:sp>
      <p:pic>
        <p:nvPicPr>
          <p:cNvPr id="27652" name="Picture 4" descr="http://smashfly.files.wordpress.com/2010/03/recruiting-target.jpg"/>
          <p:cNvPicPr>
            <a:picLocks noChangeAspect="1" noChangeArrowheads="1"/>
          </p:cNvPicPr>
          <p:nvPr/>
        </p:nvPicPr>
        <p:blipFill>
          <a:blip r:embed="rId3"/>
          <a:srcRect/>
          <a:stretch>
            <a:fillRect/>
          </a:stretch>
        </p:blipFill>
        <p:spPr bwMode="auto">
          <a:xfrm>
            <a:off x="7927522" y="5179019"/>
            <a:ext cx="1042307" cy="1039304"/>
          </a:xfrm>
          <a:prstGeom prst="rect">
            <a:avLst/>
          </a:prstGeom>
          <a:noFill/>
        </p:spPr>
      </p:pic>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 Value Appraisals</a:t>
            </a:r>
            <a:endParaRPr lang="en-US" dirty="0"/>
          </a:p>
        </p:txBody>
      </p:sp>
      <p:sp>
        <p:nvSpPr>
          <p:cNvPr id="3" name="Content Placeholder 2"/>
          <p:cNvSpPr>
            <a:spLocks noGrp="1"/>
          </p:cNvSpPr>
          <p:nvPr>
            <p:ph idx="1"/>
          </p:nvPr>
        </p:nvSpPr>
        <p:spPr/>
        <p:txBody>
          <a:bodyPr/>
          <a:lstStyle/>
          <a:p>
            <a:pPr lvl="0"/>
            <a:endParaRPr lang="en-US" dirty="0" smtClean="0"/>
          </a:p>
          <a:p>
            <a:pPr lvl="0"/>
            <a:r>
              <a:rPr lang="en-US" dirty="0" smtClean="0"/>
              <a:t>Top-Down Employee Performance Evaluations</a:t>
            </a:r>
          </a:p>
          <a:p>
            <a:pPr lvl="0"/>
            <a:r>
              <a:rPr lang="en-US" dirty="0" smtClean="0"/>
              <a:t>Peer-to-Peer Employee Performance Evaluations</a:t>
            </a:r>
          </a:p>
          <a:p>
            <a:pPr lvl="0"/>
            <a:r>
              <a:rPr lang="en-US" dirty="0" smtClean="0"/>
              <a:t>360-Degree Performance Reviews</a:t>
            </a:r>
          </a:p>
          <a:p>
            <a:pPr lvl="0"/>
            <a:r>
              <a:rPr lang="en-US" dirty="0" smtClean="0"/>
              <a:t>Self-Assessment Performance Reviews</a:t>
            </a:r>
          </a:p>
          <a:p>
            <a:endParaRPr lang="en-US" dirty="0"/>
          </a:p>
        </p:txBody>
      </p:sp>
      <p:pic>
        <p:nvPicPr>
          <p:cNvPr id="25604" name="Picture 4" descr="http://www.getmyhomesvalue.com/uploads/home-appraisal-checklist.jpg"/>
          <p:cNvPicPr>
            <a:picLocks noChangeAspect="1" noChangeArrowheads="1"/>
          </p:cNvPicPr>
          <p:nvPr/>
        </p:nvPicPr>
        <p:blipFill>
          <a:blip r:embed="rId3"/>
          <a:srcRect/>
          <a:stretch>
            <a:fillRect/>
          </a:stretch>
        </p:blipFill>
        <p:spPr bwMode="auto">
          <a:xfrm>
            <a:off x="7433582" y="4535261"/>
            <a:ext cx="1710418" cy="1710418"/>
          </a:xfrm>
          <a:prstGeom prst="rect">
            <a:avLst/>
          </a:prstGeom>
          <a:noFill/>
        </p:spPr>
      </p:pic>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 Compensation</a:t>
            </a:r>
            <a:endParaRPr lang="en-US" dirty="0"/>
          </a:p>
        </p:txBody>
      </p:sp>
      <p:sp>
        <p:nvSpPr>
          <p:cNvPr id="3" name="Content Placeholder 2"/>
          <p:cNvSpPr>
            <a:spLocks noGrp="1"/>
          </p:cNvSpPr>
          <p:nvPr>
            <p:ph idx="1"/>
          </p:nvPr>
        </p:nvSpPr>
        <p:spPr/>
        <p:txBody>
          <a:bodyPr/>
          <a:lstStyle/>
          <a:p>
            <a:pPr lvl="0"/>
            <a:r>
              <a:rPr lang="en-US" dirty="0" smtClean="0"/>
              <a:t>What motivates who?</a:t>
            </a:r>
          </a:p>
          <a:p>
            <a:pPr lvl="0"/>
            <a:r>
              <a:rPr lang="en-US" dirty="0" smtClean="0"/>
              <a:t>Comparing “apples to apples”</a:t>
            </a:r>
          </a:p>
          <a:p>
            <a:pPr lvl="0"/>
            <a:r>
              <a:rPr lang="en-US" dirty="0" smtClean="0"/>
              <a:t>Non-financial compensation</a:t>
            </a:r>
          </a:p>
          <a:p>
            <a:pPr lvl="0"/>
            <a:r>
              <a:rPr lang="en-US" dirty="0" smtClean="0"/>
              <a:t>Managing expectations … </a:t>
            </a:r>
          </a:p>
          <a:p>
            <a:endParaRPr lang="en-US" dirty="0"/>
          </a:p>
        </p:txBody>
      </p:sp>
      <p:pic>
        <p:nvPicPr>
          <p:cNvPr id="23554" name="Picture 2" descr="http://www.activegarage.com/wordpress/wp-content/uploads/compensation_reward_strategy_picture.gif"/>
          <p:cNvPicPr>
            <a:picLocks noChangeAspect="1" noChangeArrowheads="1"/>
          </p:cNvPicPr>
          <p:nvPr/>
        </p:nvPicPr>
        <p:blipFill>
          <a:blip r:embed="rId3"/>
          <a:srcRect/>
          <a:stretch>
            <a:fillRect/>
          </a:stretch>
        </p:blipFill>
        <p:spPr bwMode="auto">
          <a:xfrm>
            <a:off x="7145973" y="4280461"/>
            <a:ext cx="1855787" cy="1845702"/>
          </a:xfrm>
          <a:prstGeom prst="rect">
            <a:avLst/>
          </a:prstGeom>
          <a:noFill/>
        </p:spPr>
      </p:pic>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Turnover and Succession Planning</a:t>
            </a:r>
            <a:endParaRPr lang="en-US" dirty="0"/>
          </a:p>
        </p:txBody>
      </p:sp>
      <p:sp>
        <p:nvSpPr>
          <p:cNvPr id="3" name="Content Placeholder 2"/>
          <p:cNvSpPr>
            <a:spLocks noGrp="1"/>
          </p:cNvSpPr>
          <p:nvPr>
            <p:ph idx="1"/>
          </p:nvPr>
        </p:nvSpPr>
        <p:spPr/>
        <p:txBody>
          <a:bodyPr>
            <a:normAutofit/>
          </a:bodyPr>
          <a:lstStyle/>
          <a:p>
            <a:pPr lvl="0"/>
            <a:r>
              <a:rPr lang="en-US" dirty="0" smtClean="0"/>
              <a:t>Turnover has to happen and is a two way process </a:t>
            </a:r>
          </a:p>
          <a:p>
            <a:pPr lvl="0"/>
            <a:r>
              <a:rPr lang="en-US" dirty="0" smtClean="0"/>
              <a:t>Turnover is an opportunity</a:t>
            </a:r>
            <a:endParaRPr lang="en-US" sz="2400" dirty="0" smtClean="0"/>
          </a:p>
          <a:p>
            <a:pPr lvl="0"/>
            <a:r>
              <a:rPr lang="en-US" dirty="0" smtClean="0"/>
              <a:t>Internal candidates may or may not be appropriate for vacancies</a:t>
            </a:r>
          </a:p>
          <a:p>
            <a:pPr lvl="0"/>
            <a:r>
              <a:rPr lang="en-US" dirty="0" smtClean="0"/>
              <a:t>Transparency minimizes ancillary issues associated with turnover</a:t>
            </a:r>
          </a:p>
          <a:p>
            <a:endParaRPr lang="en-US" dirty="0"/>
          </a:p>
        </p:txBody>
      </p:sp>
      <p:pic>
        <p:nvPicPr>
          <p:cNvPr id="67586" name="Picture 2" descr="http://smarteregg.com/wp-content/uploads/2009/12/quit.jpg"/>
          <p:cNvPicPr>
            <a:picLocks noChangeAspect="1" noChangeArrowheads="1"/>
          </p:cNvPicPr>
          <p:nvPr/>
        </p:nvPicPr>
        <p:blipFill>
          <a:blip r:embed="rId3"/>
          <a:srcRect/>
          <a:stretch>
            <a:fillRect/>
          </a:stretch>
        </p:blipFill>
        <p:spPr bwMode="auto">
          <a:xfrm>
            <a:off x="7469631" y="4335697"/>
            <a:ext cx="1545973" cy="1942177"/>
          </a:xfrm>
          <a:prstGeom prst="rect">
            <a:avLst/>
          </a:prstGeom>
          <a:noFill/>
        </p:spPr>
      </p:pic>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ctrTitle"/>
          </p:nvPr>
        </p:nvSpPr>
        <p:spPr bwMode="auto">
          <a:xfrm>
            <a:off x="762000" y="2597150"/>
            <a:ext cx="7772400" cy="1470025"/>
          </a:xfrm>
        </p:spPr>
        <p:txBody>
          <a:bodyPr/>
          <a:lstStyle/>
          <a:p>
            <a:pPr eaLnBrk="1" hangingPunct="1"/>
            <a:r>
              <a:rPr lang="en-US" cap="none" dirty="0" smtClean="0">
                <a:latin typeface="Arial" charset="0"/>
                <a:ea typeface="ＭＳ Ｐゴシック" pitchFamily="96" charset="-128"/>
              </a:rPr>
              <a:t>ADDITIONAL RESOURCES</a:t>
            </a:r>
          </a:p>
        </p:txBody>
      </p:sp>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8625"/>
            <a:ext cx="8229600" cy="1069848"/>
          </a:xfrm>
        </p:spPr>
        <p:txBody>
          <a:bodyPr>
            <a:normAutofit/>
          </a:bodyPr>
          <a:lstStyle/>
          <a:p>
            <a:r>
              <a:rPr lang="en-US" dirty="0" smtClean="0"/>
              <a:t>Talent Management Software</a:t>
            </a:r>
            <a:endParaRPr lang="en-US" dirty="0"/>
          </a:p>
        </p:txBody>
      </p:sp>
      <p:pic>
        <p:nvPicPr>
          <p:cNvPr id="43014" name="Picture 6" descr="iCIMS – Experience the Power of One Platform"/>
          <p:cNvPicPr>
            <a:picLocks noChangeAspect="1" noChangeArrowheads="1"/>
          </p:cNvPicPr>
          <p:nvPr/>
        </p:nvPicPr>
        <p:blipFill>
          <a:blip r:embed="rId3" cstate="print"/>
          <a:srcRect/>
          <a:stretch>
            <a:fillRect/>
          </a:stretch>
        </p:blipFill>
        <p:spPr bwMode="auto">
          <a:xfrm>
            <a:off x="3200400" y="1495425"/>
            <a:ext cx="2562225" cy="657226"/>
          </a:xfrm>
          <a:prstGeom prst="rect">
            <a:avLst/>
          </a:prstGeom>
          <a:noFill/>
        </p:spPr>
      </p:pic>
      <p:pic>
        <p:nvPicPr>
          <p:cNvPr id="43016" name="Picture 8" descr="http://www.navicus.com/images/landing-logo.gif"/>
          <p:cNvPicPr>
            <a:picLocks noChangeAspect="1" noChangeArrowheads="1"/>
          </p:cNvPicPr>
          <p:nvPr/>
        </p:nvPicPr>
        <p:blipFill>
          <a:blip r:embed="rId4" cstate="print"/>
          <a:srcRect/>
          <a:stretch>
            <a:fillRect/>
          </a:stretch>
        </p:blipFill>
        <p:spPr bwMode="auto">
          <a:xfrm>
            <a:off x="685800" y="4162425"/>
            <a:ext cx="1428750" cy="476250"/>
          </a:xfrm>
          <a:prstGeom prst="rect">
            <a:avLst/>
          </a:prstGeom>
          <a:noFill/>
        </p:spPr>
      </p:pic>
      <p:sp>
        <p:nvSpPr>
          <p:cNvPr id="9" name="Rectangle 8"/>
          <p:cNvSpPr/>
          <p:nvPr/>
        </p:nvSpPr>
        <p:spPr>
          <a:xfrm>
            <a:off x="609600" y="4695825"/>
            <a:ext cx="1905000" cy="276999"/>
          </a:xfrm>
          <a:prstGeom prst="rect">
            <a:avLst/>
          </a:prstGeom>
        </p:spPr>
        <p:txBody>
          <a:bodyPr wrap="square">
            <a:spAutoFit/>
          </a:bodyPr>
          <a:lstStyle/>
          <a:p>
            <a:r>
              <a:rPr lang="en-US" sz="1200" dirty="0" smtClean="0"/>
              <a:t> </a:t>
            </a:r>
            <a:r>
              <a:rPr lang="en-US" sz="1200" dirty="0" smtClean="0">
                <a:hlinkClick r:id="rId5" tooltip="Get real-time metrics about: http://www.navicus.com/solutions/talent_management_software/"/>
              </a:rPr>
              <a:t>http://bit.ly/aWdebK</a:t>
            </a:r>
            <a:r>
              <a:rPr lang="en-US" sz="1200" dirty="0" smtClean="0"/>
              <a:t>  </a:t>
            </a:r>
            <a:endParaRPr lang="en-US" dirty="0"/>
          </a:p>
        </p:txBody>
      </p:sp>
      <p:pic>
        <p:nvPicPr>
          <p:cNvPr id="43017" name="Picture 9"/>
          <p:cNvPicPr>
            <a:picLocks noChangeAspect="1" noChangeArrowheads="1"/>
          </p:cNvPicPr>
          <p:nvPr/>
        </p:nvPicPr>
        <p:blipFill>
          <a:blip r:embed="rId6" cstate="print"/>
          <a:srcRect/>
          <a:stretch>
            <a:fillRect/>
          </a:stretch>
        </p:blipFill>
        <p:spPr bwMode="auto">
          <a:xfrm>
            <a:off x="533400" y="1571625"/>
            <a:ext cx="1885950" cy="638175"/>
          </a:xfrm>
          <a:prstGeom prst="rect">
            <a:avLst/>
          </a:prstGeom>
          <a:noFill/>
          <a:ln w="9525">
            <a:noFill/>
            <a:miter lim="800000"/>
            <a:headEnd/>
            <a:tailEnd/>
          </a:ln>
        </p:spPr>
      </p:pic>
      <p:sp>
        <p:nvSpPr>
          <p:cNvPr id="12" name="Rectangle 11"/>
          <p:cNvSpPr/>
          <p:nvPr/>
        </p:nvSpPr>
        <p:spPr>
          <a:xfrm>
            <a:off x="762000" y="2257425"/>
            <a:ext cx="1712328" cy="276999"/>
          </a:xfrm>
          <a:prstGeom prst="rect">
            <a:avLst/>
          </a:prstGeom>
        </p:spPr>
        <p:txBody>
          <a:bodyPr wrap="none">
            <a:spAutoFit/>
          </a:bodyPr>
          <a:lstStyle/>
          <a:p>
            <a:r>
              <a:rPr lang="en-US" sz="1200" dirty="0" smtClean="0">
                <a:hlinkClick r:id="rId7" tooltip="Get real-time metrics about: http://www.halogensoftware.com/landing/quote/tm.php?source=Capterra&amp;c=TalentMgmt&amp;kw=Employee_Performance_Talent_Management"/>
              </a:rPr>
              <a:t>http://bit.ly/96VC8T</a:t>
            </a:r>
            <a:r>
              <a:rPr lang="en-US" sz="1200" dirty="0" smtClean="0"/>
              <a:t>  </a:t>
            </a:r>
            <a:endParaRPr lang="en-US" sz="1200" dirty="0"/>
          </a:p>
        </p:txBody>
      </p:sp>
      <p:sp>
        <p:nvSpPr>
          <p:cNvPr id="13" name="Rectangle 12"/>
          <p:cNvSpPr/>
          <p:nvPr/>
        </p:nvSpPr>
        <p:spPr>
          <a:xfrm>
            <a:off x="3581400" y="2181225"/>
            <a:ext cx="1558440" cy="276999"/>
          </a:xfrm>
          <a:prstGeom prst="rect">
            <a:avLst/>
          </a:prstGeom>
        </p:spPr>
        <p:txBody>
          <a:bodyPr wrap="none">
            <a:spAutoFit/>
          </a:bodyPr>
          <a:lstStyle/>
          <a:p>
            <a:r>
              <a:rPr lang="en-US" sz="1200" dirty="0" smtClean="0">
                <a:hlinkClick r:id="rId8" tooltip="Get real-time metrics about: http://www.icims.com/content/solutions/"/>
              </a:rPr>
              <a:t>http://bit.ly/9i2Cq7</a:t>
            </a:r>
            <a:endParaRPr lang="en-US" sz="1200" dirty="0"/>
          </a:p>
        </p:txBody>
      </p:sp>
      <p:pic>
        <p:nvPicPr>
          <p:cNvPr id="43021" name="Picture 13" descr="On-Demand Human Resource (HR) &amp; Talent Management Software"/>
          <p:cNvPicPr>
            <a:picLocks noChangeAspect="1" noChangeArrowheads="1"/>
          </p:cNvPicPr>
          <p:nvPr/>
        </p:nvPicPr>
        <p:blipFill>
          <a:blip r:embed="rId9" cstate="print"/>
          <a:srcRect/>
          <a:stretch>
            <a:fillRect/>
          </a:stretch>
        </p:blipFill>
        <p:spPr bwMode="auto">
          <a:xfrm>
            <a:off x="6553200" y="1647825"/>
            <a:ext cx="1485900" cy="609600"/>
          </a:xfrm>
          <a:prstGeom prst="rect">
            <a:avLst/>
          </a:prstGeom>
          <a:noFill/>
        </p:spPr>
      </p:pic>
      <p:sp>
        <p:nvSpPr>
          <p:cNvPr id="18" name="Rectangle 17"/>
          <p:cNvSpPr/>
          <p:nvPr/>
        </p:nvSpPr>
        <p:spPr>
          <a:xfrm>
            <a:off x="6477000" y="2181225"/>
            <a:ext cx="1729961" cy="276999"/>
          </a:xfrm>
          <a:prstGeom prst="rect">
            <a:avLst/>
          </a:prstGeom>
        </p:spPr>
        <p:txBody>
          <a:bodyPr wrap="none">
            <a:spAutoFit/>
          </a:bodyPr>
          <a:lstStyle/>
          <a:p>
            <a:r>
              <a:rPr lang="en-US" sz="1200" dirty="0" smtClean="0"/>
              <a:t> </a:t>
            </a:r>
            <a:r>
              <a:rPr lang="en-US" sz="1200" dirty="0" smtClean="0">
                <a:hlinkClick r:id="rId10" tooltip="Get real-time metrics about: http://www.empxtrack.com/professional-edition/"/>
              </a:rPr>
              <a:t>http://bit.ly/9x13xQ</a:t>
            </a:r>
            <a:r>
              <a:rPr lang="en-US" sz="1200" dirty="0" smtClean="0"/>
              <a:t>   </a:t>
            </a:r>
            <a:endParaRPr lang="en-US" sz="1200" dirty="0"/>
          </a:p>
        </p:txBody>
      </p:sp>
      <p:pic>
        <p:nvPicPr>
          <p:cNvPr id="43023" name="Picture 15" descr="SuccessFactors People Performance"/>
          <p:cNvPicPr>
            <a:picLocks noChangeAspect="1" noChangeArrowheads="1"/>
          </p:cNvPicPr>
          <p:nvPr/>
        </p:nvPicPr>
        <p:blipFill>
          <a:blip r:embed="rId11" cstate="print"/>
          <a:srcRect/>
          <a:stretch>
            <a:fillRect/>
          </a:stretch>
        </p:blipFill>
        <p:spPr bwMode="auto">
          <a:xfrm>
            <a:off x="533400" y="2943225"/>
            <a:ext cx="2428875" cy="466726"/>
          </a:xfrm>
          <a:prstGeom prst="rect">
            <a:avLst/>
          </a:prstGeom>
          <a:noFill/>
        </p:spPr>
      </p:pic>
      <p:sp>
        <p:nvSpPr>
          <p:cNvPr id="20" name="Rectangle 19"/>
          <p:cNvSpPr/>
          <p:nvPr/>
        </p:nvSpPr>
        <p:spPr>
          <a:xfrm>
            <a:off x="685800" y="3476625"/>
            <a:ext cx="1676400" cy="276999"/>
          </a:xfrm>
          <a:prstGeom prst="rect">
            <a:avLst/>
          </a:prstGeom>
        </p:spPr>
        <p:txBody>
          <a:bodyPr wrap="square">
            <a:spAutoFit/>
          </a:bodyPr>
          <a:lstStyle/>
          <a:p>
            <a:r>
              <a:rPr lang="en-US" sz="1200" dirty="0" smtClean="0">
                <a:hlinkClick r:id="rId12"/>
              </a:rPr>
              <a:t>http://bit.ly/cho7Vv</a:t>
            </a:r>
            <a:endParaRPr lang="en-US" sz="1200" dirty="0"/>
          </a:p>
        </p:txBody>
      </p:sp>
      <p:pic>
        <p:nvPicPr>
          <p:cNvPr id="43026" name="Picture 18"/>
          <p:cNvPicPr>
            <a:picLocks noChangeAspect="1" noChangeArrowheads="1"/>
          </p:cNvPicPr>
          <p:nvPr/>
        </p:nvPicPr>
        <p:blipFill>
          <a:blip r:embed="rId13" cstate="print"/>
          <a:srcRect/>
          <a:stretch>
            <a:fillRect/>
          </a:stretch>
        </p:blipFill>
        <p:spPr bwMode="auto">
          <a:xfrm>
            <a:off x="3505200" y="2867025"/>
            <a:ext cx="1971675" cy="419100"/>
          </a:xfrm>
          <a:prstGeom prst="rect">
            <a:avLst/>
          </a:prstGeom>
          <a:noFill/>
          <a:ln w="9525">
            <a:noFill/>
            <a:miter lim="800000"/>
            <a:headEnd/>
            <a:tailEnd/>
          </a:ln>
        </p:spPr>
      </p:pic>
      <p:sp>
        <p:nvSpPr>
          <p:cNvPr id="23" name="Rectangle 22"/>
          <p:cNvSpPr/>
          <p:nvPr/>
        </p:nvSpPr>
        <p:spPr>
          <a:xfrm>
            <a:off x="3657600" y="3400425"/>
            <a:ext cx="1752600" cy="276999"/>
          </a:xfrm>
          <a:prstGeom prst="rect">
            <a:avLst/>
          </a:prstGeom>
        </p:spPr>
        <p:txBody>
          <a:bodyPr wrap="square">
            <a:spAutoFit/>
          </a:bodyPr>
          <a:lstStyle/>
          <a:p>
            <a:r>
              <a:rPr lang="en-US" sz="1200" dirty="0" smtClean="0">
                <a:hlinkClick r:id="rId14"/>
              </a:rPr>
              <a:t>http://bit.ly/aTsGYj</a:t>
            </a:r>
            <a:endParaRPr lang="en-US" sz="1200" dirty="0" smtClean="0"/>
          </a:p>
        </p:txBody>
      </p:sp>
      <p:pic>
        <p:nvPicPr>
          <p:cNvPr id="43028" name="Picture 20" descr="Plateau - Home"/>
          <p:cNvPicPr>
            <a:picLocks noChangeAspect="1" noChangeArrowheads="1"/>
          </p:cNvPicPr>
          <p:nvPr/>
        </p:nvPicPr>
        <p:blipFill>
          <a:blip r:embed="rId15" cstate="print"/>
          <a:srcRect/>
          <a:stretch>
            <a:fillRect/>
          </a:stretch>
        </p:blipFill>
        <p:spPr bwMode="auto">
          <a:xfrm>
            <a:off x="6629400" y="2943225"/>
            <a:ext cx="1047750" cy="190500"/>
          </a:xfrm>
          <a:prstGeom prst="rect">
            <a:avLst/>
          </a:prstGeom>
          <a:noFill/>
        </p:spPr>
      </p:pic>
      <p:sp>
        <p:nvSpPr>
          <p:cNvPr id="25" name="Rectangle 24"/>
          <p:cNvSpPr/>
          <p:nvPr/>
        </p:nvSpPr>
        <p:spPr>
          <a:xfrm>
            <a:off x="6553200" y="3324225"/>
            <a:ext cx="1752600" cy="276999"/>
          </a:xfrm>
          <a:prstGeom prst="rect">
            <a:avLst/>
          </a:prstGeom>
        </p:spPr>
        <p:txBody>
          <a:bodyPr wrap="square">
            <a:spAutoFit/>
          </a:bodyPr>
          <a:lstStyle/>
          <a:p>
            <a:r>
              <a:rPr lang="en-US" sz="1200" dirty="0" smtClean="0">
                <a:hlinkClick r:id="rId16"/>
              </a:rPr>
              <a:t>http://bit.ly/aspCBD</a:t>
            </a:r>
            <a:endParaRPr lang="en-US" dirty="0"/>
          </a:p>
        </p:txBody>
      </p:sp>
      <p:pic>
        <p:nvPicPr>
          <p:cNvPr id="43030" name="Picture 22" descr="Cornerstone"/>
          <p:cNvPicPr>
            <a:picLocks noChangeAspect="1" noChangeArrowheads="1"/>
          </p:cNvPicPr>
          <p:nvPr/>
        </p:nvPicPr>
        <p:blipFill>
          <a:blip r:embed="rId17" cstate="print"/>
          <a:srcRect/>
          <a:stretch>
            <a:fillRect/>
          </a:stretch>
        </p:blipFill>
        <p:spPr bwMode="auto">
          <a:xfrm>
            <a:off x="3352800" y="4086225"/>
            <a:ext cx="1905000" cy="556944"/>
          </a:xfrm>
          <a:prstGeom prst="rect">
            <a:avLst/>
          </a:prstGeom>
          <a:noFill/>
        </p:spPr>
      </p:pic>
      <p:sp>
        <p:nvSpPr>
          <p:cNvPr id="27" name="Rectangle 26"/>
          <p:cNvSpPr/>
          <p:nvPr/>
        </p:nvSpPr>
        <p:spPr>
          <a:xfrm>
            <a:off x="3581400" y="4695825"/>
            <a:ext cx="1600200" cy="276999"/>
          </a:xfrm>
          <a:prstGeom prst="rect">
            <a:avLst/>
          </a:prstGeom>
        </p:spPr>
        <p:txBody>
          <a:bodyPr wrap="square">
            <a:spAutoFit/>
          </a:bodyPr>
          <a:lstStyle/>
          <a:p>
            <a:r>
              <a:rPr lang="en-US" sz="1200" dirty="0" smtClean="0">
                <a:hlinkClick r:id="rId18"/>
              </a:rPr>
              <a:t>http://bit.ly/bSjeEg</a:t>
            </a:r>
            <a:endParaRPr lang="en-US" dirty="0"/>
          </a:p>
        </p:txBody>
      </p:sp>
      <p:pic>
        <p:nvPicPr>
          <p:cNvPr id="43032" name="Picture 24" descr="Authoria - Make Talent Count"/>
          <p:cNvPicPr>
            <a:picLocks noChangeAspect="1" noChangeArrowheads="1"/>
          </p:cNvPicPr>
          <p:nvPr/>
        </p:nvPicPr>
        <p:blipFill>
          <a:blip r:embed="rId19" cstate="print"/>
          <a:srcRect/>
          <a:stretch>
            <a:fillRect/>
          </a:stretch>
        </p:blipFill>
        <p:spPr bwMode="auto">
          <a:xfrm>
            <a:off x="6553200" y="4010025"/>
            <a:ext cx="1438275" cy="371475"/>
          </a:xfrm>
          <a:prstGeom prst="rect">
            <a:avLst/>
          </a:prstGeom>
          <a:noFill/>
        </p:spPr>
      </p:pic>
      <p:sp>
        <p:nvSpPr>
          <p:cNvPr id="29" name="Rectangle 28"/>
          <p:cNvSpPr/>
          <p:nvPr/>
        </p:nvSpPr>
        <p:spPr>
          <a:xfrm>
            <a:off x="6629400" y="4619625"/>
            <a:ext cx="1676400" cy="276999"/>
          </a:xfrm>
          <a:prstGeom prst="rect">
            <a:avLst/>
          </a:prstGeom>
        </p:spPr>
        <p:txBody>
          <a:bodyPr wrap="square">
            <a:spAutoFit/>
          </a:bodyPr>
          <a:lstStyle/>
          <a:p>
            <a:r>
              <a:rPr lang="en-US" sz="1200" dirty="0" smtClean="0">
                <a:hlinkClick r:id="rId20"/>
              </a:rPr>
              <a:t>http://bit.ly/aYS2xP</a:t>
            </a:r>
            <a:endParaRPr lang="en-US" dirty="0"/>
          </a:p>
        </p:txBody>
      </p:sp>
      <p:sp>
        <p:nvSpPr>
          <p:cNvPr id="30" name="Rectangle 29"/>
          <p:cNvSpPr/>
          <p:nvPr/>
        </p:nvSpPr>
        <p:spPr>
          <a:xfrm>
            <a:off x="6629400" y="5610225"/>
            <a:ext cx="1752600" cy="276999"/>
          </a:xfrm>
          <a:prstGeom prst="rect">
            <a:avLst/>
          </a:prstGeom>
        </p:spPr>
        <p:txBody>
          <a:bodyPr wrap="square">
            <a:spAutoFit/>
          </a:bodyPr>
          <a:lstStyle/>
          <a:p>
            <a:r>
              <a:rPr lang="en-US" sz="1200" dirty="0" smtClean="0">
                <a:hlinkClick r:id="rId21"/>
              </a:rPr>
              <a:t>http://bit.ly/911sFD</a:t>
            </a:r>
            <a:endParaRPr lang="en-US" sz="1200" dirty="0"/>
          </a:p>
        </p:txBody>
      </p:sp>
      <p:pic>
        <p:nvPicPr>
          <p:cNvPr id="43034" name="Picture 26" descr="http://www.business-software.com/images/landing/logo.jpg"/>
          <p:cNvPicPr>
            <a:picLocks noChangeAspect="1" noChangeArrowheads="1"/>
          </p:cNvPicPr>
          <p:nvPr/>
        </p:nvPicPr>
        <p:blipFill>
          <a:blip r:embed="rId22" cstate="print"/>
          <a:srcRect/>
          <a:stretch>
            <a:fillRect/>
          </a:stretch>
        </p:blipFill>
        <p:spPr bwMode="auto">
          <a:xfrm>
            <a:off x="685800" y="5381625"/>
            <a:ext cx="1533525" cy="638175"/>
          </a:xfrm>
          <a:prstGeom prst="rect">
            <a:avLst/>
          </a:prstGeom>
          <a:noFill/>
        </p:spPr>
      </p:pic>
      <p:sp>
        <p:nvSpPr>
          <p:cNvPr id="32" name="Rectangle 31"/>
          <p:cNvSpPr/>
          <p:nvPr/>
        </p:nvSpPr>
        <p:spPr>
          <a:xfrm>
            <a:off x="2362200" y="5610225"/>
            <a:ext cx="4267200" cy="276999"/>
          </a:xfrm>
          <a:prstGeom prst="rect">
            <a:avLst/>
          </a:prstGeom>
        </p:spPr>
        <p:txBody>
          <a:bodyPr wrap="square">
            <a:spAutoFit/>
          </a:bodyPr>
          <a:lstStyle/>
          <a:p>
            <a:r>
              <a:rPr lang="en-US" sz="1200" b="1" dirty="0" smtClean="0">
                <a:solidFill>
                  <a:srgbClr val="FF0000"/>
                </a:solidFill>
              </a:rPr>
              <a:t>Top 10 Talent Management Software</a:t>
            </a:r>
            <a:r>
              <a:rPr lang="en-US" sz="1200" b="1" dirty="0" smtClean="0"/>
              <a:t> vendor report:</a:t>
            </a:r>
            <a:endParaRPr lang="en-US" sz="1200" b="1" dirty="0"/>
          </a:p>
        </p:txBody>
      </p:sp>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Some Ground Rules &amp; Background</a:t>
            </a:r>
            <a:endParaRPr lang="en-US" dirty="0"/>
          </a:p>
        </p:txBody>
      </p:sp>
      <p:sp>
        <p:nvSpPr>
          <p:cNvPr id="3" name="Content Placeholder 2"/>
          <p:cNvSpPr>
            <a:spLocks noGrp="1"/>
          </p:cNvSpPr>
          <p:nvPr>
            <p:ph idx="1"/>
          </p:nvPr>
        </p:nvSpPr>
        <p:spPr/>
        <p:txBody>
          <a:bodyPr/>
          <a:lstStyle/>
          <a:p>
            <a:r>
              <a:rPr lang="en-US" dirty="0" smtClean="0"/>
              <a:t>Presentation Disclaimers</a:t>
            </a:r>
          </a:p>
          <a:p>
            <a:pPr lvl="1"/>
            <a:r>
              <a:rPr lang="en-US" dirty="0" smtClean="0"/>
              <a:t>Practitioner vs. Professional</a:t>
            </a:r>
          </a:p>
          <a:p>
            <a:pPr lvl="1"/>
            <a:r>
              <a:rPr lang="en-US" dirty="0" smtClean="0"/>
              <a:t>Geared for IT Organizations</a:t>
            </a:r>
          </a:p>
          <a:p>
            <a:pPr lvl="1">
              <a:spcAft>
                <a:spcPts val="600"/>
              </a:spcAft>
            </a:pPr>
            <a:r>
              <a:rPr lang="en-US" dirty="0" smtClean="0"/>
              <a:t>No Legal Advice</a:t>
            </a:r>
          </a:p>
          <a:p>
            <a:r>
              <a:rPr lang="en-US" dirty="0" smtClean="0"/>
              <a:t>Motivation to Employ Talent Management</a:t>
            </a:r>
          </a:p>
          <a:p>
            <a:pPr lvl="1"/>
            <a:r>
              <a:rPr lang="en-US" dirty="0" smtClean="0"/>
              <a:t>Talent Requirements</a:t>
            </a:r>
          </a:p>
          <a:p>
            <a:pPr lvl="1"/>
            <a:r>
              <a:rPr lang="en-US" dirty="0" smtClean="0"/>
              <a:t>Entitlement Issues</a:t>
            </a:r>
          </a:p>
          <a:p>
            <a:pPr lvl="1"/>
            <a:r>
              <a:rPr lang="en-US" dirty="0" smtClean="0"/>
              <a:t>Compensation Concerns</a:t>
            </a:r>
          </a:p>
          <a:p>
            <a:pPr lvl="1"/>
            <a:r>
              <a:rPr lang="en-US" dirty="0" smtClean="0"/>
              <a:t>Recruitment &amp; Retention Needs</a:t>
            </a:r>
          </a:p>
          <a:p>
            <a:pPr lvl="1"/>
            <a:endParaRPr lang="en-US" dirty="0" smtClean="0"/>
          </a:p>
        </p:txBody>
      </p:sp>
      <p:pic>
        <p:nvPicPr>
          <p:cNvPr id="1027" name="Picture 3"/>
          <p:cNvPicPr>
            <a:picLocks noChangeAspect="1" noChangeArrowheads="1"/>
          </p:cNvPicPr>
          <p:nvPr/>
        </p:nvPicPr>
        <p:blipFill>
          <a:blip r:embed="rId3" cstate="print"/>
          <a:srcRect/>
          <a:stretch>
            <a:fillRect/>
          </a:stretch>
        </p:blipFill>
        <p:spPr bwMode="auto">
          <a:xfrm>
            <a:off x="7372349" y="4800601"/>
            <a:ext cx="1771651" cy="1531056"/>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1"/>
          <p:cNvPicPr>
            <a:picLocks noChangeAspect="1" noChangeArrowheads="1"/>
          </p:cNvPicPr>
          <p:nvPr/>
        </p:nvPicPr>
        <p:blipFill>
          <a:blip r:embed="rId2" cstate="print"/>
          <a:srcRect/>
          <a:stretch>
            <a:fillRect/>
          </a:stretch>
        </p:blipFill>
        <p:spPr bwMode="auto">
          <a:xfrm>
            <a:off x="6324600" y="3173254"/>
            <a:ext cx="1504950" cy="2276475"/>
          </a:xfrm>
          <a:prstGeom prst="rect">
            <a:avLst/>
          </a:prstGeom>
          <a:noFill/>
          <a:ln w="9525">
            <a:noFill/>
            <a:miter lim="800000"/>
            <a:headEnd/>
            <a:tailEnd/>
          </a:ln>
        </p:spPr>
      </p:pic>
      <p:pic>
        <p:nvPicPr>
          <p:cNvPr id="4" name="Picture 12"/>
          <p:cNvPicPr>
            <a:picLocks noChangeAspect="1" noChangeArrowheads="1"/>
          </p:cNvPicPr>
          <p:nvPr/>
        </p:nvPicPr>
        <p:blipFill>
          <a:blip r:embed="rId3" cstate="print"/>
          <a:srcRect/>
          <a:stretch>
            <a:fillRect/>
          </a:stretch>
        </p:blipFill>
        <p:spPr bwMode="auto">
          <a:xfrm>
            <a:off x="609600" y="3020854"/>
            <a:ext cx="1785477" cy="2600325"/>
          </a:xfrm>
          <a:prstGeom prst="rect">
            <a:avLst/>
          </a:prstGeom>
          <a:noFill/>
          <a:ln w="9525">
            <a:noFill/>
            <a:miter lim="800000"/>
            <a:headEnd/>
            <a:tailEnd/>
          </a:ln>
        </p:spPr>
      </p:pic>
      <p:pic>
        <p:nvPicPr>
          <p:cNvPr id="5" name="Picture 13"/>
          <p:cNvPicPr>
            <a:picLocks noChangeAspect="1" noChangeArrowheads="1"/>
          </p:cNvPicPr>
          <p:nvPr/>
        </p:nvPicPr>
        <p:blipFill>
          <a:blip r:embed="rId4" cstate="print"/>
          <a:srcRect/>
          <a:stretch>
            <a:fillRect/>
          </a:stretch>
        </p:blipFill>
        <p:spPr bwMode="auto">
          <a:xfrm>
            <a:off x="533400" y="201454"/>
            <a:ext cx="1673924" cy="2209800"/>
          </a:xfrm>
          <a:prstGeom prst="rect">
            <a:avLst/>
          </a:prstGeom>
          <a:noFill/>
          <a:ln w="9525">
            <a:noFill/>
            <a:miter lim="800000"/>
            <a:headEnd/>
            <a:tailEnd/>
          </a:ln>
        </p:spPr>
      </p:pic>
      <p:pic>
        <p:nvPicPr>
          <p:cNvPr id="6" name="Picture 14"/>
          <p:cNvPicPr>
            <a:picLocks noChangeAspect="1" noChangeArrowheads="1"/>
          </p:cNvPicPr>
          <p:nvPr/>
        </p:nvPicPr>
        <p:blipFill>
          <a:blip r:embed="rId5" cstate="print"/>
          <a:srcRect/>
          <a:stretch>
            <a:fillRect/>
          </a:stretch>
        </p:blipFill>
        <p:spPr bwMode="auto">
          <a:xfrm>
            <a:off x="3352800" y="430054"/>
            <a:ext cx="1752600" cy="2212878"/>
          </a:xfrm>
          <a:prstGeom prst="rect">
            <a:avLst/>
          </a:prstGeom>
          <a:noFill/>
          <a:ln w="9525">
            <a:noFill/>
            <a:miter lim="800000"/>
            <a:headEnd/>
            <a:tailEnd/>
          </a:ln>
        </p:spPr>
      </p:pic>
      <p:pic>
        <p:nvPicPr>
          <p:cNvPr id="7" name="Picture 15"/>
          <p:cNvPicPr>
            <a:picLocks noChangeAspect="1" noChangeArrowheads="1"/>
          </p:cNvPicPr>
          <p:nvPr/>
        </p:nvPicPr>
        <p:blipFill>
          <a:blip r:embed="rId6" cstate="print"/>
          <a:srcRect/>
          <a:stretch>
            <a:fillRect/>
          </a:stretch>
        </p:blipFill>
        <p:spPr bwMode="auto">
          <a:xfrm>
            <a:off x="1981200" y="5154454"/>
            <a:ext cx="609600" cy="609600"/>
          </a:xfrm>
          <a:prstGeom prst="rect">
            <a:avLst/>
          </a:prstGeom>
          <a:noFill/>
          <a:ln w="9525">
            <a:noFill/>
            <a:miter lim="800000"/>
            <a:headEnd/>
            <a:tailEnd/>
          </a:ln>
        </p:spPr>
      </p:pic>
      <p:pic>
        <p:nvPicPr>
          <p:cNvPr id="8" name="Picture 16"/>
          <p:cNvPicPr>
            <a:picLocks noChangeAspect="1" noChangeArrowheads="1"/>
          </p:cNvPicPr>
          <p:nvPr/>
        </p:nvPicPr>
        <p:blipFill>
          <a:blip r:embed="rId7" cstate="print"/>
          <a:srcRect/>
          <a:stretch>
            <a:fillRect/>
          </a:stretch>
        </p:blipFill>
        <p:spPr bwMode="auto">
          <a:xfrm>
            <a:off x="1905000" y="1801654"/>
            <a:ext cx="552450" cy="773430"/>
          </a:xfrm>
          <a:prstGeom prst="rect">
            <a:avLst/>
          </a:prstGeom>
          <a:noFill/>
          <a:ln w="9525">
            <a:noFill/>
            <a:miter lim="800000"/>
            <a:headEnd/>
            <a:tailEnd/>
          </a:ln>
        </p:spPr>
      </p:pic>
      <p:pic>
        <p:nvPicPr>
          <p:cNvPr id="9" name="Picture 17"/>
          <p:cNvPicPr>
            <a:picLocks noChangeAspect="1" noChangeArrowheads="1"/>
          </p:cNvPicPr>
          <p:nvPr/>
        </p:nvPicPr>
        <p:blipFill>
          <a:blip r:embed="rId8" cstate="print"/>
          <a:srcRect/>
          <a:stretch>
            <a:fillRect/>
          </a:stretch>
        </p:blipFill>
        <p:spPr bwMode="auto">
          <a:xfrm>
            <a:off x="7620000" y="5002054"/>
            <a:ext cx="609599" cy="624324"/>
          </a:xfrm>
          <a:prstGeom prst="rect">
            <a:avLst/>
          </a:prstGeom>
          <a:noFill/>
          <a:ln w="9525">
            <a:noFill/>
            <a:miter lim="800000"/>
            <a:headEnd/>
            <a:tailEnd/>
          </a:ln>
        </p:spPr>
      </p:pic>
      <p:sp>
        <p:nvSpPr>
          <p:cNvPr id="10" name="Rectangle 9"/>
          <p:cNvSpPr/>
          <p:nvPr/>
        </p:nvSpPr>
        <p:spPr>
          <a:xfrm>
            <a:off x="6324600" y="5687854"/>
            <a:ext cx="2012089" cy="246221"/>
          </a:xfrm>
          <a:prstGeom prst="rect">
            <a:avLst/>
          </a:prstGeom>
        </p:spPr>
        <p:txBody>
          <a:bodyPr wrap="none">
            <a:spAutoFit/>
          </a:bodyPr>
          <a:lstStyle/>
          <a:p>
            <a:r>
              <a:rPr lang="en-US" sz="1000" dirty="0" smtClean="0">
                <a:hlinkClick r:id="rId9"/>
              </a:rPr>
              <a:t>http://twitter.com/wschiemann</a:t>
            </a:r>
            <a:endParaRPr lang="en-US" sz="1000" dirty="0"/>
          </a:p>
        </p:txBody>
      </p:sp>
      <p:sp>
        <p:nvSpPr>
          <p:cNvPr id="11" name="Rectangle 10"/>
          <p:cNvSpPr/>
          <p:nvPr/>
        </p:nvSpPr>
        <p:spPr>
          <a:xfrm>
            <a:off x="533400" y="2639854"/>
            <a:ext cx="2196435" cy="246221"/>
          </a:xfrm>
          <a:prstGeom prst="rect">
            <a:avLst/>
          </a:prstGeom>
        </p:spPr>
        <p:txBody>
          <a:bodyPr wrap="none">
            <a:spAutoFit/>
          </a:bodyPr>
          <a:lstStyle/>
          <a:p>
            <a:r>
              <a:rPr lang="en-US" sz="1000" dirty="0" smtClean="0">
                <a:hlinkClick r:id="rId10"/>
              </a:rPr>
              <a:t>http://twitter.com/coachgoldsmith</a:t>
            </a:r>
            <a:endParaRPr lang="en-US" sz="1000" dirty="0"/>
          </a:p>
        </p:txBody>
      </p:sp>
      <p:pic>
        <p:nvPicPr>
          <p:cNvPr id="12" name="Picture 3"/>
          <p:cNvPicPr>
            <a:picLocks noChangeAspect="1" noChangeArrowheads="1"/>
          </p:cNvPicPr>
          <p:nvPr/>
        </p:nvPicPr>
        <p:blipFill>
          <a:blip r:embed="rId11" cstate="print"/>
          <a:srcRect/>
          <a:stretch>
            <a:fillRect/>
          </a:stretch>
        </p:blipFill>
        <p:spPr bwMode="auto">
          <a:xfrm>
            <a:off x="6324600" y="277654"/>
            <a:ext cx="1647825" cy="2209800"/>
          </a:xfrm>
          <a:prstGeom prst="rect">
            <a:avLst/>
          </a:prstGeom>
          <a:noFill/>
          <a:ln w="9525">
            <a:noFill/>
            <a:miter lim="800000"/>
            <a:headEnd/>
            <a:tailEnd/>
          </a:ln>
        </p:spPr>
      </p:pic>
      <p:pic>
        <p:nvPicPr>
          <p:cNvPr id="13" name="Picture 4"/>
          <p:cNvPicPr>
            <a:picLocks noChangeAspect="1" noChangeArrowheads="1"/>
          </p:cNvPicPr>
          <p:nvPr/>
        </p:nvPicPr>
        <p:blipFill>
          <a:blip r:embed="rId12" cstate="print"/>
          <a:srcRect/>
          <a:stretch>
            <a:fillRect/>
          </a:stretch>
        </p:blipFill>
        <p:spPr bwMode="auto">
          <a:xfrm>
            <a:off x="7620000" y="1877854"/>
            <a:ext cx="571529" cy="762419"/>
          </a:xfrm>
          <a:prstGeom prst="rect">
            <a:avLst/>
          </a:prstGeom>
          <a:noFill/>
          <a:ln w="9525">
            <a:noFill/>
            <a:miter lim="800000"/>
            <a:headEnd/>
            <a:tailEnd/>
          </a:ln>
        </p:spPr>
      </p:pic>
      <p:sp>
        <p:nvSpPr>
          <p:cNvPr id="14" name="Rectangle 13"/>
          <p:cNvSpPr/>
          <p:nvPr/>
        </p:nvSpPr>
        <p:spPr>
          <a:xfrm>
            <a:off x="6324600" y="2716054"/>
            <a:ext cx="1906291" cy="246221"/>
          </a:xfrm>
          <a:prstGeom prst="rect">
            <a:avLst/>
          </a:prstGeom>
        </p:spPr>
        <p:txBody>
          <a:bodyPr wrap="none">
            <a:spAutoFit/>
          </a:bodyPr>
          <a:lstStyle/>
          <a:p>
            <a:r>
              <a:rPr lang="en-US" sz="1000" dirty="0" smtClean="0">
                <a:hlinkClick r:id="rId13"/>
              </a:rPr>
              <a:t>http://twitter.com/Doris2700</a:t>
            </a:r>
            <a:endParaRPr lang="en-US" sz="1000" dirty="0"/>
          </a:p>
        </p:txBody>
      </p:sp>
      <p:pic>
        <p:nvPicPr>
          <p:cNvPr id="15" name="Picture 5"/>
          <p:cNvPicPr>
            <a:picLocks noChangeAspect="1" noChangeArrowheads="1"/>
          </p:cNvPicPr>
          <p:nvPr/>
        </p:nvPicPr>
        <p:blipFill>
          <a:blip r:embed="rId14" cstate="print"/>
          <a:srcRect/>
          <a:stretch>
            <a:fillRect/>
          </a:stretch>
        </p:blipFill>
        <p:spPr bwMode="auto">
          <a:xfrm>
            <a:off x="3657600" y="3401854"/>
            <a:ext cx="1504950" cy="2286000"/>
          </a:xfrm>
          <a:prstGeom prst="rect">
            <a:avLst/>
          </a:prstGeom>
          <a:noFill/>
          <a:ln w="9525">
            <a:noFill/>
            <a:miter lim="800000"/>
            <a:headEnd/>
            <a:tailEnd/>
          </a:ln>
        </p:spPr>
      </p:pic>
      <p:sp>
        <p:nvSpPr>
          <p:cNvPr id="16" name="Rectangle 15"/>
          <p:cNvSpPr/>
          <p:nvPr/>
        </p:nvSpPr>
        <p:spPr>
          <a:xfrm>
            <a:off x="685800" y="5764054"/>
            <a:ext cx="1955985" cy="246221"/>
          </a:xfrm>
          <a:prstGeom prst="rect">
            <a:avLst/>
          </a:prstGeom>
        </p:spPr>
        <p:txBody>
          <a:bodyPr wrap="none">
            <a:spAutoFit/>
          </a:bodyPr>
          <a:lstStyle/>
          <a:p>
            <a:r>
              <a:rPr lang="en-US" sz="1000" dirty="0" smtClean="0">
                <a:hlinkClick r:id="rId15"/>
              </a:rPr>
              <a:t>http://twitter.com/HarvardBiz</a:t>
            </a:r>
            <a:endParaRPr lang="en-US" sz="1000" dirty="0"/>
          </a:p>
        </p:txBody>
      </p:sp>
    </p:spTree>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609600" y="685800"/>
            <a:ext cx="1473843" cy="1219200"/>
          </a:xfrm>
          <a:prstGeom prst="rect">
            <a:avLst/>
          </a:prstGeom>
          <a:noFill/>
          <a:ln w="9525">
            <a:noFill/>
            <a:miter lim="800000"/>
            <a:headEnd/>
            <a:tailEnd/>
          </a:ln>
        </p:spPr>
      </p:pic>
      <p:sp>
        <p:nvSpPr>
          <p:cNvPr id="3" name="Rectangle 2"/>
          <p:cNvSpPr/>
          <p:nvPr/>
        </p:nvSpPr>
        <p:spPr>
          <a:xfrm>
            <a:off x="2506437" y="1066800"/>
            <a:ext cx="4343400" cy="646331"/>
          </a:xfrm>
          <a:prstGeom prst="rect">
            <a:avLst/>
          </a:prstGeom>
        </p:spPr>
        <p:txBody>
          <a:bodyPr wrap="square">
            <a:spAutoFit/>
          </a:bodyPr>
          <a:lstStyle/>
          <a:p>
            <a:r>
              <a:rPr lang="en-US" dirty="0" smtClean="0"/>
              <a:t>Research, News, Best Practices in Talent Management, Training, and HR</a:t>
            </a:r>
            <a:endParaRPr lang="en-US" dirty="0"/>
          </a:p>
        </p:txBody>
      </p:sp>
      <p:sp>
        <p:nvSpPr>
          <p:cNvPr id="4" name="Rectangle 3"/>
          <p:cNvSpPr/>
          <p:nvPr/>
        </p:nvSpPr>
        <p:spPr>
          <a:xfrm>
            <a:off x="762000" y="1905000"/>
            <a:ext cx="1957587" cy="276999"/>
          </a:xfrm>
          <a:prstGeom prst="rect">
            <a:avLst/>
          </a:prstGeom>
        </p:spPr>
        <p:txBody>
          <a:bodyPr wrap="none">
            <a:spAutoFit/>
          </a:bodyPr>
          <a:lstStyle/>
          <a:p>
            <a:r>
              <a:rPr lang="en-US" sz="1200" dirty="0" smtClean="0">
                <a:hlinkClick r:id="rId3"/>
              </a:rPr>
              <a:t>http://twitter.com/Bersin</a:t>
            </a:r>
            <a:endParaRPr lang="en-US" sz="1200" dirty="0"/>
          </a:p>
        </p:txBody>
      </p:sp>
      <p:sp>
        <p:nvSpPr>
          <p:cNvPr id="6" name="Rectangle 5"/>
          <p:cNvSpPr/>
          <p:nvPr/>
        </p:nvSpPr>
        <p:spPr>
          <a:xfrm>
            <a:off x="2506437" y="2438400"/>
            <a:ext cx="5638800" cy="646331"/>
          </a:xfrm>
          <a:prstGeom prst="rect">
            <a:avLst/>
          </a:prstGeom>
        </p:spPr>
        <p:txBody>
          <a:bodyPr wrap="square">
            <a:spAutoFit/>
          </a:bodyPr>
          <a:lstStyle/>
          <a:p>
            <a:r>
              <a:rPr lang="en-US" dirty="0" smtClean="0"/>
              <a:t>The global association of strategic HR professionals in the world's leading organizations</a:t>
            </a:r>
            <a:endParaRPr lang="en-US" dirty="0"/>
          </a:p>
        </p:txBody>
      </p:sp>
      <p:sp>
        <p:nvSpPr>
          <p:cNvPr id="7" name="Rectangle 6"/>
          <p:cNvSpPr/>
          <p:nvPr/>
        </p:nvSpPr>
        <p:spPr>
          <a:xfrm>
            <a:off x="762000" y="3276600"/>
            <a:ext cx="1931939" cy="276999"/>
          </a:xfrm>
          <a:prstGeom prst="rect">
            <a:avLst/>
          </a:prstGeom>
        </p:spPr>
        <p:txBody>
          <a:bodyPr wrap="none">
            <a:spAutoFit/>
          </a:bodyPr>
          <a:lstStyle/>
          <a:p>
            <a:r>
              <a:rPr lang="en-US" sz="1200" dirty="0" smtClean="0">
                <a:hlinkClick r:id="rId4"/>
              </a:rPr>
              <a:t>http://twitter.com/HRPS</a:t>
            </a:r>
            <a:endParaRPr lang="en-US" sz="1200" dirty="0"/>
          </a:p>
        </p:txBody>
      </p:sp>
      <p:pic>
        <p:nvPicPr>
          <p:cNvPr id="1028" name="Picture 4"/>
          <p:cNvPicPr>
            <a:picLocks noChangeAspect="1" noChangeArrowheads="1"/>
          </p:cNvPicPr>
          <p:nvPr/>
        </p:nvPicPr>
        <p:blipFill>
          <a:blip r:embed="rId5" cstate="print"/>
          <a:srcRect/>
          <a:stretch>
            <a:fillRect/>
          </a:stretch>
        </p:blipFill>
        <p:spPr bwMode="auto">
          <a:xfrm>
            <a:off x="381000" y="2514600"/>
            <a:ext cx="1790700" cy="600075"/>
          </a:xfrm>
          <a:prstGeom prst="rect">
            <a:avLst/>
          </a:prstGeom>
          <a:noFill/>
          <a:ln w="9525">
            <a:noFill/>
            <a:miter lim="800000"/>
            <a:headEnd/>
            <a:tailEnd/>
          </a:ln>
        </p:spPr>
      </p:pic>
      <p:pic>
        <p:nvPicPr>
          <p:cNvPr id="1029" name="Picture 5"/>
          <p:cNvPicPr>
            <a:picLocks noChangeAspect="1" noChangeArrowheads="1"/>
          </p:cNvPicPr>
          <p:nvPr/>
        </p:nvPicPr>
        <p:blipFill>
          <a:blip r:embed="rId6" cstate="print"/>
          <a:srcRect/>
          <a:stretch>
            <a:fillRect/>
          </a:stretch>
        </p:blipFill>
        <p:spPr bwMode="auto">
          <a:xfrm>
            <a:off x="762000" y="3581400"/>
            <a:ext cx="1085850" cy="1085850"/>
          </a:xfrm>
          <a:prstGeom prst="rect">
            <a:avLst/>
          </a:prstGeom>
          <a:noFill/>
          <a:ln w="9525">
            <a:noFill/>
            <a:miter lim="800000"/>
            <a:headEnd/>
            <a:tailEnd/>
          </a:ln>
        </p:spPr>
      </p:pic>
      <p:sp>
        <p:nvSpPr>
          <p:cNvPr id="10" name="Rectangle 9"/>
          <p:cNvSpPr/>
          <p:nvPr/>
        </p:nvSpPr>
        <p:spPr>
          <a:xfrm>
            <a:off x="2506437" y="3581400"/>
            <a:ext cx="6477000" cy="923330"/>
          </a:xfrm>
          <a:prstGeom prst="rect">
            <a:avLst/>
          </a:prstGeom>
        </p:spPr>
        <p:txBody>
          <a:bodyPr wrap="square">
            <a:spAutoFit/>
          </a:bodyPr>
          <a:lstStyle/>
          <a:p>
            <a:r>
              <a:rPr lang="en-US" dirty="0" smtClean="0"/>
              <a:t>American Management Association is the world leader in management development, advancing your skills to boost your business success</a:t>
            </a:r>
            <a:endParaRPr lang="en-US" dirty="0"/>
          </a:p>
        </p:txBody>
      </p:sp>
      <p:sp>
        <p:nvSpPr>
          <p:cNvPr id="11" name="Rectangle 10"/>
          <p:cNvSpPr/>
          <p:nvPr/>
        </p:nvSpPr>
        <p:spPr>
          <a:xfrm>
            <a:off x="762000" y="4495800"/>
            <a:ext cx="2084225" cy="276999"/>
          </a:xfrm>
          <a:prstGeom prst="rect">
            <a:avLst/>
          </a:prstGeom>
        </p:spPr>
        <p:txBody>
          <a:bodyPr wrap="none">
            <a:spAutoFit/>
          </a:bodyPr>
          <a:lstStyle/>
          <a:p>
            <a:r>
              <a:rPr lang="en-US" sz="1200" dirty="0" smtClean="0">
                <a:hlinkClick r:id="rId7"/>
              </a:rPr>
              <a:t>http://twitter.com/AMAnet</a:t>
            </a:r>
            <a:endParaRPr lang="en-US" sz="1200" dirty="0"/>
          </a:p>
        </p:txBody>
      </p:sp>
      <p:pic>
        <p:nvPicPr>
          <p:cNvPr id="1030" name="Picture 6"/>
          <p:cNvPicPr>
            <a:picLocks noChangeAspect="1" noChangeArrowheads="1"/>
          </p:cNvPicPr>
          <p:nvPr/>
        </p:nvPicPr>
        <p:blipFill>
          <a:blip r:embed="rId8" cstate="print"/>
          <a:srcRect/>
          <a:stretch>
            <a:fillRect/>
          </a:stretch>
        </p:blipFill>
        <p:spPr bwMode="auto">
          <a:xfrm>
            <a:off x="990600" y="4876800"/>
            <a:ext cx="695325" cy="695325"/>
          </a:xfrm>
          <a:prstGeom prst="rect">
            <a:avLst/>
          </a:prstGeom>
          <a:noFill/>
          <a:ln w="9525">
            <a:noFill/>
            <a:miter lim="800000"/>
            <a:headEnd/>
            <a:tailEnd/>
          </a:ln>
        </p:spPr>
      </p:pic>
      <p:sp>
        <p:nvSpPr>
          <p:cNvPr id="13" name="Rectangle 12"/>
          <p:cNvSpPr/>
          <p:nvPr/>
        </p:nvSpPr>
        <p:spPr>
          <a:xfrm>
            <a:off x="2506437" y="4876800"/>
            <a:ext cx="6281057" cy="646331"/>
          </a:xfrm>
          <a:prstGeom prst="rect">
            <a:avLst/>
          </a:prstGeom>
        </p:spPr>
        <p:txBody>
          <a:bodyPr wrap="square">
            <a:spAutoFit/>
          </a:bodyPr>
          <a:lstStyle/>
          <a:p>
            <a:r>
              <a:rPr lang="en-US" dirty="0" smtClean="0"/>
              <a:t>Resource for best practices in Learning Management, Performance Management, and Succession Planning</a:t>
            </a:r>
            <a:endParaRPr lang="en-US" dirty="0"/>
          </a:p>
        </p:txBody>
      </p:sp>
      <p:sp>
        <p:nvSpPr>
          <p:cNvPr id="14" name="Rectangle 13"/>
          <p:cNvSpPr/>
          <p:nvPr/>
        </p:nvSpPr>
        <p:spPr>
          <a:xfrm>
            <a:off x="838200" y="5715000"/>
            <a:ext cx="2449710" cy="276999"/>
          </a:xfrm>
          <a:prstGeom prst="rect">
            <a:avLst/>
          </a:prstGeom>
        </p:spPr>
        <p:txBody>
          <a:bodyPr wrap="none">
            <a:spAutoFit/>
          </a:bodyPr>
          <a:lstStyle/>
          <a:p>
            <a:r>
              <a:rPr lang="en-US" sz="1200" dirty="0" smtClean="0">
                <a:hlinkClick r:id="rId9"/>
              </a:rPr>
              <a:t>http://twitter.com/talentdevuniv</a:t>
            </a:r>
            <a:endParaRPr lang="en-US" sz="1200" dirty="0"/>
          </a:p>
        </p:txBody>
      </p:sp>
    </p:spTree>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ctrTitle"/>
          </p:nvPr>
        </p:nvSpPr>
        <p:spPr bwMode="auto">
          <a:xfrm>
            <a:off x="762000" y="1526722"/>
            <a:ext cx="7772400" cy="1004207"/>
          </a:xfrm>
        </p:spPr>
        <p:txBody>
          <a:bodyPr/>
          <a:lstStyle/>
          <a:p>
            <a:pPr eaLnBrk="1" hangingPunct="1"/>
            <a:r>
              <a:rPr lang="en-US" cap="none" dirty="0" smtClean="0">
                <a:latin typeface="Arial" charset="0"/>
                <a:ea typeface="ＭＳ Ｐゴシック" pitchFamily="96" charset="-128"/>
              </a:rPr>
              <a:t>THANK YOU</a:t>
            </a:r>
          </a:p>
        </p:txBody>
      </p:sp>
      <p:sp>
        <p:nvSpPr>
          <p:cNvPr id="3" name="Text Placeholder 4"/>
          <p:cNvSpPr txBox="1">
            <a:spLocks/>
          </p:cNvSpPr>
          <p:nvPr/>
        </p:nvSpPr>
        <p:spPr bwMode="auto">
          <a:xfrm>
            <a:off x="685800" y="2530929"/>
            <a:ext cx="7772400" cy="15097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92500" lnSpcReduction="10000"/>
          </a:bodyPr>
          <a:lstStyle/>
          <a:p>
            <a:pPr marL="0" marR="0" lvl="0" indent="0" defTabSz="457200" rtl="0" eaLnBrk="0" fontAlgn="base" latinLnBrk="0" hangingPunct="0">
              <a:lnSpc>
                <a:spcPct val="100000"/>
              </a:lnSpc>
              <a:spcBef>
                <a:spcPct val="20000"/>
              </a:spcBef>
              <a:spcAft>
                <a:spcPct val="0"/>
              </a:spcAft>
              <a:buClr>
                <a:srgbClr val="DA5919"/>
              </a:buClr>
              <a:buSzPct val="80000"/>
              <a:buFont typeface="Wingdings" pitchFamily="96" charset="2"/>
              <a:buNone/>
              <a:tabLst/>
              <a:defRPr/>
            </a:pPr>
            <a:r>
              <a:rPr kumimoji="0" lang="en-US" sz="2000" b="0" i="0" u="none" strike="noStrike" kern="1200" cap="none" spc="0" normalizeH="0" baseline="0" noProof="0" dirty="0" smtClean="0">
                <a:ln>
                  <a:noFill/>
                </a:ln>
                <a:solidFill>
                  <a:srgbClr val="38434D"/>
                </a:solidFill>
                <a:effectLst/>
                <a:uLnTx/>
                <a:uFillTx/>
                <a:latin typeface="Arial"/>
                <a:ea typeface="ＭＳ Ｐゴシック" pitchFamily="48" charset="-128"/>
                <a:cs typeface="Arial"/>
              </a:rPr>
              <a:t>I would very much like to learn about your successes and challenges with talent management.</a:t>
            </a:r>
          </a:p>
          <a:p>
            <a:pPr marL="0" marR="0" lvl="0" indent="0" algn="ctr" defTabSz="457200" rtl="0" eaLnBrk="0" fontAlgn="base" latinLnBrk="0" hangingPunct="0">
              <a:lnSpc>
                <a:spcPct val="100000"/>
              </a:lnSpc>
              <a:spcBef>
                <a:spcPct val="20000"/>
              </a:spcBef>
              <a:spcAft>
                <a:spcPct val="0"/>
              </a:spcAft>
              <a:buClr>
                <a:srgbClr val="DA5919"/>
              </a:buClr>
              <a:buSzPct val="80000"/>
              <a:buFont typeface="Wingdings" pitchFamily="96" charset="2"/>
              <a:buNone/>
              <a:tabLst/>
              <a:defRPr/>
            </a:pPr>
            <a:endParaRPr kumimoji="0" lang="en-US" sz="800" b="0" i="0" u="none" strike="noStrike" kern="1200" cap="none" spc="0" normalizeH="0" baseline="0" noProof="0" dirty="0" smtClean="0">
              <a:ln>
                <a:noFill/>
              </a:ln>
              <a:solidFill>
                <a:srgbClr val="38434D"/>
              </a:solidFill>
              <a:effectLst/>
              <a:uLnTx/>
              <a:uFillTx/>
              <a:latin typeface="Arial"/>
              <a:ea typeface="ＭＳ Ｐゴシック" pitchFamily="48" charset="-128"/>
              <a:cs typeface="Arial"/>
            </a:endParaRPr>
          </a:p>
          <a:p>
            <a:pPr marL="0" marR="0" lvl="0" indent="0" defTabSz="457200" rtl="0" eaLnBrk="0" fontAlgn="base" latinLnBrk="0" hangingPunct="0">
              <a:lnSpc>
                <a:spcPct val="100000"/>
              </a:lnSpc>
              <a:spcBef>
                <a:spcPct val="20000"/>
              </a:spcBef>
              <a:spcAft>
                <a:spcPct val="0"/>
              </a:spcAft>
              <a:buClr>
                <a:srgbClr val="DA5919"/>
              </a:buClr>
              <a:buSzPct val="80000"/>
              <a:buFont typeface="Wingdings" pitchFamily="96" charset="2"/>
              <a:buNone/>
              <a:tabLst/>
              <a:defRPr/>
            </a:pPr>
            <a:r>
              <a:rPr kumimoji="0" lang="en-US" sz="2000" b="0" i="0" u="none" strike="noStrike" kern="1200" cap="none" spc="0" normalizeH="0" baseline="0" noProof="0" dirty="0" smtClean="0">
                <a:ln>
                  <a:noFill/>
                </a:ln>
                <a:solidFill>
                  <a:srgbClr val="38434D"/>
                </a:solidFill>
                <a:effectLst/>
                <a:uLnTx/>
                <a:uFillTx/>
                <a:latin typeface="Arial"/>
                <a:ea typeface="ＭＳ Ｐゴシック" pitchFamily="48" charset="-128"/>
                <a:cs typeface="Arial"/>
              </a:rPr>
              <a:t>Drop me a line using e-mail: </a:t>
            </a:r>
            <a:r>
              <a:rPr kumimoji="0" lang="en-US" sz="2000" b="0" i="0" u="none" strike="noStrike" kern="1200" cap="none" spc="0" normalizeH="0" baseline="0" noProof="0" dirty="0" smtClean="0">
                <a:ln>
                  <a:noFill/>
                </a:ln>
                <a:solidFill>
                  <a:srgbClr val="38434D"/>
                </a:solidFill>
                <a:effectLst/>
                <a:uLnTx/>
                <a:uFillTx/>
                <a:latin typeface="Arial"/>
                <a:ea typeface="ＭＳ Ｐゴシック" pitchFamily="48" charset="-128"/>
                <a:cs typeface="Arial"/>
                <a:hlinkClick r:id="rId2"/>
              </a:rPr>
              <a:t>tdanford@tbr.edu</a:t>
            </a:r>
            <a:endParaRPr kumimoji="0" lang="en-US" sz="2000" b="0" i="0" u="none" strike="noStrike" kern="1200" cap="none" spc="0" normalizeH="0" baseline="0" noProof="0" dirty="0" smtClean="0">
              <a:ln>
                <a:noFill/>
              </a:ln>
              <a:solidFill>
                <a:srgbClr val="38434D"/>
              </a:solidFill>
              <a:effectLst/>
              <a:uLnTx/>
              <a:uFillTx/>
              <a:latin typeface="Arial"/>
              <a:ea typeface="ＭＳ Ｐゴシック" pitchFamily="48" charset="-128"/>
              <a:cs typeface="Arial"/>
            </a:endParaRPr>
          </a:p>
          <a:p>
            <a:pPr marL="0" marR="0" lvl="0" indent="0" algn="ctr" defTabSz="457200" rtl="0" eaLnBrk="0" fontAlgn="base" latinLnBrk="0" hangingPunct="0">
              <a:lnSpc>
                <a:spcPct val="100000"/>
              </a:lnSpc>
              <a:spcBef>
                <a:spcPct val="20000"/>
              </a:spcBef>
              <a:spcAft>
                <a:spcPct val="0"/>
              </a:spcAft>
              <a:buClr>
                <a:srgbClr val="DA5919"/>
              </a:buClr>
              <a:buSzPct val="80000"/>
              <a:buFont typeface="Wingdings" pitchFamily="96" charset="2"/>
              <a:buNone/>
              <a:tabLst/>
              <a:defRPr/>
            </a:pPr>
            <a:endParaRPr kumimoji="0" lang="en-US" sz="900" b="0" i="0" u="none" strike="noStrike" kern="1200" cap="none" spc="0" normalizeH="0" baseline="0" noProof="0" dirty="0" smtClean="0">
              <a:ln>
                <a:noFill/>
              </a:ln>
              <a:solidFill>
                <a:srgbClr val="38434D"/>
              </a:solidFill>
              <a:effectLst/>
              <a:uLnTx/>
              <a:uFillTx/>
              <a:latin typeface="Arial"/>
              <a:ea typeface="ＭＳ Ｐゴシック" pitchFamily="48" charset="-128"/>
              <a:cs typeface="Arial"/>
            </a:endParaRPr>
          </a:p>
          <a:p>
            <a:pPr marL="0" marR="0" lvl="0" indent="0" defTabSz="457200" rtl="0" eaLnBrk="0" fontAlgn="base" latinLnBrk="0" hangingPunct="0">
              <a:lnSpc>
                <a:spcPct val="100000"/>
              </a:lnSpc>
              <a:spcBef>
                <a:spcPct val="20000"/>
              </a:spcBef>
              <a:spcAft>
                <a:spcPct val="0"/>
              </a:spcAft>
              <a:buClr>
                <a:srgbClr val="DA5919"/>
              </a:buClr>
              <a:buSzPct val="80000"/>
              <a:buFont typeface="Wingdings" pitchFamily="96" charset="2"/>
              <a:buNone/>
              <a:tabLst/>
              <a:defRPr/>
            </a:pPr>
            <a:r>
              <a:rPr kumimoji="0" lang="en-US" sz="2000" b="0" i="0" u="none" strike="noStrike" kern="1200" cap="none" spc="0" normalizeH="0" baseline="0" noProof="0" dirty="0" smtClean="0">
                <a:ln>
                  <a:noFill/>
                </a:ln>
                <a:solidFill>
                  <a:srgbClr val="38434D"/>
                </a:solidFill>
                <a:effectLst/>
                <a:uLnTx/>
                <a:uFillTx/>
                <a:latin typeface="Arial"/>
                <a:ea typeface="ＭＳ Ｐゴシック" pitchFamily="48" charset="-128"/>
                <a:cs typeface="Arial"/>
              </a:rPr>
              <a:t>or …</a:t>
            </a:r>
            <a:endParaRPr kumimoji="0" lang="en-US" sz="2000" b="0" i="0" u="none" strike="noStrike" kern="1200" cap="none" spc="0" normalizeH="0" baseline="0" noProof="0" dirty="0">
              <a:ln>
                <a:noFill/>
              </a:ln>
              <a:solidFill>
                <a:srgbClr val="38434D"/>
              </a:solidFill>
              <a:effectLst/>
              <a:uLnTx/>
              <a:uFillTx/>
              <a:latin typeface="Arial"/>
              <a:ea typeface="ＭＳ Ｐゴシック" pitchFamily="48" charset="-128"/>
              <a:cs typeface="Arial"/>
            </a:endParaRPr>
          </a:p>
        </p:txBody>
      </p:sp>
      <p:pic>
        <p:nvPicPr>
          <p:cNvPr id="4" name="Picture 3"/>
          <p:cNvPicPr>
            <a:picLocks noChangeAspect="1" noChangeArrowheads="1"/>
          </p:cNvPicPr>
          <p:nvPr/>
        </p:nvPicPr>
        <p:blipFill>
          <a:blip r:embed="rId3" cstate="print"/>
          <a:srcRect/>
          <a:stretch>
            <a:fillRect/>
          </a:stretch>
        </p:blipFill>
        <p:spPr bwMode="auto">
          <a:xfrm>
            <a:off x="914400" y="4054929"/>
            <a:ext cx="1219200" cy="461709"/>
          </a:xfrm>
          <a:prstGeom prst="rect">
            <a:avLst/>
          </a:prstGeom>
          <a:noFill/>
          <a:ln w="9525">
            <a:noFill/>
            <a:miter lim="800000"/>
            <a:headEnd/>
            <a:tailEnd/>
          </a:ln>
        </p:spPr>
      </p:pic>
      <p:pic>
        <p:nvPicPr>
          <p:cNvPr id="5" name="Picture 6"/>
          <p:cNvPicPr>
            <a:picLocks noChangeAspect="1" noChangeArrowheads="1"/>
          </p:cNvPicPr>
          <p:nvPr/>
        </p:nvPicPr>
        <p:blipFill>
          <a:blip r:embed="rId4" cstate="print"/>
          <a:srcRect/>
          <a:stretch>
            <a:fillRect/>
          </a:stretch>
        </p:blipFill>
        <p:spPr bwMode="auto">
          <a:xfrm>
            <a:off x="914400" y="5121729"/>
            <a:ext cx="1752600" cy="499316"/>
          </a:xfrm>
          <a:prstGeom prst="rect">
            <a:avLst/>
          </a:prstGeom>
          <a:noFill/>
          <a:ln w="9525">
            <a:noFill/>
            <a:miter lim="800000"/>
            <a:headEnd/>
            <a:tailEnd/>
          </a:ln>
        </p:spPr>
      </p:pic>
      <p:sp>
        <p:nvSpPr>
          <p:cNvPr id="6" name="Rectangle 5"/>
          <p:cNvSpPr/>
          <p:nvPr/>
        </p:nvSpPr>
        <p:spPr>
          <a:xfrm>
            <a:off x="2819400" y="4131129"/>
            <a:ext cx="3084499" cy="369332"/>
          </a:xfrm>
          <a:prstGeom prst="rect">
            <a:avLst/>
          </a:prstGeom>
        </p:spPr>
        <p:txBody>
          <a:bodyPr wrap="none">
            <a:spAutoFit/>
          </a:bodyPr>
          <a:lstStyle/>
          <a:p>
            <a:r>
              <a:rPr lang="en-US" dirty="0" smtClean="0">
                <a:solidFill>
                  <a:schemeClr val="accent2">
                    <a:lumMod val="75000"/>
                  </a:schemeClr>
                </a:solidFill>
                <a:hlinkClick r:id="rId5"/>
              </a:rPr>
              <a:t>http://twitter.com/tdanford</a:t>
            </a:r>
            <a:endParaRPr lang="en-US" dirty="0">
              <a:solidFill>
                <a:schemeClr val="accent2">
                  <a:lumMod val="75000"/>
                </a:schemeClr>
              </a:solidFill>
            </a:endParaRPr>
          </a:p>
        </p:txBody>
      </p:sp>
      <p:sp>
        <p:nvSpPr>
          <p:cNvPr id="7" name="Rectangle 6"/>
          <p:cNvSpPr/>
          <p:nvPr/>
        </p:nvSpPr>
        <p:spPr>
          <a:xfrm>
            <a:off x="2819400" y="5197929"/>
            <a:ext cx="4003019" cy="369332"/>
          </a:xfrm>
          <a:prstGeom prst="rect">
            <a:avLst/>
          </a:prstGeom>
        </p:spPr>
        <p:txBody>
          <a:bodyPr wrap="none">
            <a:spAutoFit/>
          </a:bodyPr>
          <a:lstStyle/>
          <a:p>
            <a:r>
              <a:rPr lang="en-US" dirty="0" smtClean="0">
                <a:hlinkClick r:id="rId6"/>
              </a:rPr>
              <a:t>http://www.slideshare.net/tsdanford</a:t>
            </a:r>
            <a:endParaRPr lang="en-US" dirty="0"/>
          </a:p>
        </p:txBody>
      </p:sp>
      <p:sp>
        <p:nvSpPr>
          <p:cNvPr id="8" name="TextBox 7"/>
          <p:cNvSpPr txBox="1"/>
          <p:nvPr/>
        </p:nvSpPr>
        <p:spPr>
          <a:xfrm>
            <a:off x="838200" y="4664529"/>
            <a:ext cx="4052713" cy="369332"/>
          </a:xfrm>
          <a:prstGeom prst="rect">
            <a:avLst/>
          </a:prstGeom>
          <a:noFill/>
        </p:spPr>
        <p:txBody>
          <a:bodyPr wrap="none" rtlCol="0">
            <a:spAutoFit/>
          </a:bodyPr>
          <a:lstStyle/>
          <a:p>
            <a:r>
              <a:rPr lang="en-US" dirty="0" smtClean="0">
                <a:solidFill>
                  <a:schemeClr val="tx2"/>
                </a:solidFill>
              </a:rPr>
              <a:t>This presentation will be available on:</a:t>
            </a:r>
            <a:endParaRPr lang="en-US" dirty="0">
              <a:solidFill>
                <a:schemeClr val="tx2"/>
              </a:solidFill>
            </a:endParaRPr>
          </a:p>
        </p:txBody>
      </p:sp>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is Talent Management?</a:t>
            </a:r>
            <a:br>
              <a:rPr lang="en-US" dirty="0" smtClean="0"/>
            </a:br>
            <a:endParaRPr lang="en-US" dirty="0"/>
          </a:p>
        </p:txBody>
      </p:sp>
      <p:sp>
        <p:nvSpPr>
          <p:cNvPr id="3" name="Content Placeholder 2"/>
          <p:cNvSpPr>
            <a:spLocks noGrp="1"/>
          </p:cNvSpPr>
          <p:nvPr>
            <p:ph idx="1"/>
          </p:nvPr>
        </p:nvSpPr>
        <p:spPr>
          <a:xfrm>
            <a:off x="457200" y="1601788"/>
            <a:ext cx="8229600" cy="3048000"/>
          </a:xfrm>
        </p:spPr>
        <p:txBody>
          <a:bodyPr/>
          <a:lstStyle/>
          <a:p>
            <a:pPr>
              <a:buNone/>
            </a:pPr>
            <a:r>
              <a:rPr lang="en-US" dirty="0" smtClean="0"/>
              <a:t>Talent Management is Organizational …</a:t>
            </a:r>
          </a:p>
          <a:p>
            <a:r>
              <a:rPr lang="en-US" dirty="0" smtClean="0"/>
              <a:t>Philosophy</a:t>
            </a:r>
          </a:p>
          <a:p>
            <a:r>
              <a:rPr lang="en-US" dirty="0" smtClean="0"/>
              <a:t>Model</a:t>
            </a:r>
          </a:p>
          <a:p>
            <a:r>
              <a:rPr lang="en-US" dirty="0" smtClean="0"/>
              <a:t>Focus</a:t>
            </a:r>
          </a:p>
          <a:p>
            <a:pPr>
              <a:buNone/>
            </a:pPr>
            <a:endParaRPr lang="en-US" sz="1000" dirty="0" smtClean="0"/>
          </a:p>
          <a:p>
            <a:pPr>
              <a:buNone/>
            </a:pPr>
            <a:r>
              <a:rPr lang="en-US" b="1" i="1" dirty="0" smtClean="0"/>
              <a:t>Driven by a Process …</a:t>
            </a:r>
          </a:p>
          <a:p>
            <a:endParaRPr lang="en-US" dirty="0" smtClean="0"/>
          </a:p>
          <a:p>
            <a:pPr>
              <a:buNone/>
            </a:pPr>
            <a:endParaRPr lang="en-US" dirty="0" smtClean="0"/>
          </a:p>
          <a:p>
            <a:endParaRPr lang="en-US" dirty="0"/>
          </a:p>
        </p:txBody>
      </p:sp>
      <p:pic>
        <p:nvPicPr>
          <p:cNvPr id="45057" name="Picture 1"/>
          <p:cNvPicPr>
            <a:picLocks noChangeAspect="1" noChangeArrowheads="1"/>
          </p:cNvPicPr>
          <p:nvPr/>
        </p:nvPicPr>
        <p:blipFill>
          <a:blip r:embed="rId3" cstate="print"/>
          <a:srcRect/>
          <a:stretch>
            <a:fillRect/>
          </a:stretch>
        </p:blipFill>
        <p:spPr bwMode="auto">
          <a:xfrm>
            <a:off x="3571875" y="4426527"/>
            <a:ext cx="5572125" cy="188595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Philosophy</a:t>
            </a:r>
            <a:endParaRPr lang="en-US" dirty="0"/>
          </a:p>
        </p:txBody>
      </p:sp>
      <p:sp>
        <p:nvSpPr>
          <p:cNvPr id="3" name="Content Placeholder 2"/>
          <p:cNvSpPr>
            <a:spLocks noGrp="1"/>
          </p:cNvSpPr>
          <p:nvPr>
            <p:ph idx="1"/>
          </p:nvPr>
        </p:nvSpPr>
        <p:spPr/>
        <p:txBody>
          <a:bodyPr/>
          <a:lstStyle/>
          <a:p>
            <a:r>
              <a:rPr lang="en-US" dirty="0" smtClean="0"/>
              <a:t>Holistic view of the employee population</a:t>
            </a:r>
          </a:p>
          <a:p>
            <a:r>
              <a:rPr lang="en-US" dirty="0" smtClean="0"/>
              <a:t>Regarding the workforce as a valued entity</a:t>
            </a:r>
          </a:p>
          <a:p>
            <a:r>
              <a:rPr lang="en-US" dirty="0" smtClean="0"/>
              <a:t>Providing guidance and support to achieve full potential</a:t>
            </a:r>
          </a:p>
          <a:p>
            <a:r>
              <a:rPr lang="en-US" dirty="0" smtClean="0"/>
              <a:t>Employee and organizational goals are not mutually exclusive</a:t>
            </a:r>
          </a:p>
          <a:p>
            <a:r>
              <a:rPr lang="en-US" dirty="0" smtClean="0"/>
              <a:t>Shared vision within a supportive culture</a:t>
            </a:r>
          </a:p>
          <a:p>
            <a:endParaRPr lang="en-US" dirty="0"/>
          </a:p>
        </p:txBody>
      </p:sp>
      <p:pic>
        <p:nvPicPr>
          <p:cNvPr id="51202" name="Picture 2" descr="http://www.thestarkeepers.com/images/The%20Thinker.gif"/>
          <p:cNvPicPr>
            <a:picLocks noChangeAspect="1" noChangeArrowheads="1"/>
          </p:cNvPicPr>
          <p:nvPr/>
        </p:nvPicPr>
        <p:blipFill>
          <a:blip r:embed="rId3" cstate="print"/>
          <a:srcRect/>
          <a:stretch>
            <a:fillRect/>
          </a:stretch>
        </p:blipFill>
        <p:spPr bwMode="auto">
          <a:xfrm>
            <a:off x="8085895" y="4825093"/>
            <a:ext cx="1058105" cy="1510393"/>
          </a:xfrm>
          <a:prstGeom prst="rect">
            <a:avLst/>
          </a:prstGeom>
          <a:noFill/>
        </p:spPr>
      </p:pic>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Key Elements of Talent Management </a:t>
            </a:r>
            <a:r>
              <a:rPr lang="en-US" sz="2400" dirty="0" smtClean="0"/>
              <a:t>(employee’s perspective)</a:t>
            </a:r>
            <a:endParaRPr lang="en-US" sz="2400" dirty="0"/>
          </a:p>
        </p:txBody>
      </p:sp>
      <p:sp>
        <p:nvSpPr>
          <p:cNvPr id="4" name="Content Placeholder 3"/>
          <p:cNvSpPr>
            <a:spLocks noGrp="1"/>
          </p:cNvSpPr>
          <p:nvPr>
            <p:ph idx="1"/>
          </p:nvPr>
        </p:nvSpPr>
        <p:spPr>
          <a:xfrm>
            <a:off x="457200" y="1720735"/>
            <a:ext cx="8229600" cy="2560320"/>
          </a:xfrm>
        </p:spPr>
        <p:txBody>
          <a:bodyPr/>
          <a:lstStyle/>
          <a:p>
            <a:r>
              <a:rPr lang="en-US" dirty="0" smtClean="0"/>
              <a:t>Understanding the a model …</a:t>
            </a:r>
          </a:p>
          <a:p>
            <a:r>
              <a:rPr lang="en-US" dirty="0" smtClean="0"/>
              <a:t>What does developing a match between employee talents and organizational roles &amp; requirements mean, and …</a:t>
            </a:r>
          </a:p>
          <a:p>
            <a:r>
              <a:rPr lang="en-US" dirty="0" smtClean="0"/>
              <a:t>What measures, mentoring &amp; opportunity …</a:t>
            </a:r>
            <a:endParaRPr lang="en-US" dirty="0"/>
          </a:p>
        </p:txBody>
      </p:sp>
      <p:pic>
        <p:nvPicPr>
          <p:cNvPr id="60418" name="Picture 2" descr="http://isolde-project-rilis.web.cern.ch/isolde-project-rilis/images/elements.gif"/>
          <p:cNvPicPr>
            <a:picLocks noChangeAspect="1" noChangeArrowheads="1"/>
          </p:cNvPicPr>
          <p:nvPr/>
        </p:nvPicPr>
        <p:blipFill>
          <a:blip r:embed="rId3" cstate="print"/>
          <a:srcRect/>
          <a:stretch>
            <a:fillRect/>
          </a:stretch>
        </p:blipFill>
        <p:spPr bwMode="auto">
          <a:xfrm>
            <a:off x="6705600" y="5036302"/>
            <a:ext cx="2438400" cy="1284310"/>
          </a:xfrm>
          <a:prstGeom prst="rect">
            <a:avLst/>
          </a:prstGeom>
          <a:noFill/>
        </p:spPr>
      </p:pic>
      <p:sp>
        <p:nvSpPr>
          <p:cNvPr id="5" name="TextBox 4"/>
          <p:cNvSpPr txBox="1"/>
          <p:nvPr/>
        </p:nvSpPr>
        <p:spPr>
          <a:xfrm>
            <a:off x="565265" y="5025628"/>
            <a:ext cx="3749744" cy="369332"/>
          </a:xfrm>
          <a:prstGeom prst="rect">
            <a:avLst/>
          </a:prstGeom>
          <a:noFill/>
        </p:spPr>
        <p:txBody>
          <a:bodyPr wrap="none" rtlCol="0">
            <a:spAutoFit/>
          </a:bodyPr>
          <a:lstStyle/>
          <a:p>
            <a:r>
              <a:rPr lang="en-US" dirty="0" smtClean="0">
                <a:hlinkClick r:id="rId4"/>
              </a:rPr>
              <a:t>10 Determinants of Service Quality</a:t>
            </a:r>
            <a:endParaRPr lang="en-US" dirty="0"/>
          </a:p>
        </p:txBody>
      </p:sp>
      <p:sp>
        <p:nvSpPr>
          <p:cNvPr id="6" name="TextBox 5"/>
          <p:cNvSpPr txBox="1"/>
          <p:nvPr/>
        </p:nvSpPr>
        <p:spPr>
          <a:xfrm>
            <a:off x="565265" y="5394960"/>
            <a:ext cx="5506700" cy="369332"/>
          </a:xfrm>
          <a:prstGeom prst="rect">
            <a:avLst/>
          </a:prstGeom>
          <a:noFill/>
        </p:spPr>
        <p:txBody>
          <a:bodyPr wrap="none" rtlCol="0">
            <a:spAutoFit/>
          </a:bodyPr>
          <a:lstStyle/>
          <a:p>
            <a:r>
              <a:rPr lang="en-US" dirty="0" smtClean="0">
                <a:hlinkClick r:id="rId5"/>
              </a:rPr>
              <a:t>13 Ground Rules for Success in the Information Age</a:t>
            </a:r>
            <a:endParaRPr lang="en-US" dirty="0"/>
          </a:p>
        </p:txBody>
      </p:sp>
      <p:sp>
        <p:nvSpPr>
          <p:cNvPr id="7" name="TextBox 6"/>
          <p:cNvSpPr txBox="1"/>
          <p:nvPr/>
        </p:nvSpPr>
        <p:spPr>
          <a:xfrm>
            <a:off x="565265" y="4563963"/>
            <a:ext cx="5218095" cy="461665"/>
          </a:xfrm>
          <a:prstGeom prst="rect">
            <a:avLst/>
          </a:prstGeom>
          <a:noFill/>
        </p:spPr>
        <p:txBody>
          <a:bodyPr wrap="none" rtlCol="0">
            <a:spAutoFit/>
          </a:bodyPr>
          <a:lstStyle/>
          <a:p>
            <a:r>
              <a:rPr lang="en-US" sz="2400" dirty="0" smtClean="0"/>
              <a:t>Our “simple” model was based upon:</a:t>
            </a:r>
            <a:endParaRPr lang="en-US" sz="2400" dirty="0"/>
          </a:p>
        </p:txBody>
      </p:sp>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http://www.maricopa.edu/hrweb/tm/img/model.jpg"/>
          <p:cNvPicPr>
            <a:picLocks noChangeAspect="1" noChangeArrowheads="1"/>
          </p:cNvPicPr>
          <p:nvPr/>
        </p:nvPicPr>
        <p:blipFill>
          <a:blip r:embed="rId3" cstate="print"/>
          <a:srcRect/>
          <a:stretch>
            <a:fillRect/>
          </a:stretch>
        </p:blipFill>
        <p:spPr bwMode="auto">
          <a:xfrm>
            <a:off x="1371600" y="136762"/>
            <a:ext cx="6359236" cy="5346870"/>
          </a:xfrm>
          <a:prstGeom prst="rect">
            <a:avLst/>
          </a:prstGeom>
          <a:noFill/>
        </p:spPr>
      </p:pic>
      <p:sp>
        <p:nvSpPr>
          <p:cNvPr id="5" name="TextBox 4"/>
          <p:cNvSpPr txBox="1"/>
          <p:nvPr/>
        </p:nvSpPr>
        <p:spPr>
          <a:xfrm>
            <a:off x="5972695" y="5896403"/>
            <a:ext cx="3171305" cy="276999"/>
          </a:xfrm>
          <a:prstGeom prst="rect">
            <a:avLst/>
          </a:prstGeom>
          <a:noFill/>
        </p:spPr>
        <p:txBody>
          <a:bodyPr wrap="square" rtlCol="0">
            <a:spAutoFit/>
          </a:bodyPr>
          <a:lstStyle/>
          <a:p>
            <a:r>
              <a:rPr lang="en-US" sz="1200" dirty="0" smtClean="0"/>
              <a:t>Source: Maricopa CCD - </a:t>
            </a:r>
            <a:r>
              <a:rPr lang="en-US" sz="1200" dirty="0" smtClean="0">
                <a:hlinkClick r:id="rId4"/>
              </a:rPr>
              <a:t>http://bit.ly/cJxzyZ </a:t>
            </a:r>
            <a:endParaRPr lang="en-US" sz="1200" dirty="0" smtClean="0"/>
          </a:p>
        </p:txBody>
      </p:sp>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Traditional Employment vs. Talent Management Focus</a:t>
            </a:r>
            <a:endParaRPr lang="en-US" dirty="0"/>
          </a:p>
        </p:txBody>
      </p:sp>
      <p:sp>
        <p:nvSpPr>
          <p:cNvPr id="3" name="Content Placeholder 2"/>
          <p:cNvSpPr>
            <a:spLocks noGrp="1"/>
          </p:cNvSpPr>
          <p:nvPr>
            <p:ph idx="1"/>
          </p:nvPr>
        </p:nvSpPr>
        <p:spPr>
          <a:xfrm>
            <a:off x="457200" y="1463040"/>
            <a:ext cx="8382000" cy="4525963"/>
          </a:xfrm>
        </p:spPr>
        <p:txBody>
          <a:bodyPr>
            <a:normAutofit fontScale="92500" lnSpcReduction="10000"/>
          </a:bodyPr>
          <a:lstStyle/>
          <a:p>
            <a:pPr>
              <a:buNone/>
            </a:pPr>
            <a:endParaRPr lang="en-US" sz="1200" dirty="0" smtClean="0"/>
          </a:p>
          <a:p>
            <a:r>
              <a:rPr lang="en-US" dirty="0" smtClean="0"/>
              <a:t>Traditional Employment Focus</a:t>
            </a:r>
          </a:p>
          <a:p>
            <a:pPr lvl="1"/>
            <a:r>
              <a:rPr lang="en-US" dirty="0" smtClean="0"/>
              <a:t>Skills &amp; education</a:t>
            </a:r>
          </a:p>
          <a:p>
            <a:pPr lvl="1"/>
            <a:r>
              <a:rPr lang="en-US" dirty="0" smtClean="0"/>
              <a:t>Duties &amp; responsibilities</a:t>
            </a:r>
          </a:p>
          <a:p>
            <a:pPr lvl="1"/>
            <a:r>
              <a:rPr lang="en-US" dirty="0" smtClean="0"/>
              <a:t>Some characteristics </a:t>
            </a:r>
            <a:r>
              <a:rPr lang="en-US" sz="2000" dirty="0" smtClean="0"/>
              <a:t>(strength, repetitive, endurance, etc.)</a:t>
            </a:r>
          </a:p>
          <a:p>
            <a:pPr lvl="1"/>
            <a:r>
              <a:rPr lang="en-US" dirty="0" smtClean="0"/>
              <a:t>Experience</a:t>
            </a:r>
          </a:p>
          <a:p>
            <a:pPr lvl="1">
              <a:buNone/>
            </a:pPr>
            <a:endParaRPr lang="en-US" sz="1200" dirty="0" smtClean="0"/>
          </a:p>
          <a:p>
            <a:r>
              <a:rPr lang="en-US" dirty="0" smtClean="0"/>
              <a:t>Talent Management Focus – Traditional plus more scrutiny on …</a:t>
            </a:r>
          </a:p>
          <a:p>
            <a:pPr lvl="1"/>
            <a:r>
              <a:rPr lang="en-US" dirty="0" smtClean="0"/>
              <a:t>Traits</a:t>
            </a:r>
          </a:p>
          <a:p>
            <a:pPr lvl="1"/>
            <a:r>
              <a:rPr lang="en-US" dirty="0" smtClean="0"/>
              <a:t>Behavior</a:t>
            </a:r>
          </a:p>
          <a:p>
            <a:pPr lvl="1"/>
            <a:r>
              <a:rPr lang="en-US" dirty="0" smtClean="0"/>
              <a:t>Talent …</a:t>
            </a:r>
            <a:endParaRPr lang="en-US" dirty="0"/>
          </a:p>
        </p:txBody>
      </p:sp>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is talent? </a:t>
            </a:r>
            <a:endParaRPr lang="en-US" dirty="0"/>
          </a:p>
        </p:txBody>
      </p:sp>
      <p:sp>
        <p:nvSpPr>
          <p:cNvPr id="3" name="Content Placeholder 2"/>
          <p:cNvSpPr>
            <a:spLocks noGrp="1"/>
          </p:cNvSpPr>
          <p:nvPr>
            <p:ph idx="1"/>
          </p:nvPr>
        </p:nvSpPr>
        <p:spPr>
          <a:xfrm>
            <a:off x="457200" y="1601788"/>
            <a:ext cx="8229600" cy="2286000"/>
          </a:xfrm>
        </p:spPr>
        <p:txBody>
          <a:bodyPr>
            <a:normAutofit/>
          </a:bodyPr>
          <a:lstStyle/>
          <a:p>
            <a:r>
              <a:rPr lang="en-US" dirty="0" smtClean="0"/>
              <a:t>Skills</a:t>
            </a:r>
            <a:endParaRPr lang="en-US" sz="2200" dirty="0" smtClean="0"/>
          </a:p>
          <a:p>
            <a:r>
              <a:rPr lang="en-US" dirty="0" smtClean="0"/>
              <a:t>Traits</a:t>
            </a:r>
            <a:endParaRPr lang="en-US" sz="2200" dirty="0" smtClean="0"/>
          </a:p>
          <a:p>
            <a:r>
              <a:rPr lang="en-US" dirty="0" smtClean="0"/>
              <a:t>Behavior</a:t>
            </a:r>
            <a:endParaRPr lang="en-US" sz="2200" dirty="0" smtClean="0"/>
          </a:p>
          <a:p>
            <a:r>
              <a:rPr lang="en-US" dirty="0" smtClean="0"/>
              <a:t>Characteristics</a:t>
            </a:r>
            <a:endParaRPr lang="en-US" sz="2200" dirty="0" smtClean="0"/>
          </a:p>
        </p:txBody>
      </p:sp>
      <p:pic>
        <p:nvPicPr>
          <p:cNvPr id="25606" name="Picture 6" descr="http://www.gallery-of-oil-paintings.com/images/painting-pallet.gif"/>
          <p:cNvPicPr>
            <a:picLocks noChangeAspect="1" noChangeArrowheads="1"/>
          </p:cNvPicPr>
          <p:nvPr/>
        </p:nvPicPr>
        <p:blipFill>
          <a:blip r:embed="rId3" cstate="print"/>
          <a:srcRect/>
          <a:stretch>
            <a:fillRect/>
          </a:stretch>
        </p:blipFill>
        <p:spPr bwMode="auto">
          <a:xfrm>
            <a:off x="6477000" y="5015048"/>
            <a:ext cx="1935753" cy="1233352"/>
          </a:xfrm>
          <a:prstGeom prst="rect">
            <a:avLst/>
          </a:prstGeom>
          <a:noFill/>
        </p:spPr>
      </p:pic>
      <p:pic>
        <p:nvPicPr>
          <p:cNvPr id="25607" name="Picture 7"/>
          <p:cNvPicPr>
            <a:picLocks noChangeAspect="1" noChangeArrowheads="1"/>
          </p:cNvPicPr>
          <p:nvPr/>
        </p:nvPicPr>
        <p:blipFill>
          <a:blip r:embed="rId4" cstate="print"/>
          <a:srcRect/>
          <a:stretch>
            <a:fillRect/>
          </a:stretch>
        </p:blipFill>
        <p:spPr bwMode="auto">
          <a:xfrm>
            <a:off x="3419475" y="4400550"/>
            <a:ext cx="5724525" cy="1847850"/>
          </a:xfrm>
          <a:prstGeom prst="rect">
            <a:avLst/>
          </a:prstGeom>
          <a:noFill/>
          <a:ln w="9525">
            <a:noFill/>
            <a:miter lim="800000"/>
            <a:headEnd/>
            <a:tailEnd/>
          </a:ln>
        </p:spPr>
      </p:pic>
      <p:sp>
        <p:nvSpPr>
          <p:cNvPr id="9" name="Rectangle 8"/>
          <p:cNvSpPr/>
          <p:nvPr/>
        </p:nvSpPr>
        <p:spPr>
          <a:xfrm>
            <a:off x="4572000" y="2344189"/>
            <a:ext cx="3810000" cy="523220"/>
          </a:xfrm>
          <a:prstGeom prst="rect">
            <a:avLst/>
          </a:prstGeom>
        </p:spPr>
        <p:txBody>
          <a:bodyPr wrap="square">
            <a:spAutoFit/>
          </a:bodyPr>
          <a:lstStyle/>
          <a:p>
            <a:pPr>
              <a:buNone/>
            </a:pPr>
            <a:r>
              <a:rPr lang="en-US" sz="2800" b="1" i="1" dirty="0" smtClean="0"/>
              <a:t>Equate to … Talent</a:t>
            </a:r>
            <a:endParaRPr lang="en-US" sz="2800" b="1" i="1" dirty="0"/>
          </a:p>
        </p:txBody>
      </p:sp>
      <p:sp>
        <p:nvSpPr>
          <p:cNvPr id="11" name="Right Brace 10"/>
          <p:cNvSpPr/>
          <p:nvPr/>
        </p:nvSpPr>
        <p:spPr>
          <a:xfrm>
            <a:off x="3429000" y="1676400"/>
            <a:ext cx="609600" cy="1828800"/>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Baseline vs. Mission Specific Talents</a:t>
            </a:r>
            <a:endParaRPr lang="en-US" dirty="0"/>
          </a:p>
        </p:txBody>
      </p:sp>
      <p:sp>
        <p:nvSpPr>
          <p:cNvPr id="3" name="Content Placeholder 2"/>
          <p:cNvSpPr>
            <a:spLocks noGrp="1"/>
          </p:cNvSpPr>
          <p:nvPr>
            <p:ph idx="1"/>
          </p:nvPr>
        </p:nvSpPr>
        <p:spPr/>
        <p:txBody>
          <a:bodyPr>
            <a:normAutofit lnSpcReduction="10000"/>
          </a:bodyPr>
          <a:lstStyle/>
          <a:p>
            <a:r>
              <a:rPr lang="en-US" dirty="0" smtClean="0"/>
              <a:t>Baseline – skills, traits, characteristics, and behavior that is required of all roles e.g.</a:t>
            </a:r>
          </a:p>
          <a:p>
            <a:pPr lvl="1"/>
            <a:r>
              <a:rPr lang="en-US" dirty="0" smtClean="0"/>
              <a:t>Lifelong Learner</a:t>
            </a:r>
          </a:p>
          <a:p>
            <a:pPr lvl="1"/>
            <a:r>
              <a:rPr lang="en-US" dirty="0" smtClean="0"/>
              <a:t>Self-starter</a:t>
            </a:r>
          </a:p>
          <a:p>
            <a:pPr lvl="1"/>
            <a:r>
              <a:rPr lang="en-US" dirty="0" smtClean="0"/>
              <a:t>Ability to work with minimum supervision</a:t>
            </a:r>
          </a:p>
          <a:p>
            <a:pPr lvl="1"/>
            <a:endParaRPr lang="en-US" sz="1200" dirty="0" smtClean="0"/>
          </a:p>
          <a:p>
            <a:r>
              <a:rPr lang="en-US" dirty="0" smtClean="0"/>
              <a:t>Role Specific – additional skills, traits, characteristics, and behavior required for a specific role e.g.</a:t>
            </a:r>
          </a:p>
          <a:p>
            <a:pPr lvl="1"/>
            <a:r>
              <a:rPr lang="en-US" dirty="0" smtClean="0"/>
              <a:t>Technical &amp; end user support</a:t>
            </a:r>
          </a:p>
          <a:p>
            <a:pPr lvl="1"/>
            <a:r>
              <a:rPr lang="en-US" dirty="0" smtClean="0"/>
              <a:t>Technical writing &amp; documenting</a:t>
            </a:r>
          </a:p>
          <a:p>
            <a:pPr lvl="1"/>
            <a:endParaRPr lang="en-US" dirty="0"/>
          </a:p>
        </p:txBody>
      </p:sp>
      <p:pic>
        <p:nvPicPr>
          <p:cNvPr id="38916" name="Picture 4" descr="http://designergenesdevo.files.wordpress.com/2008/08/talent_1526c1.jpg"/>
          <p:cNvPicPr>
            <a:picLocks noChangeAspect="1" noChangeArrowheads="1"/>
          </p:cNvPicPr>
          <p:nvPr/>
        </p:nvPicPr>
        <p:blipFill>
          <a:blip r:embed="rId3"/>
          <a:srcRect/>
          <a:stretch>
            <a:fillRect/>
          </a:stretch>
        </p:blipFill>
        <p:spPr bwMode="auto">
          <a:xfrm>
            <a:off x="7736342" y="5184776"/>
            <a:ext cx="1280798" cy="941387"/>
          </a:xfrm>
          <a:prstGeom prst="rect">
            <a:avLst/>
          </a:prstGeom>
          <a:noFill/>
        </p:spPr>
      </p:pic>
    </p:spTree>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2258</TotalTime>
  <Words>816</Words>
  <Application>Microsoft Office PowerPoint</Application>
  <PresentationFormat>On-screen Show (4:3)</PresentationFormat>
  <Paragraphs>1713</Paragraphs>
  <Slides>22</Slides>
  <Notes>17</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TALENT MANAGEMENT</vt:lpstr>
      <vt:lpstr>Some Ground Rules &amp; Background</vt:lpstr>
      <vt:lpstr>What is Talent Management? </vt:lpstr>
      <vt:lpstr>Philosophy</vt:lpstr>
      <vt:lpstr>Key Elements of Talent Management (employee’s perspective)</vt:lpstr>
      <vt:lpstr>Slide 6</vt:lpstr>
      <vt:lpstr>Traditional Employment vs. Talent Management Focus</vt:lpstr>
      <vt:lpstr>What is talent? </vt:lpstr>
      <vt:lpstr>Baseline vs. Mission Specific Talents</vt:lpstr>
      <vt:lpstr>Process of Talent Management</vt:lpstr>
      <vt:lpstr>Five Basics in Implementing Talent Management</vt:lpstr>
      <vt:lpstr> Identify and Assess Existing &amp; Needed Talents </vt:lpstr>
      <vt:lpstr>Inventory &amp; Matrix Example</vt:lpstr>
      <vt:lpstr>Recruiting and Developing Staff</vt:lpstr>
      <vt:lpstr>High Value Appraisals</vt:lpstr>
      <vt:lpstr>Understanding Compensation</vt:lpstr>
      <vt:lpstr>Turnover and Succession Planning</vt:lpstr>
      <vt:lpstr>ADDITIONAL RESOURCES</vt:lpstr>
      <vt:lpstr>Talent Management Software</vt:lpstr>
      <vt:lpstr>Slide 20</vt:lpstr>
      <vt:lpstr>Slide 21</vt:lpstr>
      <vt:lpstr>THANK YOU</vt:lpstr>
    </vt:vector>
  </TitlesOfParts>
  <Company>brain bolts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eric boelts</dc:creator>
  <cp:lastModifiedBy>Training Account</cp:lastModifiedBy>
  <cp:revision>86</cp:revision>
  <dcterms:created xsi:type="dcterms:W3CDTF">2009-07-28T17:41:50Z</dcterms:created>
  <dcterms:modified xsi:type="dcterms:W3CDTF">2010-06-03T01:21:49Z</dcterms:modified>
</cp:coreProperties>
</file>