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62" r:id="rId3"/>
    <p:sldId id="257" r:id="rId4"/>
    <p:sldId id="273" r:id="rId5"/>
    <p:sldId id="259" r:id="rId6"/>
    <p:sldId id="260" r:id="rId7"/>
    <p:sldId id="261" r:id="rId8"/>
    <p:sldId id="263" r:id="rId9"/>
    <p:sldId id="265" r:id="rId10"/>
    <p:sldId id="264" r:id="rId11"/>
    <p:sldId id="266" r:id="rId12"/>
    <p:sldId id="267" r:id="rId13"/>
    <p:sldId id="268" r:id="rId14"/>
    <p:sldId id="272" r:id="rId15"/>
    <p:sldId id="269" r:id="rId16"/>
    <p:sldId id="270" r:id="rId17"/>
    <p:sldId id="274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9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A302-D9E0-9244-A9F2-9467DA537406}" type="datetimeFigureOut">
              <a:rPr lang="en-US" smtClean="0"/>
              <a:pPr/>
              <a:t>6/1/11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739A2-774F-8842-8F0F-177DD99B89B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A302-D9E0-9244-A9F2-9467DA537406}" type="datetimeFigureOut">
              <a:rPr lang="en-US" smtClean="0"/>
              <a:pPr/>
              <a:t>6/1/11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739A2-774F-8842-8F0F-177DD99B89B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A302-D9E0-9244-A9F2-9467DA537406}" type="datetimeFigureOut">
              <a:rPr lang="en-US" smtClean="0"/>
              <a:pPr/>
              <a:t>6/1/11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739A2-774F-8842-8F0F-177DD99B89B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A302-D9E0-9244-A9F2-9467DA537406}" type="datetimeFigureOut">
              <a:rPr lang="en-US" smtClean="0"/>
              <a:pPr/>
              <a:t>6/1/11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739A2-774F-8842-8F0F-177DD99B89B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A302-D9E0-9244-A9F2-9467DA537406}" type="datetimeFigureOut">
              <a:rPr lang="en-US" smtClean="0"/>
              <a:pPr/>
              <a:t>6/1/11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739A2-774F-8842-8F0F-177DD99B89B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A302-D9E0-9244-A9F2-9467DA537406}" type="datetimeFigureOut">
              <a:rPr lang="en-US" smtClean="0"/>
              <a:pPr/>
              <a:t>6/1/11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739A2-774F-8842-8F0F-177DD99B89B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A302-D9E0-9244-A9F2-9467DA537406}" type="datetimeFigureOut">
              <a:rPr lang="en-US" smtClean="0"/>
              <a:pPr/>
              <a:t>6/1/11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739A2-774F-8842-8F0F-177DD99B89B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A302-D9E0-9244-A9F2-9467DA537406}" type="datetimeFigureOut">
              <a:rPr lang="en-US" smtClean="0"/>
              <a:pPr/>
              <a:t>6/1/11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739A2-774F-8842-8F0F-177DD99B89B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A302-D9E0-9244-A9F2-9467DA537406}" type="datetimeFigureOut">
              <a:rPr lang="en-US" smtClean="0"/>
              <a:pPr/>
              <a:t>6/1/11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739A2-774F-8842-8F0F-177DD99B89B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A302-D9E0-9244-A9F2-9467DA537406}" type="datetimeFigureOut">
              <a:rPr lang="en-US" smtClean="0"/>
              <a:pPr/>
              <a:t>6/1/11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739A2-774F-8842-8F0F-177DD99B89B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A302-D9E0-9244-A9F2-9467DA537406}" type="datetimeFigureOut">
              <a:rPr lang="en-US" smtClean="0"/>
              <a:pPr/>
              <a:t>6/1/11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739A2-774F-8842-8F0F-177DD99B89B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DA302-D9E0-9244-A9F2-9467DA537406}" type="datetimeFigureOut">
              <a:rPr lang="en-US" smtClean="0"/>
              <a:pPr/>
              <a:t>6/1/11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739A2-774F-8842-8F0F-177DD99B89B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Get Ready, Get Set, Present!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John W. </a:t>
            </a:r>
            <a:r>
              <a:rPr lang="en-US" dirty="0" err="1" smtClean="0"/>
              <a:t>McGuthry</a:t>
            </a:r>
            <a:endParaRPr lang="en-US" dirty="0" smtClean="0"/>
          </a:p>
          <a:p>
            <a:r>
              <a:rPr lang="en-US" dirty="0" smtClean="0"/>
              <a:t>Chief Information Officer</a:t>
            </a:r>
          </a:p>
          <a:p>
            <a:r>
              <a:rPr lang="en-US" dirty="0" smtClean="0"/>
              <a:t>Armstrong Atlantic State University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Your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Presentations are not papers?</a:t>
            </a:r>
          </a:p>
          <a:p>
            <a:endParaRPr lang="en-US" dirty="0" smtClean="0"/>
          </a:p>
          <a:p>
            <a:r>
              <a:rPr lang="en-US" dirty="0" smtClean="0"/>
              <a:t>How much detail do you need?</a:t>
            </a:r>
          </a:p>
          <a:p>
            <a:endParaRPr lang="en-US" dirty="0" smtClean="0"/>
          </a:p>
          <a:p>
            <a:r>
              <a:rPr lang="en-US" dirty="0" smtClean="0"/>
              <a:t>Remember your audience?</a:t>
            </a:r>
          </a:p>
          <a:p>
            <a:endParaRPr lang="en-US" dirty="0" smtClean="0"/>
          </a:p>
          <a:p>
            <a:r>
              <a:rPr lang="en-US" dirty="0" smtClean="0"/>
              <a:t>Think about your time constraints.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to Deliver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really need to memorize every word of your presentation?</a:t>
            </a:r>
          </a:p>
          <a:p>
            <a:endParaRPr lang="en-US" dirty="0" smtClean="0"/>
          </a:p>
          <a:p>
            <a:r>
              <a:rPr lang="en-US" dirty="0" smtClean="0"/>
              <a:t>How much time to you have? Are you just before or after lunch?</a:t>
            </a:r>
          </a:p>
          <a:p>
            <a:endParaRPr lang="en-US" dirty="0" smtClean="0"/>
          </a:p>
          <a:p>
            <a:r>
              <a:rPr lang="en-US" dirty="0" smtClean="0"/>
              <a:t>What is the location and will that impact your nerves?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to Deliver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good to be nervous/take advantage of that extra energy.</a:t>
            </a:r>
          </a:p>
          <a:p>
            <a:endParaRPr lang="en-US" dirty="0" smtClean="0"/>
          </a:p>
          <a:p>
            <a:r>
              <a:rPr lang="en-US" dirty="0" smtClean="0"/>
              <a:t>Disaster recovery plan/too fast or too slow.</a:t>
            </a:r>
          </a:p>
          <a:p>
            <a:endParaRPr lang="en-US" dirty="0" smtClean="0"/>
          </a:p>
          <a:p>
            <a:r>
              <a:rPr lang="en-US" dirty="0" smtClean="0"/>
              <a:t>How do you handle the heckler, walk outer, sleeper.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to Deliver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you main points clear and easy to understand?</a:t>
            </a:r>
          </a:p>
          <a:p>
            <a:endParaRPr lang="en-US" dirty="0" smtClean="0"/>
          </a:p>
          <a:p>
            <a:r>
              <a:rPr lang="en-US" dirty="0" smtClean="0"/>
              <a:t>Do you repeat your main points?</a:t>
            </a:r>
          </a:p>
          <a:p>
            <a:endParaRPr lang="en-US" dirty="0" smtClean="0"/>
          </a:p>
          <a:p>
            <a:r>
              <a:rPr lang="en-US" dirty="0" smtClean="0"/>
              <a:t>Do you repeat your main points?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Delivering the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would the audience want to listen to you?</a:t>
            </a:r>
          </a:p>
          <a:p>
            <a:endParaRPr lang="en-US" dirty="0" smtClean="0"/>
          </a:p>
          <a:p>
            <a:r>
              <a:rPr lang="en-US" dirty="0" smtClean="0"/>
              <a:t>Make a connection with the audience.</a:t>
            </a:r>
          </a:p>
          <a:p>
            <a:endParaRPr lang="en-US" dirty="0" smtClean="0"/>
          </a:p>
          <a:p>
            <a:r>
              <a:rPr lang="en-US" dirty="0" smtClean="0"/>
              <a:t>The first 2 minutes are very important.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Delivering the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people would rather hear a story rather than listen to facts.</a:t>
            </a:r>
          </a:p>
          <a:p>
            <a:endParaRPr lang="en-US" dirty="0" smtClean="0"/>
          </a:p>
          <a:p>
            <a:r>
              <a:rPr lang="en-US" dirty="0" smtClean="0"/>
              <a:t>Be kind to others, you never know who is listening (Be careful what you say).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eye contact, make everyone feel like you are only talking to them.</a:t>
            </a:r>
          </a:p>
          <a:p>
            <a:endParaRPr lang="en-US" dirty="0" smtClean="0"/>
          </a:p>
          <a:p>
            <a:r>
              <a:rPr lang="en-US" dirty="0" smtClean="0"/>
              <a:t>Take your time.</a:t>
            </a:r>
          </a:p>
          <a:p>
            <a:endParaRPr lang="en-US" dirty="0" smtClean="0"/>
          </a:p>
          <a:p>
            <a:r>
              <a:rPr lang="en-US" dirty="0" smtClean="0"/>
              <a:t>Pause and make sure you are breathing.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rid of monotone.</a:t>
            </a:r>
          </a:p>
          <a:p>
            <a:endParaRPr lang="en-US" dirty="0" smtClean="0"/>
          </a:p>
          <a:p>
            <a:r>
              <a:rPr lang="en-US" dirty="0" smtClean="0"/>
              <a:t>Move your body (act natural).</a:t>
            </a:r>
          </a:p>
          <a:p>
            <a:endParaRPr lang="en-US" dirty="0" smtClean="0"/>
          </a:p>
          <a:p>
            <a:r>
              <a:rPr lang="en-US" dirty="0" smtClean="0"/>
              <a:t>Get excited when appropriate (if you are not excited, how will others get excited?)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Preparing your Presentation.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Building your Media</a:t>
            </a:r>
          </a:p>
          <a:p>
            <a:endParaRPr lang="en-US" dirty="0" smtClean="0"/>
          </a:p>
          <a:p>
            <a:r>
              <a:rPr lang="en-US" dirty="0" smtClean="0"/>
              <a:t>Preparing for Delivery</a:t>
            </a:r>
          </a:p>
          <a:p>
            <a:endParaRPr lang="en-US" dirty="0" smtClean="0"/>
          </a:p>
          <a:p>
            <a:r>
              <a:rPr lang="en-US" dirty="0" smtClean="0"/>
              <a:t>Delivering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678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Background Information</a:t>
            </a:r>
          </a:p>
          <a:p>
            <a:endParaRPr lang="en-US" dirty="0" smtClean="0"/>
          </a:p>
          <a:p>
            <a:r>
              <a:rPr lang="en-US" dirty="0" smtClean="0"/>
              <a:t>Planning</a:t>
            </a:r>
          </a:p>
          <a:p>
            <a:endParaRPr lang="en-US" dirty="0" smtClean="0"/>
          </a:p>
          <a:p>
            <a:r>
              <a:rPr lang="en-US" dirty="0" smtClean="0"/>
              <a:t>Building</a:t>
            </a:r>
          </a:p>
          <a:p>
            <a:endParaRPr lang="en-US" dirty="0" smtClean="0"/>
          </a:p>
          <a:p>
            <a:r>
              <a:rPr lang="en-US" dirty="0" smtClean="0"/>
              <a:t>Preparing</a:t>
            </a:r>
          </a:p>
          <a:p>
            <a:endParaRPr lang="en-US" dirty="0" smtClean="0"/>
          </a:p>
          <a:p>
            <a:r>
              <a:rPr lang="en-US" dirty="0" smtClean="0"/>
              <a:t>Delivering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Control</a:t>
            </a:r>
          </a:p>
          <a:p>
            <a:endParaRPr lang="en-US" dirty="0" smtClean="0"/>
          </a:p>
          <a:p>
            <a:r>
              <a:rPr lang="en-US" dirty="0" smtClean="0"/>
              <a:t>Influence</a:t>
            </a:r>
          </a:p>
          <a:p>
            <a:endParaRPr lang="en-US" dirty="0" smtClean="0"/>
          </a:p>
          <a:p>
            <a:r>
              <a:rPr lang="en-US" dirty="0" smtClean="0"/>
              <a:t>Luck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Manage Expectations</a:t>
            </a:r>
          </a:p>
          <a:p>
            <a:pPr lvl="1"/>
            <a:r>
              <a:rPr lang="en-US" dirty="0" smtClean="0"/>
              <a:t>Don’t promise what you can’t deliver.</a:t>
            </a:r>
          </a:p>
          <a:p>
            <a:pPr lvl="1"/>
            <a:r>
              <a:rPr lang="en-US" dirty="0" smtClean="0"/>
              <a:t>If you under promise, they may never hear the good stuff.</a:t>
            </a:r>
          </a:p>
          <a:p>
            <a:pPr lvl="1"/>
            <a:r>
              <a:rPr lang="en-US" dirty="0" smtClean="0"/>
              <a:t>Always promise what you can deliver.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Preparing Your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are you presenting?</a:t>
            </a:r>
          </a:p>
          <a:p>
            <a:pPr lvl="1"/>
            <a:r>
              <a:rPr lang="en-US" dirty="0" smtClean="0"/>
              <a:t>Status Update</a:t>
            </a:r>
          </a:p>
          <a:p>
            <a:pPr lvl="1"/>
            <a:r>
              <a:rPr lang="en-US" dirty="0" smtClean="0"/>
              <a:t>Idea or Proposal</a:t>
            </a:r>
          </a:p>
          <a:p>
            <a:pPr lvl="1"/>
            <a:r>
              <a:rPr lang="en-US" dirty="0" smtClean="0"/>
              <a:t>Information Sharing</a:t>
            </a:r>
          </a:p>
          <a:p>
            <a:pPr lvl="1"/>
            <a:r>
              <a:rPr lang="en-US" dirty="0" smtClean="0"/>
              <a:t>Seeking Information or Input</a:t>
            </a:r>
          </a:p>
          <a:p>
            <a:pPr lvl="1"/>
            <a:r>
              <a:rPr lang="en-US" dirty="0" smtClean="0"/>
              <a:t>Other 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Your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is your audience?</a:t>
            </a:r>
          </a:p>
          <a:p>
            <a:pPr lvl="1"/>
            <a:r>
              <a:rPr lang="en-US" dirty="0" smtClean="0"/>
              <a:t>Peers</a:t>
            </a:r>
          </a:p>
          <a:p>
            <a:pPr lvl="1"/>
            <a:r>
              <a:rPr lang="en-US" dirty="0" smtClean="0"/>
              <a:t>Absolutely no Idea</a:t>
            </a:r>
          </a:p>
          <a:p>
            <a:pPr lvl="1"/>
            <a:r>
              <a:rPr lang="en-US" dirty="0" smtClean="0"/>
              <a:t>Subordinates/Superiors</a:t>
            </a:r>
          </a:p>
          <a:p>
            <a:pPr lvl="1"/>
            <a:r>
              <a:rPr lang="en-US" dirty="0" smtClean="0"/>
              <a:t>Technical Audience</a:t>
            </a:r>
          </a:p>
          <a:p>
            <a:pPr lvl="1"/>
            <a:r>
              <a:rPr lang="en-US" dirty="0" smtClean="0"/>
              <a:t>Non Technical Audience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Your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 your limitations.</a:t>
            </a:r>
          </a:p>
          <a:p>
            <a:endParaRPr lang="en-US" dirty="0" smtClean="0"/>
          </a:p>
          <a:p>
            <a:r>
              <a:rPr lang="en-US" dirty="0" smtClean="0"/>
              <a:t>Be Yourself.</a:t>
            </a:r>
          </a:p>
          <a:p>
            <a:endParaRPr lang="en-US" dirty="0" smtClean="0"/>
          </a:p>
          <a:p>
            <a:r>
              <a:rPr lang="en-US" dirty="0" smtClean="0"/>
              <a:t>Do not try to become another person (it usually does not work).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Your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spend too much time.</a:t>
            </a:r>
          </a:p>
          <a:p>
            <a:endParaRPr lang="en-US" dirty="0" smtClean="0"/>
          </a:p>
          <a:p>
            <a:r>
              <a:rPr lang="en-US" dirty="0" smtClean="0"/>
              <a:t>Too much “BLING”?</a:t>
            </a:r>
          </a:p>
          <a:p>
            <a:endParaRPr lang="en-US" dirty="0" smtClean="0"/>
          </a:p>
          <a:p>
            <a:r>
              <a:rPr lang="en-US" dirty="0" smtClean="0"/>
              <a:t>Don’t go font crazy.</a:t>
            </a:r>
          </a:p>
          <a:p>
            <a:endParaRPr lang="en-US" dirty="0" smtClean="0"/>
          </a:p>
          <a:p>
            <a:r>
              <a:rPr lang="en-US" dirty="0" smtClean="0"/>
              <a:t>Not everyone will get your humor, live with it.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Your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Tell them what you are going to do.</a:t>
            </a:r>
          </a:p>
          <a:p>
            <a:endParaRPr lang="en-US" dirty="0" smtClean="0"/>
          </a:p>
          <a:p>
            <a:r>
              <a:rPr lang="en-US" dirty="0" smtClean="0"/>
              <a:t>Tell them.</a:t>
            </a:r>
          </a:p>
          <a:p>
            <a:endParaRPr lang="en-US" dirty="0" smtClean="0"/>
          </a:p>
          <a:p>
            <a:r>
              <a:rPr lang="en-US" dirty="0" smtClean="0"/>
              <a:t>Tell the what you told them.</a:t>
            </a:r>
          </a:p>
          <a:p>
            <a:endParaRPr lang="en-US" dirty="0" smtClean="0"/>
          </a:p>
          <a:p>
            <a:r>
              <a:rPr lang="en-US" dirty="0" smtClean="0"/>
              <a:t>How do you make your presentation better?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456</Words>
  <Application>Microsoft Macintosh PowerPoint</Application>
  <PresentationFormat>On-screen Show (4:3)</PresentationFormat>
  <Paragraphs>117</Paragraphs>
  <Slides>18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Get Ready, Get Set, Present!</vt:lpstr>
      <vt:lpstr>Overview</vt:lpstr>
      <vt:lpstr>Background Information</vt:lpstr>
      <vt:lpstr>Background Information</vt:lpstr>
      <vt:lpstr>Preparing Your Presentation</vt:lpstr>
      <vt:lpstr>Preparing Your Presentation</vt:lpstr>
      <vt:lpstr>Preparing Your Presentation</vt:lpstr>
      <vt:lpstr>Building Your Media</vt:lpstr>
      <vt:lpstr>Building Your Media</vt:lpstr>
      <vt:lpstr>Building Your Media</vt:lpstr>
      <vt:lpstr>Preparing to Deliver</vt:lpstr>
      <vt:lpstr>Preparing to Deliver</vt:lpstr>
      <vt:lpstr>Preparing to Deliver</vt:lpstr>
      <vt:lpstr>Delivering the Presentation</vt:lpstr>
      <vt:lpstr>Delivering the Presentation</vt:lpstr>
      <vt:lpstr>Delivering</vt:lpstr>
      <vt:lpstr>Delivering</vt:lpstr>
      <vt:lpstr>Review</vt:lpstr>
    </vt:vector>
  </TitlesOfParts>
  <Company>aasu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Effective Presentations</dc:title>
  <dc:creator>aasu aasu</dc:creator>
  <cp:lastModifiedBy>aasu aasu</cp:lastModifiedBy>
  <cp:revision>13</cp:revision>
  <dcterms:created xsi:type="dcterms:W3CDTF">2011-06-01T12:17:20Z</dcterms:created>
  <dcterms:modified xsi:type="dcterms:W3CDTF">2011-06-01T12:42:35Z</dcterms:modified>
</cp:coreProperties>
</file>