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57" r:id="rId13"/>
    <p:sldId id="259" r:id="rId14"/>
    <p:sldId id="274" r:id="rId15"/>
    <p:sldId id="279" r:id="rId16"/>
    <p:sldId id="284" r:id="rId17"/>
    <p:sldId id="260" r:id="rId18"/>
    <p:sldId id="261" r:id="rId19"/>
    <p:sldId id="278" r:id="rId20"/>
    <p:sldId id="285" r:id="rId21"/>
    <p:sldId id="277" r:id="rId22"/>
    <p:sldId id="262" r:id="rId23"/>
    <p:sldId id="263" r:id="rId24"/>
    <p:sldId id="280" r:id="rId25"/>
    <p:sldId id="281" r:id="rId26"/>
    <p:sldId id="264" r:id="rId27"/>
    <p:sldId id="283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FB7D2-69FE-4DE9-A3CC-F02AAE39174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18CA3B-16F0-4E9F-9BE9-03674DB22F25}">
      <dgm:prSet phldrT="[Text]"/>
      <dgm:spPr/>
      <dgm:t>
        <a:bodyPr/>
        <a:lstStyle/>
        <a:p>
          <a:r>
            <a:rPr lang="en-US" dirty="0" smtClean="0"/>
            <a:t>Script of narration &amp; music</a:t>
          </a:r>
          <a:endParaRPr lang="en-US" dirty="0"/>
        </a:p>
      </dgm:t>
    </dgm:pt>
    <dgm:pt modelId="{1A892518-4449-4188-A548-C353A9F6D632}" type="parTrans" cxnId="{016919C7-F6FD-4C43-968F-2E8C7AC767D5}">
      <dgm:prSet/>
      <dgm:spPr/>
      <dgm:t>
        <a:bodyPr/>
        <a:lstStyle/>
        <a:p>
          <a:endParaRPr lang="en-US"/>
        </a:p>
      </dgm:t>
    </dgm:pt>
    <dgm:pt modelId="{7A65A9BB-E865-4436-B079-F964A316560B}" type="sibTrans" cxnId="{016919C7-F6FD-4C43-968F-2E8C7AC767D5}">
      <dgm:prSet/>
      <dgm:spPr/>
      <dgm:t>
        <a:bodyPr/>
        <a:lstStyle/>
        <a:p>
          <a:endParaRPr lang="en-US"/>
        </a:p>
      </dgm:t>
    </dgm:pt>
    <dgm:pt modelId="{2C670B87-B715-490F-8240-B01996670397}">
      <dgm:prSet phldrT="[Text]"/>
      <dgm:spPr/>
      <dgm:t>
        <a:bodyPr/>
        <a:lstStyle/>
        <a:p>
          <a:r>
            <a:rPr lang="en-US" dirty="0" smtClean="0"/>
            <a:t>Script of narration &amp; music</a:t>
          </a:r>
          <a:endParaRPr lang="en-US" dirty="0"/>
        </a:p>
      </dgm:t>
    </dgm:pt>
    <dgm:pt modelId="{8D610C16-8BD6-4888-9D0D-CE4F1DC6C511}" type="parTrans" cxnId="{10376DF8-4307-44F1-98F7-3BEBCA16F6B4}">
      <dgm:prSet/>
      <dgm:spPr/>
      <dgm:t>
        <a:bodyPr/>
        <a:lstStyle/>
        <a:p>
          <a:endParaRPr lang="en-US"/>
        </a:p>
      </dgm:t>
    </dgm:pt>
    <dgm:pt modelId="{41B4B812-4B38-4121-86F2-D095930AACCD}" type="sibTrans" cxnId="{10376DF8-4307-44F1-98F7-3BEBCA16F6B4}">
      <dgm:prSet/>
      <dgm:spPr/>
      <dgm:t>
        <a:bodyPr/>
        <a:lstStyle/>
        <a:p>
          <a:endParaRPr lang="en-US"/>
        </a:p>
      </dgm:t>
    </dgm:pt>
    <dgm:pt modelId="{4BA679B1-AE34-460F-87FF-5244EF8DE769}">
      <dgm:prSet phldrT="[Text]"/>
      <dgm:spPr/>
      <dgm:t>
        <a:bodyPr/>
        <a:lstStyle/>
        <a:p>
          <a:r>
            <a:rPr lang="en-US" dirty="0" smtClean="0"/>
            <a:t>Script of narration &amp; music</a:t>
          </a:r>
          <a:endParaRPr lang="en-US" dirty="0"/>
        </a:p>
      </dgm:t>
    </dgm:pt>
    <dgm:pt modelId="{CE48FA7C-0E52-4900-8219-8E247911ED07}" type="parTrans" cxnId="{25F623A4-4BCD-444E-909A-418C8CBE2718}">
      <dgm:prSet/>
      <dgm:spPr/>
      <dgm:t>
        <a:bodyPr/>
        <a:lstStyle/>
        <a:p>
          <a:endParaRPr lang="en-US"/>
        </a:p>
      </dgm:t>
    </dgm:pt>
    <dgm:pt modelId="{4EFAC68F-7035-49EA-9869-ADE1971BCC13}" type="sibTrans" cxnId="{25F623A4-4BCD-444E-909A-418C8CBE2718}">
      <dgm:prSet/>
      <dgm:spPr/>
      <dgm:t>
        <a:bodyPr/>
        <a:lstStyle/>
        <a:p>
          <a:endParaRPr lang="en-US"/>
        </a:p>
      </dgm:t>
    </dgm:pt>
    <dgm:pt modelId="{F6D8A674-9E15-4FDA-9F7A-70BF895AEC77}" type="pres">
      <dgm:prSet presAssocID="{39CFB7D2-69FE-4DE9-A3CC-F02AAE39174A}" presName="Name0" presStyleCnt="0">
        <dgm:presLayoutVars>
          <dgm:dir/>
          <dgm:resizeHandles val="exact"/>
        </dgm:presLayoutVars>
      </dgm:prSet>
      <dgm:spPr/>
    </dgm:pt>
    <dgm:pt modelId="{10E6C9C1-FCFA-4EF9-B3B4-F9EE00FCCF7D}" type="pres">
      <dgm:prSet presAssocID="{0D18CA3B-16F0-4E9F-9BE9-03674DB22F25}" presName="composite" presStyleCnt="0"/>
      <dgm:spPr/>
    </dgm:pt>
    <dgm:pt modelId="{AD81B8F1-06A5-4693-9BD2-3D82B2C73C43}" type="pres">
      <dgm:prSet presAssocID="{0D18CA3B-16F0-4E9F-9BE9-03674DB22F25}" presName="rect1" presStyleLbl="trAlignAcc1" presStyleIdx="0" presStyleCnt="3">
        <dgm:presLayoutVars>
          <dgm:bulletEnabled val="1"/>
        </dgm:presLayoutVars>
      </dgm:prSet>
      <dgm:spPr/>
    </dgm:pt>
    <dgm:pt modelId="{84C009B8-AF43-4D49-93BC-1E3C98C896B6}" type="pres">
      <dgm:prSet presAssocID="{0D18CA3B-16F0-4E9F-9BE9-03674DB22F25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CFEE88B8-163F-4C9F-8A16-117BCF089E5E}" type="pres">
      <dgm:prSet presAssocID="{7A65A9BB-E865-4436-B079-F964A316560B}" presName="sibTrans" presStyleCnt="0"/>
      <dgm:spPr/>
    </dgm:pt>
    <dgm:pt modelId="{E48C8D13-436F-4118-A670-58AD057ECA13}" type="pres">
      <dgm:prSet presAssocID="{2C670B87-B715-490F-8240-B01996670397}" presName="composite" presStyleCnt="0"/>
      <dgm:spPr/>
    </dgm:pt>
    <dgm:pt modelId="{17AAD56D-B4B3-4213-B40E-57F68039BAA6}" type="pres">
      <dgm:prSet presAssocID="{2C670B87-B715-490F-8240-B01996670397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CE82F-F1EB-4F15-A9BA-3AAA0F9F7469}" type="pres">
      <dgm:prSet presAssocID="{2C670B87-B715-490F-8240-B01996670397}" presName="rect2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98EBE1CD-131C-4C25-9CF3-66731D71BF15}" type="pres">
      <dgm:prSet presAssocID="{41B4B812-4B38-4121-86F2-D095930AACCD}" presName="sibTrans" presStyleCnt="0"/>
      <dgm:spPr/>
    </dgm:pt>
    <dgm:pt modelId="{E024FCF7-37B1-4625-A038-0C23A7228C5F}" type="pres">
      <dgm:prSet presAssocID="{4BA679B1-AE34-460F-87FF-5244EF8DE769}" presName="composite" presStyleCnt="0"/>
      <dgm:spPr/>
    </dgm:pt>
    <dgm:pt modelId="{E4EF3D3A-748B-4835-B284-094C0B481383}" type="pres">
      <dgm:prSet presAssocID="{4BA679B1-AE34-460F-87FF-5244EF8DE769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BEC74-14B9-44ED-BE30-DDA4706BD522}" type="pres">
      <dgm:prSet presAssocID="{4BA679B1-AE34-460F-87FF-5244EF8DE769}" presName="rect2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34CE874D-580D-4B84-98CF-25AC4FB0159F}" type="presOf" srcId="{39CFB7D2-69FE-4DE9-A3CC-F02AAE39174A}" destId="{F6D8A674-9E15-4FDA-9F7A-70BF895AEC77}" srcOrd="0" destOrd="0" presId="urn:microsoft.com/office/officeart/2008/layout/PictureStrips"/>
    <dgm:cxn modelId="{F3A0C1E5-3A7D-4450-AB49-728F3930B9BB}" type="presOf" srcId="{2C670B87-B715-490F-8240-B01996670397}" destId="{17AAD56D-B4B3-4213-B40E-57F68039BAA6}" srcOrd="0" destOrd="0" presId="urn:microsoft.com/office/officeart/2008/layout/PictureStrips"/>
    <dgm:cxn modelId="{016919C7-F6FD-4C43-968F-2E8C7AC767D5}" srcId="{39CFB7D2-69FE-4DE9-A3CC-F02AAE39174A}" destId="{0D18CA3B-16F0-4E9F-9BE9-03674DB22F25}" srcOrd="0" destOrd="0" parTransId="{1A892518-4449-4188-A548-C353A9F6D632}" sibTransId="{7A65A9BB-E865-4436-B079-F964A316560B}"/>
    <dgm:cxn modelId="{25F623A4-4BCD-444E-909A-418C8CBE2718}" srcId="{39CFB7D2-69FE-4DE9-A3CC-F02AAE39174A}" destId="{4BA679B1-AE34-460F-87FF-5244EF8DE769}" srcOrd="2" destOrd="0" parTransId="{CE48FA7C-0E52-4900-8219-8E247911ED07}" sibTransId="{4EFAC68F-7035-49EA-9869-ADE1971BCC13}"/>
    <dgm:cxn modelId="{75D81DBD-498E-475B-9275-59A6EA7596AB}" type="presOf" srcId="{0D18CA3B-16F0-4E9F-9BE9-03674DB22F25}" destId="{AD81B8F1-06A5-4693-9BD2-3D82B2C73C43}" srcOrd="0" destOrd="0" presId="urn:microsoft.com/office/officeart/2008/layout/PictureStrips"/>
    <dgm:cxn modelId="{01C425B6-6A37-4081-BA40-FA1FE891940C}" type="presOf" srcId="{4BA679B1-AE34-460F-87FF-5244EF8DE769}" destId="{E4EF3D3A-748B-4835-B284-094C0B481383}" srcOrd="0" destOrd="0" presId="urn:microsoft.com/office/officeart/2008/layout/PictureStrips"/>
    <dgm:cxn modelId="{10376DF8-4307-44F1-98F7-3BEBCA16F6B4}" srcId="{39CFB7D2-69FE-4DE9-A3CC-F02AAE39174A}" destId="{2C670B87-B715-490F-8240-B01996670397}" srcOrd="1" destOrd="0" parTransId="{8D610C16-8BD6-4888-9D0D-CE4F1DC6C511}" sibTransId="{41B4B812-4B38-4121-86F2-D095930AACCD}"/>
    <dgm:cxn modelId="{268EDAA0-4BD7-4F1A-A6DB-C44D1FAC6576}" type="presParOf" srcId="{F6D8A674-9E15-4FDA-9F7A-70BF895AEC77}" destId="{10E6C9C1-FCFA-4EF9-B3B4-F9EE00FCCF7D}" srcOrd="0" destOrd="0" presId="urn:microsoft.com/office/officeart/2008/layout/PictureStrips"/>
    <dgm:cxn modelId="{4AAB32AF-1126-4D2C-8134-CCDD1EAC82E1}" type="presParOf" srcId="{10E6C9C1-FCFA-4EF9-B3B4-F9EE00FCCF7D}" destId="{AD81B8F1-06A5-4693-9BD2-3D82B2C73C43}" srcOrd="0" destOrd="0" presId="urn:microsoft.com/office/officeart/2008/layout/PictureStrips"/>
    <dgm:cxn modelId="{EC48D4D9-333E-43CD-A0A3-85567DC83967}" type="presParOf" srcId="{10E6C9C1-FCFA-4EF9-B3B4-F9EE00FCCF7D}" destId="{84C009B8-AF43-4D49-93BC-1E3C98C896B6}" srcOrd="1" destOrd="0" presId="urn:microsoft.com/office/officeart/2008/layout/PictureStrips"/>
    <dgm:cxn modelId="{9843E89C-3283-4A5E-942A-21CDF8F09C31}" type="presParOf" srcId="{F6D8A674-9E15-4FDA-9F7A-70BF895AEC77}" destId="{CFEE88B8-163F-4C9F-8A16-117BCF089E5E}" srcOrd="1" destOrd="0" presId="urn:microsoft.com/office/officeart/2008/layout/PictureStrips"/>
    <dgm:cxn modelId="{763BFB96-02A1-49D9-8184-5C44B2C727AF}" type="presParOf" srcId="{F6D8A674-9E15-4FDA-9F7A-70BF895AEC77}" destId="{E48C8D13-436F-4118-A670-58AD057ECA13}" srcOrd="2" destOrd="0" presId="urn:microsoft.com/office/officeart/2008/layout/PictureStrips"/>
    <dgm:cxn modelId="{39965430-23B1-4F0C-8F1B-2A2EF3A3DE22}" type="presParOf" srcId="{E48C8D13-436F-4118-A670-58AD057ECA13}" destId="{17AAD56D-B4B3-4213-B40E-57F68039BAA6}" srcOrd="0" destOrd="0" presId="urn:microsoft.com/office/officeart/2008/layout/PictureStrips"/>
    <dgm:cxn modelId="{957CD450-E607-4865-A9F8-32E13F138ADC}" type="presParOf" srcId="{E48C8D13-436F-4118-A670-58AD057ECA13}" destId="{652CE82F-F1EB-4F15-A9BA-3AAA0F9F7469}" srcOrd="1" destOrd="0" presId="urn:microsoft.com/office/officeart/2008/layout/PictureStrips"/>
    <dgm:cxn modelId="{4D41851E-3602-44CE-AE69-AA16996D8B1C}" type="presParOf" srcId="{F6D8A674-9E15-4FDA-9F7A-70BF895AEC77}" destId="{98EBE1CD-131C-4C25-9CF3-66731D71BF15}" srcOrd="3" destOrd="0" presId="urn:microsoft.com/office/officeart/2008/layout/PictureStrips"/>
    <dgm:cxn modelId="{3FFE8AE8-D431-4E11-AFFC-A1DF0529DC2A}" type="presParOf" srcId="{F6D8A674-9E15-4FDA-9F7A-70BF895AEC77}" destId="{E024FCF7-37B1-4625-A038-0C23A7228C5F}" srcOrd="4" destOrd="0" presId="urn:microsoft.com/office/officeart/2008/layout/PictureStrips"/>
    <dgm:cxn modelId="{62218C4C-458D-4C42-BB87-E429A04B2883}" type="presParOf" srcId="{E024FCF7-37B1-4625-A038-0C23A7228C5F}" destId="{E4EF3D3A-748B-4835-B284-094C0B481383}" srcOrd="0" destOrd="0" presId="urn:microsoft.com/office/officeart/2008/layout/PictureStrips"/>
    <dgm:cxn modelId="{E8174849-545E-40F7-A6C3-2D3653C91B4A}" type="presParOf" srcId="{E024FCF7-37B1-4625-A038-0C23A7228C5F}" destId="{F62BEC74-14B9-44ED-BE30-DDA4706BD52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1B8F1-06A5-4693-9BD2-3D82B2C73C43}">
      <dsp:nvSpPr>
        <dsp:cNvPr id="0" name=""/>
        <dsp:cNvSpPr/>
      </dsp:nvSpPr>
      <dsp:spPr>
        <a:xfrm>
          <a:off x="2002544" y="370189"/>
          <a:ext cx="4646723" cy="145210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557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Script of narration &amp; music</a:t>
          </a:r>
          <a:endParaRPr lang="en-US" sz="3800" kern="1200" dirty="0"/>
        </a:p>
      </dsp:txBody>
      <dsp:txXfrm>
        <a:off x="2002544" y="370189"/>
        <a:ext cx="4646723" cy="1452101"/>
      </dsp:txXfrm>
    </dsp:sp>
    <dsp:sp modelId="{84C009B8-AF43-4D49-93BC-1E3C98C896B6}">
      <dsp:nvSpPr>
        <dsp:cNvPr id="0" name=""/>
        <dsp:cNvSpPr/>
      </dsp:nvSpPr>
      <dsp:spPr>
        <a:xfrm>
          <a:off x="1808931" y="160441"/>
          <a:ext cx="1016470" cy="152470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AD56D-B4B3-4213-B40E-57F68039BAA6}">
      <dsp:nvSpPr>
        <dsp:cNvPr id="0" name=""/>
        <dsp:cNvSpPr/>
      </dsp:nvSpPr>
      <dsp:spPr>
        <a:xfrm>
          <a:off x="2002544" y="2198223"/>
          <a:ext cx="4646723" cy="145210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557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Script of narration &amp; music</a:t>
          </a:r>
          <a:endParaRPr lang="en-US" sz="3800" kern="1200" dirty="0"/>
        </a:p>
      </dsp:txBody>
      <dsp:txXfrm>
        <a:off x="2002544" y="2198223"/>
        <a:ext cx="4646723" cy="1452101"/>
      </dsp:txXfrm>
    </dsp:sp>
    <dsp:sp modelId="{652CE82F-F1EB-4F15-A9BA-3AAA0F9F7469}">
      <dsp:nvSpPr>
        <dsp:cNvPr id="0" name=""/>
        <dsp:cNvSpPr/>
      </dsp:nvSpPr>
      <dsp:spPr>
        <a:xfrm>
          <a:off x="1808931" y="1988475"/>
          <a:ext cx="1016470" cy="152470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F3D3A-748B-4835-B284-094C0B481383}">
      <dsp:nvSpPr>
        <dsp:cNvPr id="0" name=""/>
        <dsp:cNvSpPr/>
      </dsp:nvSpPr>
      <dsp:spPr>
        <a:xfrm>
          <a:off x="2002544" y="4026257"/>
          <a:ext cx="4646723" cy="145210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557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Script of narration &amp; music</a:t>
          </a:r>
          <a:endParaRPr lang="en-US" sz="3800" kern="1200" dirty="0"/>
        </a:p>
      </dsp:txBody>
      <dsp:txXfrm>
        <a:off x="2002544" y="4026257"/>
        <a:ext cx="4646723" cy="1452101"/>
      </dsp:txXfrm>
    </dsp:sp>
    <dsp:sp modelId="{F62BEC74-14B9-44ED-BE30-DDA4706BD522}">
      <dsp:nvSpPr>
        <dsp:cNvPr id="0" name=""/>
        <dsp:cNvSpPr/>
      </dsp:nvSpPr>
      <dsp:spPr>
        <a:xfrm>
          <a:off x="1808931" y="3816509"/>
          <a:ext cx="1016470" cy="152470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00BA-70A1-4483-BA13-C8B7B6619F0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C2EF-FF04-422E-9298-3F8DDBEE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2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00BA-70A1-4483-BA13-C8B7B6619F0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C2EF-FF04-422E-9298-3F8DDBEE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00BA-70A1-4483-BA13-C8B7B6619F0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C2EF-FF04-422E-9298-3F8DDBEE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6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00BA-70A1-4483-BA13-C8B7B6619F0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C2EF-FF04-422E-9298-3F8DDBEE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6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00BA-70A1-4483-BA13-C8B7B6619F0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C2EF-FF04-422E-9298-3F8DDBEE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6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00BA-70A1-4483-BA13-C8B7B6619F0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C2EF-FF04-422E-9298-3F8DDBEE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1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00BA-70A1-4483-BA13-C8B7B6619F0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C2EF-FF04-422E-9298-3F8DDBEE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8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00BA-70A1-4483-BA13-C8B7B6619F0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C2EF-FF04-422E-9298-3F8DDBEE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0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00BA-70A1-4483-BA13-C8B7B6619F0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C2EF-FF04-422E-9298-3F8DDBEE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1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00BA-70A1-4483-BA13-C8B7B6619F0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C2EF-FF04-422E-9298-3F8DDBEE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0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00BA-70A1-4483-BA13-C8B7B6619F0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C2EF-FF04-422E-9298-3F8DDBEE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3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B00BA-70A1-4483-BA13-C8B7B6619F0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3C2EF-FF04-422E-9298-3F8DDBEE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29.png"/><Relationship Id="rId4" Type="http://schemas.openxmlformats.org/officeDocument/2006/relationships/image" Target="../media/image4.jpeg"/><Relationship Id="rId9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A Digital Story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to create a digital story</a:t>
            </a:r>
            <a:endParaRPr lang="en-US" sz="40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95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tanner\AppData\Local\Microsoft\Windows\Temporary Internet Files\Content.IE5\I75XJCCS\MP90038793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3760">
            <a:off x="658368" y="457200"/>
            <a:ext cx="2609088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tanner\AppData\Local\Microsoft\Windows\Temporary Internet Files\Content.IE5\I75XJCCS\MP90040096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1561">
            <a:off x="5996002" y="666219"/>
            <a:ext cx="2496312" cy="3121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tanner\AppData\Local\Microsoft\Windows\Temporary Internet Files\Content.IE5\I75XJCCS\MC90043877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167202" cy="3472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75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tanner\AppData\Local\Microsoft\Windows\Temporary Internet Files\Content.IE5\I75XJCCS\MC9004338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8" y="1754623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tanner\AppData\Local\Microsoft\Windows\Temporary Internet Files\Content.IE5\I75XJCCS\MC90043778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75" y="3105271"/>
            <a:ext cx="3048000" cy="311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tanner\AppData\Local\Microsoft\Windows\Temporary Internet Files\Content.IE5\NOQBS07J\MC9000487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15" y="681958"/>
            <a:ext cx="2995360" cy="333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tanner\AppData\Local\Microsoft\Windows\Temporary Internet Files\Content.IE5\I75XJCCS\MC90043485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439" y="435019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06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Define, Collect, Decide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Topic</a:t>
            </a:r>
          </a:p>
          <a:p>
            <a:r>
              <a:rPr lang="en-US" sz="4400" dirty="0" smtClean="0"/>
              <a:t>Organization</a:t>
            </a:r>
          </a:p>
          <a:p>
            <a:r>
              <a:rPr lang="en-US" sz="4400" dirty="0" smtClean="0"/>
              <a:t>Images</a:t>
            </a:r>
          </a:p>
          <a:p>
            <a:r>
              <a:rPr lang="en-US" sz="4400" dirty="0" smtClean="0"/>
              <a:t>Audio</a:t>
            </a:r>
          </a:p>
          <a:p>
            <a:r>
              <a:rPr lang="en-US" sz="4400" dirty="0" smtClean="0"/>
              <a:t>Information</a:t>
            </a:r>
          </a:p>
          <a:p>
            <a:r>
              <a:rPr lang="en-US" sz="4400" dirty="0" smtClean="0"/>
              <a:t>Purpose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15683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Stage Two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Select</a:t>
            </a:r>
          </a:p>
          <a:p>
            <a:r>
              <a:rPr lang="en-US" sz="5400" dirty="0" smtClean="0"/>
              <a:t>Import</a:t>
            </a:r>
          </a:p>
          <a:p>
            <a:r>
              <a:rPr lang="en-US" sz="5400" dirty="0" smtClean="0"/>
              <a:t>Create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7654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37" y="540949"/>
            <a:ext cx="1535778" cy="18960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09" y="4215411"/>
            <a:ext cx="2168520" cy="26526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4969">
            <a:off x="960419" y="737519"/>
            <a:ext cx="2568416" cy="3156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226">
            <a:off x="1695052" y="3301363"/>
            <a:ext cx="1250222" cy="1515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57" y="2485875"/>
            <a:ext cx="1810473" cy="2411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8144">
            <a:off x="5312798" y="4798006"/>
            <a:ext cx="1468829" cy="18133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3" y="4592164"/>
            <a:ext cx="1438010" cy="17821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55" y="4391992"/>
            <a:ext cx="1564636" cy="1913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8941">
            <a:off x="5663040" y="458087"/>
            <a:ext cx="3130717" cy="253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682">
            <a:off x="6341775" y="2158847"/>
            <a:ext cx="1531562" cy="1873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Oval 1"/>
          <p:cNvSpPr/>
          <p:nvPr/>
        </p:nvSpPr>
        <p:spPr>
          <a:xfrm>
            <a:off x="5388997" y="114279"/>
            <a:ext cx="3678802" cy="3221439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5226" y="469957"/>
            <a:ext cx="3678802" cy="3221439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90654" y="4598427"/>
            <a:ext cx="2143146" cy="210127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042099" y="4800600"/>
            <a:ext cx="1739701" cy="1573761"/>
            <a:chOff x="5042099" y="4800600"/>
            <a:chExt cx="1739701" cy="1573761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2798" y="4800600"/>
              <a:ext cx="1469002" cy="157376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042099" y="5022566"/>
              <a:ext cx="1739701" cy="128335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214177" y="555134"/>
            <a:ext cx="1739701" cy="1573761"/>
            <a:chOff x="5042099" y="4800600"/>
            <a:chExt cx="1739701" cy="157376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312798" y="4800600"/>
              <a:ext cx="1469002" cy="157376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042099" y="5021651"/>
              <a:ext cx="1739701" cy="128335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090282" y="2904515"/>
            <a:ext cx="1739701" cy="1573761"/>
            <a:chOff x="5042099" y="4800600"/>
            <a:chExt cx="1739701" cy="1573761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2798" y="4800600"/>
              <a:ext cx="1469002" cy="157376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042099" y="5021651"/>
              <a:ext cx="1739701" cy="128335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8131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tanner\AppData\Local\Microsoft\Windows\Temporary Internet Files\Content.IE5\298EI0Z7\MP90018503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162">
            <a:off x="5838291" y="323594"/>
            <a:ext cx="2450592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tanner\AppData\Local\Microsoft\Windows\Temporary Internet Files\Content.IE5\298EI0Z7\MP90043854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68">
            <a:off x="552107" y="3903923"/>
            <a:ext cx="3200400" cy="24018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tanner\AppData\Local\Microsoft\Windows\Temporary Internet Files\Content.IE5\I75XJCCS\MP90040006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2115">
            <a:off x="5883241" y="3094657"/>
            <a:ext cx="2386584" cy="3578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images3.makefive.com/images/debate/history/greatest-american-inventions/rock-and-roll-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77">
            <a:off x="3141890" y="1193485"/>
            <a:ext cx="2613454" cy="35638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ltanner\AppData\Local\Microsoft\Windows\Temporary Internet Files\Content.IE5\NOQBS07J\MP90038276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9947">
            <a:off x="386922" y="432139"/>
            <a:ext cx="2780614" cy="19861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232854" y="1689383"/>
            <a:ext cx="2431525" cy="2572006"/>
            <a:chOff x="5042099" y="4800600"/>
            <a:chExt cx="1739701" cy="157376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312798" y="4800600"/>
              <a:ext cx="1469002" cy="157376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042099" y="5021651"/>
              <a:ext cx="1739701" cy="128335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213747" y="1125820"/>
            <a:ext cx="3549254" cy="4589179"/>
            <a:chOff x="5042099" y="4800600"/>
            <a:chExt cx="1739701" cy="157376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312798" y="4800600"/>
              <a:ext cx="1469002" cy="157376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042099" y="5021651"/>
              <a:ext cx="1739701" cy="128335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312906" y="3494115"/>
            <a:ext cx="3678802" cy="3221439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97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urrents-magazine.com/filestorage/image/UploadFileIc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4"/>
          <a:stretch/>
        </p:blipFill>
        <p:spPr bwMode="auto">
          <a:xfrm>
            <a:off x="2895600" y="867695"/>
            <a:ext cx="2286000" cy="25236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http://www.students.fairfield.edu/s_cokeefe/Images/photost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78275"/>
            <a:ext cx="2533650" cy="2390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http://idevicedaily.com/wp-content/uploads/2010/12/Apple-Releases-Free-iMovie-8-0-2-Update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6118">
            <a:off x="6103594" y="938875"/>
            <a:ext cx="238125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http://cd22011.wikispaces.com/file/view/moviemaker-logo.jpg/230031106/429x267/moviemaker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3197">
            <a:off x="5147365" y="4330149"/>
            <a:ext cx="2380258" cy="1759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396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Select, Import, Create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Images</a:t>
            </a:r>
          </a:p>
          <a:p>
            <a:r>
              <a:rPr lang="en-US" sz="4400" dirty="0" smtClean="0"/>
              <a:t>Audio</a:t>
            </a:r>
          </a:p>
          <a:p>
            <a:r>
              <a:rPr lang="en-US" sz="4400" dirty="0" smtClean="0"/>
              <a:t>Content</a:t>
            </a:r>
          </a:p>
          <a:p>
            <a:r>
              <a:rPr lang="en-US" sz="4400" dirty="0" smtClean="0"/>
              <a:t>Import images</a:t>
            </a:r>
          </a:p>
          <a:p>
            <a:r>
              <a:rPr lang="en-US" sz="4400" dirty="0" smtClean="0"/>
              <a:t>Import audio</a:t>
            </a:r>
          </a:p>
          <a:p>
            <a:r>
              <a:rPr lang="en-US" sz="4400" dirty="0" smtClean="0"/>
              <a:t>Modify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49157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Stage Three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Decide</a:t>
            </a:r>
          </a:p>
          <a:p>
            <a:r>
              <a:rPr lang="en-US" sz="5400" dirty="0" smtClean="0"/>
              <a:t>Write</a:t>
            </a:r>
          </a:p>
          <a:p>
            <a:r>
              <a:rPr lang="en-US" sz="5400" dirty="0" smtClean="0"/>
              <a:t>Record</a:t>
            </a:r>
          </a:p>
          <a:p>
            <a:r>
              <a:rPr lang="en-US" sz="5400" dirty="0" smtClean="0"/>
              <a:t>Finalize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87447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1" y="3599939"/>
            <a:ext cx="2168520" cy="26526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4969">
            <a:off x="548308" y="325994"/>
            <a:ext cx="2568416" cy="3156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226">
            <a:off x="3166017" y="720031"/>
            <a:ext cx="1250222" cy="1515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3" y="2589831"/>
            <a:ext cx="1438010" cy="17821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09" y="2253567"/>
            <a:ext cx="1564636" cy="1913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8941">
            <a:off x="4853093" y="608331"/>
            <a:ext cx="4116538" cy="3331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Rectangle 27"/>
          <p:cNvSpPr/>
          <p:nvPr/>
        </p:nvSpPr>
        <p:spPr>
          <a:xfrm>
            <a:off x="5024706" y="988874"/>
            <a:ext cx="40430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Strange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Phenomenon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" name="Picture 2" descr="C:\Users\ltanner\AppData\Local\Microsoft\Windows\Temporary Internet Files\Content.IE5\298EI0Z7\MP900438549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68">
            <a:off x="4971706" y="3725339"/>
            <a:ext cx="3200400" cy="24018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ltanner\AppData\Local\Microsoft\Windows\Temporary Internet Files\Content.IE5\NOQBS07J\MC90004877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473" y="271847"/>
            <a:ext cx="2862967" cy="318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ltanner\AppData\Local\Microsoft\Windows\Temporary Internet Files\Content.IE5\298EI0Z7\MC900432543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206116"/>
            <a:ext cx="1995266" cy="14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2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Stage One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1242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Define</a:t>
            </a:r>
          </a:p>
          <a:p>
            <a:r>
              <a:rPr lang="en-US" sz="5400" b="1" dirty="0" smtClean="0"/>
              <a:t>Collect</a:t>
            </a:r>
          </a:p>
          <a:p>
            <a:r>
              <a:rPr lang="en-US" sz="5400" b="1" dirty="0" smtClean="0"/>
              <a:t>Decide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923306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28776755"/>
              </p:ext>
            </p:extLst>
          </p:nvPr>
        </p:nvGraphicFramePr>
        <p:xfrm>
          <a:off x="304800" y="914400"/>
          <a:ext cx="8458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0" y="152400"/>
            <a:ext cx="3391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Storyboard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338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tanner\AppData\Local\Microsoft\Windows\Temporary Internet Files\Content.IE5\XUMGAV7K\MP90044875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3379">
            <a:off x="496791" y="1397077"/>
            <a:ext cx="4833947" cy="3625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rtistsvalley.com/images/icons/Database%20Application%20Icons/SQL%20Script%20Write/256x256/SQL%20Script%20Wr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5323">
            <a:off x="4682634" y="1558436"/>
            <a:ext cx="4068317" cy="40683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23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477962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Decide, Write, Record, Finalize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Purpose and Point-of-View</a:t>
            </a:r>
          </a:p>
          <a:p>
            <a:r>
              <a:rPr lang="en-US" sz="5400" dirty="0" smtClean="0"/>
              <a:t>Write script</a:t>
            </a:r>
          </a:p>
          <a:p>
            <a:r>
              <a:rPr lang="en-US" sz="5400" dirty="0" smtClean="0"/>
              <a:t>Record</a:t>
            </a:r>
          </a:p>
          <a:p>
            <a:r>
              <a:rPr lang="en-US" sz="5400" dirty="0" smtClean="0"/>
              <a:t>Finalize movie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23424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Stage Four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Demonstrate</a:t>
            </a:r>
          </a:p>
          <a:p>
            <a:r>
              <a:rPr lang="en-US" sz="5400" dirty="0" smtClean="0"/>
              <a:t>Evaluate</a:t>
            </a:r>
          </a:p>
          <a:p>
            <a:r>
              <a:rPr lang="en-US" sz="5400" dirty="0" smtClean="0"/>
              <a:t>Replicate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11920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ltanner\AppData\Local\Microsoft\Windows\Temporary Internet Files\Content.IE5\298EI0Z7\MC91022102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051741" cy="472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ltanner\AppData\Local\Microsoft\Windows\Temporary Internet Files\Content.IE5\298EI0Z7\MC90043934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13" y="762000"/>
            <a:ext cx="4461386" cy="44613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643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ltanner\AppData\Local\Microsoft\Windows\Temporary Internet Files\Content.IE5\I75XJCCS\MP90044859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708400" cy="556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ltanner\AppData\Local\Microsoft\Windows\Temporary Internet Files\Content.IE5\XUMGAV7K\MP90043841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6727">
            <a:off x="3644662" y="1548503"/>
            <a:ext cx="4902486" cy="32823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801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2011362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Demonstrate, Evaluate, Replicate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05200"/>
          </a:xfrm>
        </p:spPr>
        <p:txBody>
          <a:bodyPr/>
          <a:lstStyle/>
          <a:p>
            <a:r>
              <a:rPr lang="en-US" sz="5400" dirty="0" smtClean="0"/>
              <a:t>Share</a:t>
            </a:r>
          </a:p>
          <a:p>
            <a:r>
              <a:rPr lang="en-US" sz="5400" dirty="0" smtClean="0"/>
              <a:t>Collect feedback</a:t>
            </a:r>
          </a:p>
          <a:p>
            <a:r>
              <a:rPr lang="en-US" sz="5400" dirty="0" smtClean="0"/>
              <a:t>Teach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57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gabrielweinberg.com/blog/images/sto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t="8010" r="6840" b="6719"/>
          <a:stretch/>
        </p:blipFill>
        <p:spPr bwMode="auto">
          <a:xfrm>
            <a:off x="1042219" y="1000432"/>
            <a:ext cx="7034981" cy="48669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38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mikey-san.net/static/damage/imovie_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540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ijailbreak.com/wp-content/uploads/2011/12/Youtube_logo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8293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0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37" y="540949"/>
            <a:ext cx="1535778" cy="18960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28" y="4205376"/>
            <a:ext cx="2168520" cy="26526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4969">
            <a:off x="960419" y="737519"/>
            <a:ext cx="2568416" cy="3156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226">
            <a:off x="1695052" y="3301363"/>
            <a:ext cx="1250222" cy="1515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57" y="2485875"/>
            <a:ext cx="1810473" cy="2411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8144">
            <a:off x="5312798" y="4798006"/>
            <a:ext cx="1468829" cy="18133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3" y="4592164"/>
            <a:ext cx="1438010" cy="17821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55" y="4391992"/>
            <a:ext cx="1564636" cy="1913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8941">
            <a:off x="5663040" y="458087"/>
            <a:ext cx="3130717" cy="253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682">
            <a:off x="6341775" y="2158847"/>
            <a:ext cx="1531562" cy="1873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Rectangle 13"/>
          <p:cNvSpPr/>
          <p:nvPr/>
        </p:nvSpPr>
        <p:spPr>
          <a:xfrm>
            <a:off x="5336163" y="561328"/>
            <a:ext cx="38078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Unexplained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309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37" y="540949"/>
            <a:ext cx="1535778" cy="18960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28" y="4205376"/>
            <a:ext cx="2168520" cy="26526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4969">
            <a:off x="960419" y="737519"/>
            <a:ext cx="2568416" cy="3156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226">
            <a:off x="1695052" y="3301363"/>
            <a:ext cx="1250222" cy="1515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57" y="2485875"/>
            <a:ext cx="1810473" cy="2411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8144">
            <a:off x="5312798" y="4798006"/>
            <a:ext cx="1468829" cy="18133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3" y="4592164"/>
            <a:ext cx="1438010" cy="17821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55" y="4391992"/>
            <a:ext cx="1564636" cy="1913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8941">
            <a:off x="5663040" y="458087"/>
            <a:ext cx="3130717" cy="253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682">
            <a:off x="6341775" y="2158847"/>
            <a:ext cx="1531562" cy="1873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Rectangle 13"/>
          <p:cNvSpPr/>
          <p:nvPr/>
        </p:nvSpPr>
        <p:spPr>
          <a:xfrm>
            <a:off x="5718393" y="842614"/>
            <a:ext cx="2778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Martians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008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37" y="540949"/>
            <a:ext cx="1535778" cy="18960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28" y="4205376"/>
            <a:ext cx="2168520" cy="26526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4969">
            <a:off x="960419" y="737519"/>
            <a:ext cx="2568416" cy="3156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226">
            <a:off x="1695052" y="3301363"/>
            <a:ext cx="1250222" cy="1515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57" y="2485875"/>
            <a:ext cx="1810473" cy="2411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8144">
            <a:off x="5312798" y="4798006"/>
            <a:ext cx="1468829" cy="18133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3" y="4592164"/>
            <a:ext cx="1438010" cy="17821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55" y="4391992"/>
            <a:ext cx="1564636" cy="1913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8941">
            <a:off x="5663040" y="458087"/>
            <a:ext cx="3130717" cy="253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682">
            <a:off x="6341775" y="2158847"/>
            <a:ext cx="1531562" cy="1873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Rectangle 13"/>
          <p:cNvSpPr/>
          <p:nvPr/>
        </p:nvSpPr>
        <p:spPr>
          <a:xfrm>
            <a:off x="5024706" y="303074"/>
            <a:ext cx="40430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Strange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Phenomenon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008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tanner\AppData\Local\Microsoft\Windows\Temporary Internet Files\Content.IE5\298EI0Z7\MP90018503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162">
            <a:off x="5838291" y="323594"/>
            <a:ext cx="2450592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tanner\AppData\Local\Microsoft\Windows\Temporary Internet Files\Content.IE5\298EI0Z7\MP90043854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68">
            <a:off x="552107" y="3903923"/>
            <a:ext cx="3200400" cy="24018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tanner\AppData\Local\Microsoft\Windows\Temporary Internet Files\Content.IE5\I75XJCCS\MP90040006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2115">
            <a:off x="5883241" y="3094657"/>
            <a:ext cx="2386584" cy="3578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images3.makefive.com/images/debate/history/greatest-american-inventions/rock-and-roll-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77">
            <a:off x="3141890" y="1193485"/>
            <a:ext cx="2613454" cy="35638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ltanner\AppData\Local\Microsoft\Windows\Temporary Internet Files\Content.IE5\NOQBS07J\MP900382768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9947">
            <a:off x="382005" y="432139"/>
            <a:ext cx="2780614" cy="19861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7671" y="5715000"/>
            <a:ext cx="5378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Smooth and Jazzy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611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tanner\AppData\Local\Microsoft\Windows\Temporary Internet Files\Content.IE5\298EI0Z7\MP90018503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162">
            <a:off x="5838291" y="323594"/>
            <a:ext cx="2450592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tanner\AppData\Local\Microsoft\Windows\Temporary Internet Files\Content.IE5\298EI0Z7\MP90043854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68">
            <a:off x="552107" y="3903923"/>
            <a:ext cx="3200400" cy="24018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tanner\AppData\Local\Microsoft\Windows\Temporary Internet Files\Content.IE5\I75XJCCS\MP90040006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2115">
            <a:off x="5883241" y="3094657"/>
            <a:ext cx="2386584" cy="3578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images3.makefive.com/images/debate/history/greatest-american-inventions/rock-and-roll-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77">
            <a:off x="3141890" y="1193485"/>
            <a:ext cx="2613454" cy="35638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ltanner\AppData\Local\Microsoft\Windows\Temporary Internet Files\Content.IE5\NOQBS07J\MP900382768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9947">
            <a:off x="382005" y="432139"/>
            <a:ext cx="2780614" cy="19861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18500" y="2909"/>
            <a:ext cx="4385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Country Gritty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782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tanner\AppData\Local\Microsoft\Windows\Temporary Internet Files\Content.IE5\298EI0Z7\MP90018503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162">
            <a:off x="5838291" y="323594"/>
            <a:ext cx="2450592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tanner\AppData\Local\Microsoft\Windows\Temporary Internet Files\Content.IE5\298EI0Z7\MP90043854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68">
            <a:off x="552107" y="3903923"/>
            <a:ext cx="3200400" cy="24018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tanner\AppData\Local\Microsoft\Windows\Temporary Internet Files\Content.IE5\I75XJCCS\MP90040006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2115">
            <a:off x="5883241" y="3094657"/>
            <a:ext cx="2386584" cy="3578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images3.makefive.com/images/debate/history/greatest-american-inventions/rock-and-roll-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77">
            <a:off x="3141890" y="1193485"/>
            <a:ext cx="2613454" cy="35638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ltanner\AppData\Local\Microsoft\Windows\Temporary Internet Files\Content.IE5\NOQBS07J\MP900382768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9947">
            <a:off x="382005" y="432139"/>
            <a:ext cx="2780614" cy="19861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952328"/>
            <a:ext cx="5408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Soothing Classical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782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tanner\AppData\Local\Microsoft\Windows\Temporary Internet Files\Content.IE5\NOQBS07J\MP90043952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2352"/>
            <a:ext cx="6400800" cy="42732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697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108</Words>
  <Application>Microsoft Office PowerPoint</Application>
  <PresentationFormat>On-screen Show (4:3)</PresentationFormat>
  <Paragraphs>56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 Digital Story</vt:lpstr>
      <vt:lpstr>Stage 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Define, Collect, Decide</vt:lpstr>
      <vt:lpstr>Stage Two</vt:lpstr>
      <vt:lpstr>PowerPoint Presentation</vt:lpstr>
      <vt:lpstr>PowerPoint Presentation</vt:lpstr>
      <vt:lpstr>PowerPoint Presentation</vt:lpstr>
      <vt:lpstr>Select, Import, Create</vt:lpstr>
      <vt:lpstr>Stage Three</vt:lpstr>
      <vt:lpstr>PowerPoint Presentation</vt:lpstr>
      <vt:lpstr>PowerPoint Presentation</vt:lpstr>
      <vt:lpstr>PowerPoint Presentation</vt:lpstr>
      <vt:lpstr>Decide, Write, Record, Finalize</vt:lpstr>
      <vt:lpstr>Stage Four</vt:lpstr>
      <vt:lpstr>PowerPoint Presentation</vt:lpstr>
      <vt:lpstr>PowerPoint Presentation</vt:lpstr>
      <vt:lpstr>Demonstrate, Evaluate, Replicate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Digital Story</dc:title>
  <dc:creator>Tanner, Lori</dc:creator>
  <cp:lastModifiedBy>Tanner, Lori</cp:lastModifiedBy>
  <cp:revision>19</cp:revision>
  <dcterms:created xsi:type="dcterms:W3CDTF">2012-05-30T17:32:08Z</dcterms:created>
  <dcterms:modified xsi:type="dcterms:W3CDTF">2012-05-31T13:36:43Z</dcterms:modified>
</cp:coreProperties>
</file>