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8" r:id="rId4"/>
    <p:sldId id="265" r:id="rId5"/>
    <p:sldId id="266" r:id="rId6"/>
    <p:sldId id="287" r:id="rId7"/>
    <p:sldId id="288" r:id="rId8"/>
    <p:sldId id="286" r:id="rId9"/>
    <p:sldId id="291" r:id="rId10"/>
    <p:sldId id="292" r:id="rId11"/>
    <p:sldId id="294" r:id="rId12"/>
    <p:sldId id="289" r:id="rId13"/>
    <p:sldId id="296" r:id="rId14"/>
    <p:sldId id="267" r:id="rId15"/>
    <p:sldId id="269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3" autoAdjust="0"/>
    <p:restoredTop sz="76966" autoAdjust="0"/>
  </p:normalViewPr>
  <p:slideViewPr>
    <p:cSldViewPr>
      <p:cViewPr>
        <p:scale>
          <a:sx n="110" d="100"/>
          <a:sy n="110" d="100"/>
        </p:scale>
        <p:origin x="-78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5669-F7A4-B541-BBF7-C6EF94E69126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48F4-9F75-0D40-8DC2-5DDAC30F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49184-436C-364B-9AC2-516951FCA680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2AAB-2177-4940-BA46-C4FECF6D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Status page – this</a:t>
            </a:r>
            <a:r>
              <a:rPr lang="en-US" baseline="0" dirty="0" smtClean="0"/>
              <a:t> one lists what happened in real-time during hurricane Isaac</a:t>
            </a:r>
            <a:endParaRPr lang="en-US" dirty="0" smtClean="0"/>
          </a:p>
          <a:p>
            <a:r>
              <a:rPr lang="en-US" dirty="0" smtClean="0"/>
              <a:t>-Use</a:t>
            </a:r>
            <a:r>
              <a:rPr lang="en-US" baseline="0" dirty="0" smtClean="0"/>
              <a:t> to build an after-action report for post-incident </a:t>
            </a:r>
            <a:r>
              <a:rPr lang="en-US" baseline="0" dirty="0" smtClean="0"/>
              <a:t>debrief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View all observations that have been reported to the system regarding the incident.</a:t>
            </a:r>
          </a:p>
          <a:p>
            <a:r>
              <a:rPr lang="en-US" baseline="0" dirty="0" smtClean="0"/>
              <a:t>-Notes when users log in to the system, when a task has been completed, or an activity is added to the observation list</a:t>
            </a:r>
          </a:p>
          <a:p>
            <a:r>
              <a:rPr lang="en-US" baseline="0" dirty="0" smtClean="0"/>
              <a:t>----- Meeting Notes (5/29/13 17:58) -----</a:t>
            </a:r>
          </a:p>
          <a:p>
            <a:r>
              <a:rPr lang="en-US" baseline="0" dirty="0" smtClean="0"/>
              <a:t>This captures every task, observation, or deviance from the plan in the order in which they were logged.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r>
              <a:rPr lang="en-US" dirty="0" smtClean="0"/>
              <a:t>-Campus info</a:t>
            </a:r>
          </a:p>
          <a:p>
            <a:r>
              <a:rPr lang="en-US" dirty="0" smtClean="0"/>
              <a:t>-Building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Executive oversight!!- Emergency</a:t>
            </a:r>
            <a:r>
              <a:rPr lang="en-US" baseline="0" dirty="0" smtClean="0"/>
              <a:t> Policy Group</a:t>
            </a:r>
            <a:endParaRPr lang="en-US" dirty="0" smtClean="0"/>
          </a:p>
          <a:p>
            <a:r>
              <a:rPr lang="en-US" dirty="0" smtClean="0"/>
              <a:t>-We want the executive</a:t>
            </a:r>
            <a:r>
              <a:rPr lang="en-US" baseline="0" dirty="0" smtClean="0"/>
              <a:t>s to be informed for strategic decision-making but we don’t want them operationally involved during a crisis</a:t>
            </a:r>
            <a:endParaRPr lang="en-US" dirty="0" smtClean="0"/>
          </a:p>
          <a:p>
            <a:r>
              <a:rPr lang="en-US" dirty="0" err="1" smtClean="0"/>
              <a:t>Infoboard</a:t>
            </a:r>
            <a:r>
              <a:rPr lang="en-US" dirty="0" smtClean="0"/>
              <a:t> for</a:t>
            </a:r>
            <a:r>
              <a:rPr lang="en-US" baseline="0" dirty="0" smtClean="0"/>
              <a:t> others (like University President, Deans, Directors, Department heads to watch what is happening and stay informed without directing the incident themselves.)</a:t>
            </a:r>
          </a:p>
          <a:p>
            <a:r>
              <a:rPr lang="en-US" baseline="0" dirty="0" smtClean="0"/>
              <a:t>-Observation list that includes tasks performed</a:t>
            </a:r>
          </a:p>
          <a:p>
            <a:r>
              <a:rPr lang="en-US" baseline="0" dirty="0" smtClean="0"/>
              <a:t>-Storm tracking</a:t>
            </a:r>
          </a:p>
          <a:p>
            <a:r>
              <a:rPr lang="en-US" baseline="0" dirty="0" smtClean="0"/>
              <a:t>-Personnel status</a:t>
            </a:r>
          </a:p>
          <a:p>
            <a:r>
              <a:rPr lang="en-US" baseline="0" dirty="0" smtClean="0"/>
              <a:t>-Local weather</a:t>
            </a:r>
          </a:p>
          <a:p>
            <a:r>
              <a:rPr lang="en-US" baseline="0" dirty="0" smtClean="0"/>
              <a:t>-Situational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Solution”</a:t>
            </a:r>
          </a:p>
          <a:p>
            <a:r>
              <a:rPr lang="en-US" dirty="0" err="1" smtClean="0"/>
              <a:t>Intrapoint</a:t>
            </a:r>
            <a:r>
              <a:rPr lang="en-US" dirty="0" smtClean="0"/>
              <a:t> </a:t>
            </a:r>
            <a:r>
              <a:rPr lang="en-US" dirty="0" err="1" smtClean="0"/>
              <a:t>Discusion</a:t>
            </a:r>
            <a:r>
              <a:rPr lang="en-US" dirty="0" smtClean="0"/>
              <a:t>-</a:t>
            </a:r>
            <a:r>
              <a:rPr lang="en-US" baseline="0" dirty="0" smtClean="0"/>
              <a:t> 10 minutes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-Any event that deviates from normal operations to include things like concerts, move-in, game day, etc…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-Can we do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nternally? If so, how?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-There is an endless list of things to do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disaster scenario;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the full plan in one central location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reached out with a solution. Take a moment to sell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-Furthering the mission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-Game day operations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-Special events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-May 18. 2013- Dalai lama spoke at Commencement. Use experience to explain various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“Shared space and other initiatives”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Minutes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-Integrated Operations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Center approach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this space on a day-to-day basis, technology issues,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updates and problems are always being addressed and the space is ready at a moment’s notice to switch to an EOC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-Cost sharing, combined space, emergency operation center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new NOC space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-Shared office space</a:t>
            </a:r>
          </a:p>
          <a:p>
            <a:r>
              <a:rPr lang="en-US" dirty="0" smtClean="0"/>
              <a:t>-Close working environment</a:t>
            </a:r>
            <a:r>
              <a:rPr lang="en-US" baseline="0" dirty="0" smtClean="0"/>
              <a:t> to facilitate better communication</a:t>
            </a:r>
          </a:p>
          <a:p>
            <a:r>
              <a:rPr lang="en-US" baseline="0" dirty="0" smtClean="0"/>
              <a:t>----- Meeting Notes (5/29/13 17:58) ----</a:t>
            </a:r>
            <a:r>
              <a:rPr lang="en-US" baseline="0" dirty="0" smtClean="0"/>
              <a:t>-By </a:t>
            </a:r>
            <a:r>
              <a:rPr lang="en-US" baseline="0" dirty="0" smtClean="0"/>
              <a:t>using this approach, equipment is always updated and operational.  Do you want to walk into the EOC, turn on the lights, and see your PC stuck on updates during a crisis.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1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Allie’s NOC</a:t>
            </a:r>
          </a:p>
          <a:p>
            <a:endParaRPr lang="en-US" dirty="0" smtClean="0"/>
          </a:p>
          <a:p>
            <a:r>
              <a:rPr lang="en-US" dirty="0" smtClean="0"/>
              <a:t>Add Picture of NOC/SOC</a:t>
            </a:r>
            <a:r>
              <a:rPr lang="en-US" baseline="0" dirty="0" smtClean="0"/>
              <a:t> in current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9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Disaster: Katrina”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Tulane has known Emergency Management was priority but who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house this function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story starts here.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 Before Katrina no longer matters because the extremely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unlikely occurred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-Katrina m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 us keenly aware that there are avenues that we can improve in</a:t>
            </a:r>
            <a:r>
              <a:rPr lang="en-US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emergency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and disaster recovery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Orleans after Katrina</a:t>
            </a:r>
          </a:p>
          <a:p>
            <a:r>
              <a:rPr lang="en-US" dirty="0" smtClean="0"/>
              <a:t>When a</a:t>
            </a:r>
            <a:r>
              <a:rPr lang="en-US" baseline="0" dirty="0" smtClean="0"/>
              <a:t> disaster reaches this scale you truly do have time to reflect on where things went right and where they went incredibly wrong</a:t>
            </a:r>
          </a:p>
          <a:p>
            <a:r>
              <a:rPr lang="en-US" baseline="0" dirty="0" smtClean="0"/>
              <a:t>Katrina highlighted, among other things, that community members weren’t equipped, trained, or prepared to respond in a coordinated way.</a:t>
            </a:r>
          </a:p>
          <a:p>
            <a:r>
              <a:rPr lang="en-US" baseline="0" dirty="0" smtClean="0"/>
              <a:t>	We must improve collaboration, coordination, and communication to respond any extraordinary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2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“21</a:t>
            </a:r>
            <a:r>
              <a:rPr lang="en-US" baseline="30000" dirty="0" smtClean="0"/>
              <a:t>st</a:t>
            </a:r>
            <a:r>
              <a:rPr lang="en-US" dirty="0" smtClean="0"/>
              <a:t> Century Emergency Management: Putting Action to a Plan” </a:t>
            </a:r>
            <a:endParaRPr lang="en-US" baseline="300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Planning- 20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-Wanted to build/ develop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artnership between the Tulane police department, Tulane Office of Emergency Management,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Tulane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echnology Services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coordinate expedited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response.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-How do we build a platform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that’s easy to learn/use and can demonstrate value to Emergency Responders?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-How do we change focus from just hurricane response to an All-Hazards approach?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-Build technologies for this purpose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-New players came to Tulane who understood the importance of collaboration for emergency management and disaster relief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planning, how do you put this into action;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years following Katrina New Orleans just "recovered."  It's time to start planning on what we do next time this happens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us, this manifested in a "changing of the guard."  Jon and I hail from institutions with more mature EM environments.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Solution”</a:t>
            </a:r>
          </a:p>
          <a:p>
            <a:r>
              <a:rPr lang="en-US" dirty="0" err="1" smtClean="0"/>
              <a:t>Intrapoint</a:t>
            </a:r>
            <a:r>
              <a:rPr lang="en-US" dirty="0" smtClean="0"/>
              <a:t> </a:t>
            </a:r>
            <a:r>
              <a:rPr lang="en-US" dirty="0" err="1" smtClean="0"/>
              <a:t>Discusion</a:t>
            </a:r>
            <a:r>
              <a:rPr lang="en-US" dirty="0" smtClean="0"/>
              <a:t>-</a:t>
            </a:r>
            <a:r>
              <a:rPr lang="en-US" baseline="0" dirty="0" smtClean="0"/>
              <a:t> 10 minutes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-Can we do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nternally? If so, how?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-There is an endless list of things to do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disaster scenario;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the full plan in one central location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reached out with a solution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designed with the Norwegian Oil Companies in mind.  They reached out to us to help expand their Crisis Manager platform beyond Oil and Gas and into Higher Ed.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saw functionality that we knew we could grow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struggling with homegrown solutions to manage all of the plans, documents, phone lists, etc., Intrapoint brought a flexible platform solution to build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Incident commander</a:t>
            </a:r>
            <a:r>
              <a:rPr lang="en-US" baseline="0" dirty="0" smtClean="0"/>
              <a:t> dashboard – Custom 4 pane view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-Complete Operating Picture</a:t>
            </a:r>
          </a:p>
          <a:p>
            <a:r>
              <a:rPr lang="en-US" baseline="0" dirty="0" smtClean="0"/>
              <a:t>-Status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list</a:t>
            </a:r>
          </a:p>
          <a:p>
            <a:r>
              <a:rPr lang="en-US" baseline="0" dirty="0" smtClean="0"/>
              <a:t>-Users currently online – with instant messaging capability for real-time communication</a:t>
            </a:r>
          </a:p>
          <a:p>
            <a:r>
              <a:rPr lang="en-US" baseline="0" dirty="0" smtClean="0"/>
              <a:t>-Local weather</a:t>
            </a:r>
          </a:p>
          <a:p>
            <a:r>
              <a:rPr lang="en-US" baseline="0" dirty="0" smtClean="0"/>
              <a:t>-All tasks</a:t>
            </a:r>
          </a:p>
          <a:p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/>
              <a:t>Bradley shoutout on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4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Incident Commander To do list.</a:t>
            </a:r>
          </a:p>
          <a:p>
            <a:r>
              <a:rPr lang="en-US" dirty="0" smtClean="0"/>
              <a:t>-List shows all tasks</a:t>
            </a:r>
            <a:r>
              <a:rPr lang="en-US" baseline="0" dirty="0" smtClean="0"/>
              <a:t> pulled directly from hurricane emergency response plan.</a:t>
            </a:r>
          </a:p>
          <a:p>
            <a:r>
              <a:rPr lang="en-US" baseline="0" dirty="0" smtClean="0"/>
              <a:t>-Each list is tailored for each EOC position based upon the NIMS/ICS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Isaac we had to weigh our options very carefully because students were on campus and moving 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4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all tasks</a:t>
            </a:r>
            <a:r>
              <a:rPr lang="en-US" baseline="0" dirty="0" smtClean="0"/>
              <a:t> that have been created and assigned to a user.</a:t>
            </a:r>
          </a:p>
          <a:p>
            <a:r>
              <a:rPr lang="en-US" baseline="0" dirty="0" smtClean="0"/>
              <a:t>List of tasks</a:t>
            </a:r>
          </a:p>
          <a:p>
            <a:r>
              <a:rPr lang="en-US" baseline="0" dirty="0" smtClean="0"/>
              <a:t>	who assigned them</a:t>
            </a:r>
          </a:p>
          <a:p>
            <a:r>
              <a:rPr lang="en-US" baseline="0" dirty="0" smtClean="0"/>
              <a:t>	the responsible user to complete the task</a:t>
            </a:r>
          </a:p>
          <a:p>
            <a:r>
              <a:rPr lang="en-US" baseline="0" dirty="0" smtClean="0"/>
              <a:t>	deadline</a:t>
            </a:r>
          </a:p>
          <a:p>
            <a:r>
              <a:rPr lang="en-US" baseline="0" dirty="0" smtClean="0"/>
              <a:t>	whether the user accepted the task assignment</a:t>
            </a:r>
          </a:p>
          <a:p>
            <a:r>
              <a:rPr lang="en-US" baseline="0" dirty="0" smtClean="0"/>
              <a:t>	whether the user executed the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and assign tasks to specific users</a:t>
            </a:r>
            <a:r>
              <a:rPr lang="en-US" baseline="0" dirty="0" smtClean="0"/>
              <a:t> or user groups, the task’s priority, and a deadline.</a:t>
            </a:r>
          </a:p>
          <a:p>
            <a:r>
              <a:rPr lang="en-US" baseline="0" dirty="0" smtClean="0"/>
              <a:t>-we get a call that water is rising in a building, create a task for facilities to start water extraction</a:t>
            </a:r>
          </a:p>
          <a:p>
            <a:r>
              <a:rPr lang="en-US" baseline="0" dirty="0" smtClean="0"/>
              <a:t>Categories </a:t>
            </a:r>
            <a:r>
              <a:rPr lang="en-US" baseline="0" dirty="0" smtClean="0"/>
              <a:t>and priorities can be pre-populated and listed in a pull-down menu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AAB-2177-4940-BA46-C4FECF6D1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Jon Barnwell, Superintendent, Police Department </a:t>
            </a:r>
          </a:p>
          <a:p>
            <a:pPr lvl="0"/>
            <a:r>
              <a:rPr lang="en-US" dirty="0" smtClean="0"/>
              <a:t>Hunter Ely, Chief Information Security Officer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May 30, 2013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“Why you got to be like that? of all participants responded with less than one per cent with truthfulness”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Jon Barnwell, Superintendent, Police Department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Hunter Ely, Chief Information Security Officer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Disaster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1334737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9950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21st Century Emergency Management: Putting action to a Plan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smtClean="0"/>
              <a:t>Operating a Hurricane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Shared Spaces and Other Initiatives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2" r:id="rId5"/>
    <p:sldLayoutId id="2147483663" r:id="rId6"/>
    <p:sldLayoutId id="2147483664" r:id="rId7"/>
    <p:sldLayoutId id="2147483660" r:id="rId8"/>
    <p:sldLayoutId id="2147483661" r:id="rId9"/>
    <p:sldLayoutId id="2147483654" r:id="rId10"/>
    <p:sldLayoutId id="2147483657" r:id="rId11"/>
    <p:sldLayoutId id="21474836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During a </a:t>
            </a:r>
            <a:r>
              <a:rPr lang="en-US" dirty="0"/>
              <a:t>Hurricane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May 30, 2013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 Barnwell, Superintendent, Police Department</a:t>
            </a:r>
          </a:p>
          <a:p>
            <a:r>
              <a:rPr lang="en-US" dirty="0"/>
              <a:t>Hunter Ely, Chief Information Security Officer</a:t>
            </a:r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tatus_scree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8" b="-5068"/>
          <a:stretch>
            <a:fillRect/>
          </a:stretch>
        </p:blipFill>
        <p:spPr>
          <a:xfrm>
            <a:off x="80620" y="901701"/>
            <a:ext cx="8982761" cy="5054599"/>
          </a:xfrm>
        </p:spPr>
      </p:pic>
    </p:spTree>
    <p:extLst>
      <p:ext uri="{BB962C8B-B14F-4D97-AF65-F5344CB8AC3E}">
        <p14:creationId xmlns:p14="http://schemas.microsoft.com/office/powerpoint/2010/main" val="74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pus_info_scree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98" b="-6598"/>
          <a:stretch>
            <a:fillRect/>
          </a:stretch>
        </p:blipFill>
        <p:spPr>
          <a:xfrm>
            <a:off x="76200" y="899214"/>
            <a:ext cx="8991600" cy="5059572"/>
          </a:xfrm>
        </p:spPr>
      </p:pic>
    </p:spTree>
    <p:extLst>
      <p:ext uri="{BB962C8B-B14F-4D97-AF65-F5344CB8AC3E}">
        <p14:creationId xmlns:p14="http://schemas.microsoft.com/office/powerpoint/2010/main" val="262021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nfoboar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0" r="-12140"/>
          <a:stretch>
            <a:fillRect/>
          </a:stretch>
        </p:blipFill>
        <p:spPr>
          <a:xfrm>
            <a:off x="-1065414" y="256828"/>
            <a:ext cx="11274828" cy="6344344"/>
          </a:xfrm>
        </p:spPr>
      </p:pic>
    </p:spTree>
    <p:extLst>
      <p:ext uri="{BB962C8B-B14F-4D97-AF65-F5344CB8AC3E}">
        <p14:creationId xmlns:p14="http://schemas.microsoft.com/office/powerpoint/2010/main" val="382578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During a </a:t>
            </a:r>
            <a:r>
              <a:rPr lang="en-US" dirty="0"/>
              <a:t>Hurricane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Branch out and Manage all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During a </a:t>
            </a:r>
            <a:r>
              <a:rPr lang="en-US" dirty="0"/>
              <a:t>Hurricane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Shared Spaces and Other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ess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3239"/>
            <a:ext cx="5562599" cy="4142361"/>
          </a:xfrm>
          <a:prstGeom prst="rect">
            <a:avLst/>
          </a:prstGeom>
        </p:spPr>
      </p:pic>
      <p:pic>
        <p:nvPicPr>
          <p:cNvPr id="5" name="Picture 4" descr="TULANE -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16" y="304801"/>
            <a:ext cx="65479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 Barnwell, Superintendent, Police </a:t>
            </a:r>
            <a:r>
              <a:rPr lang="en-US" dirty="0" smtClean="0"/>
              <a:t>Department</a:t>
            </a:r>
          </a:p>
          <a:p>
            <a:r>
              <a:rPr lang="en-US" sz="1600" dirty="0" err="1" smtClean="0"/>
              <a:t>jon@tulane.edu</a:t>
            </a:r>
            <a:endParaRPr lang="en-US" sz="1600" dirty="0"/>
          </a:p>
          <a:p>
            <a:r>
              <a:rPr lang="en-US" dirty="0"/>
              <a:t>Hunter Ely, Chief Information Security </a:t>
            </a:r>
            <a:r>
              <a:rPr lang="en-US" dirty="0" smtClean="0"/>
              <a:t>Officer</a:t>
            </a:r>
          </a:p>
          <a:p>
            <a:r>
              <a:rPr lang="en-US" sz="1600" dirty="0" err="1" smtClean="0"/>
              <a:t>hunterely@tulane.edu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Operating During </a:t>
            </a:r>
            <a:r>
              <a:rPr lang="en-US" dirty="0"/>
              <a:t>a Hurricane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Disaster: Katrina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lood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90800"/>
            <a:ext cx="9143999" cy="1371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85800" y="3995068"/>
            <a:ext cx="8021782" cy="500732"/>
          </a:xfrm>
        </p:spPr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during a </a:t>
            </a:r>
            <a:r>
              <a:rPr lang="en-US" dirty="0"/>
              <a:t>Hurricane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57200" y="2667000"/>
            <a:ext cx="8086205" cy="914400"/>
          </a:xfrm>
        </p:spPr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Emergency Management: </a:t>
            </a:r>
            <a:r>
              <a:rPr lang="en-US" dirty="0"/>
              <a:t>Putting Action to a Plan 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724900" y="313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Operating </a:t>
            </a:r>
            <a:r>
              <a:rPr lang="en-US" dirty="0" smtClean="0"/>
              <a:t>During a </a:t>
            </a:r>
            <a:r>
              <a:rPr lang="en-US" dirty="0"/>
              <a:t>Hurricane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 err="1" smtClean="0"/>
              <a:t>Intrapoint</a:t>
            </a:r>
            <a:r>
              <a:rPr lang="en-US" dirty="0"/>
              <a:t> </a:t>
            </a:r>
            <a:r>
              <a:rPr lang="en-US" dirty="0" smtClean="0"/>
              <a:t>Crisis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ashboar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0" b="-7240"/>
          <a:stretch>
            <a:fillRect/>
          </a:stretch>
        </p:blipFill>
        <p:spPr>
          <a:xfrm>
            <a:off x="76200" y="899214"/>
            <a:ext cx="8991600" cy="5059572"/>
          </a:xfrm>
        </p:spPr>
      </p:pic>
    </p:spTree>
    <p:extLst>
      <p:ext uri="{BB962C8B-B14F-4D97-AF65-F5344CB8AC3E}">
        <p14:creationId xmlns:p14="http://schemas.microsoft.com/office/powerpoint/2010/main" val="42737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hurricane_checklis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22" r="-72322"/>
          <a:stretch>
            <a:fillRect/>
          </a:stretch>
        </p:blipFill>
        <p:spPr>
          <a:xfrm>
            <a:off x="-857922" y="373735"/>
            <a:ext cx="10859845" cy="6110530"/>
          </a:xfrm>
        </p:spPr>
      </p:pic>
    </p:spTree>
    <p:extLst>
      <p:ext uri="{BB962C8B-B14F-4D97-AF65-F5344CB8AC3E}">
        <p14:creationId xmlns:p14="http://schemas.microsoft.com/office/powerpoint/2010/main" val="423200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asks_scree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96" b="-9796"/>
          <a:stretch>
            <a:fillRect/>
          </a:stretch>
        </p:blipFill>
        <p:spPr>
          <a:xfrm>
            <a:off x="46764" y="882650"/>
            <a:ext cx="9050473" cy="5092700"/>
          </a:xfrm>
        </p:spPr>
      </p:pic>
    </p:spTree>
    <p:extLst>
      <p:ext uri="{BB962C8B-B14F-4D97-AF65-F5344CB8AC3E}">
        <p14:creationId xmlns:p14="http://schemas.microsoft.com/office/powerpoint/2010/main" val="70173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w_task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4" b="-10404"/>
          <a:stretch>
            <a:fillRect/>
          </a:stretch>
        </p:blipFill>
        <p:spPr>
          <a:xfrm>
            <a:off x="105225" y="915546"/>
            <a:ext cx="8933551" cy="5026908"/>
          </a:xfrm>
        </p:spPr>
      </p:pic>
    </p:spTree>
    <p:extLst>
      <p:ext uri="{BB962C8B-B14F-4D97-AF65-F5344CB8AC3E}">
        <p14:creationId xmlns:p14="http://schemas.microsoft.com/office/powerpoint/2010/main" val="366505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1122</Words>
  <Application>Microsoft Macintosh PowerPoint</Application>
  <PresentationFormat>On-screen Show (4:3)</PresentationFormat>
  <Paragraphs>132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Operating During a Hurricane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Answers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HUNTER ELY</cp:lastModifiedBy>
  <cp:revision>48</cp:revision>
  <cp:lastPrinted>2013-05-23T21:00:20Z</cp:lastPrinted>
  <dcterms:created xsi:type="dcterms:W3CDTF">2012-08-08T18:23:13Z</dcterms:created>
  <dcterms:modified xsi:type="dcterms:W3CDTF">2013-06-05T12:56:42Z</dcterms:modified>
</cp:coreProperties>
</file>