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sldIdLst>
    <p:sldId id="295" r:id="rId2"/>
    <p:sldId id="285" r:id="rId3"/>
    <p:sldId id="271" r:id="rId4"/>
    <p:sldId id="288" r:id="rId5"/>
    <p:sldId id="286" r:id="rId6"/>
    <p:sldId id="283" r:id="rId7"/>
    <p:sldId id="257" r:id="rId8"/>
    <p:sldId id="258" r:id="rId9"/>
    <p:sldId id="261" r:id="rId10"/>
    <p:sldId id="284" r:id="rId11"/>
    <p:sldId id="269" r:id="rId12"/>
    <p:sldId id="259" r:id="rId13"/>
    <p:sldId id="291" r:id="rId14"/>
    <p:sldId id="292" r:id="rId15"/>
    <p:sldId id="289" r:id="rId16"/>
    <p:sldId id="290" r:id="rId17"/>
    <p:sldId id="294" r:id="rId18"/>
    <p:sldId id="293" r:id="rId19"/>
    <p:sldId id="29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4BE5690-DED3-4971-BD3E-9CF133A9B44B}">
          <p14:sldIdLst>
            <p14:sldId id="295"/>
            <p14:sldId id="285"/>
            <p14:sldId id="271"/>
            <p14:sldId id="288"/>
            <p14:sldId id="286"/>
            <p14:sldId id="283"/>
            <p14:sldId id="257"/>
            <p14:sldId id="258"/>
            <p14:sldId id="261"/>
            <p14:sldId id="284"/>
            <p14:sldId id="269"/>
            <p14:sldId id="259"/>
            <p14:sldId id="291"/>
            <p14:sldId id="292"/>
            <p14:sldId id="289"/>
            <p14:sldId id="290"/>
            <p14:sldId id="294"/>
            <p14:sldId id="293"/>
            <p14:sldId id="29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84842" autoAdjust="0"/>
  </p:normalViewPr>
  <p:slideViewPr>
    <p:cSldViewPr>
      <p:cViewPr varScale="1">
        <p:scale>
          <a:sx n="100" d="100"/>
          <a:sy n="100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63D37-8A42-4077-BBAA-881B113335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5471FD-C207-4C3D-94D6-D36306E43CAA}">
      <dgm:prSet phldrT="[Text]"/>
      <dgm:spPr/>
      <dgm:t>
        <a:bodyPr/>
        <a:lstStyle/>
        <a:p>
          <a:r>
            <a:rPr lang="en-US" dirty="0" smtClean="0"/>
            <a:t>Attacks  &gt;  defense</a:t>
          </a:r>
          <a:endParaRPr lang="en-US" dirty="0"/>
        </a:p>
      </dgm:t>
    </dgm:pt>
    <dgm:pt modelId="{94A6B104-BB83-4660-8C98-B7EAEC7731AB}" type="parTrans" cxnId="{7AB75F60-9611-458F-A1F8-8090627CF1C1}">
      <dgm:prSet/>
      <dgm:spPr/>
      <dgm:t>
        <a:bodyPr/>
        <a:lstStyle/>
        <a:p>
          <a:endParaRPr lang="en-US"/>
        </a:p>
      </dgm:t>
    </dgm:pt>
    <dgm:pt modelId="{005E0EC2-BB34-4452-B7B9-DCDE523F2461}" type="sibTrans" cxnId="{7AB75F60-9611-458F-A1F8-8090627CF1C1}">
      <dgm:prSet/>
      <dgm:spPr/>
      <dgm:t>
        <a:bodyPr/>
        <a:lstStyle/>
        <a:p>
          <a:endParaRPr lang="en-US"/>
        </a:p>
      </dgm:t>
    </dgm:pt>
    <dgm:pt modelId="{F48DC364-F345-4267-8AC9-5977883382B5}">
      <dgm:prSet phldrT="[Text]"/>
      <dgm:spPr/>
      <dgm:t>
        <a:bodyPr/>
        <a:lstStyle/>
        <a:p>
          <a:r>
            <a:rPr lang="en-US" dirty="0" smtClean="0"/>
            <a:t>80,000 devices on our network</a:t>
          </a:r>
          <a:endParaRPr lang="en-US" dirty="0"/>
        </a:p>
      </dgm:t>
    </dgm:pt>
    <dgm:pt modelId="{4F6C5AD4-9019-49AB-BB24-91216A329126}" type="parTrans" cxnId="{0F314050-D5F3-4440-BC19-E48746D8BA12}">
      <dgm:prSet/>
      <dgm:spPr/>
      <dgm:t>
        <a:bodyPr/>
        <a:lstStyle/>
        <a:p>
          <a:endParaRPr lang="en-US"/>
        </a:p>
      </dgm:t>
    </dgm:pt>
    <dgm:pt modelId="{7CDF5C34-C43F-4BAD-8B0F-BED43F7D6F87}" type="sibTrans" cxnId="{0F314050-D5F3-4440-BC19-E48746D8BA12}">
      <dgm:prSet/>
      <dgm:spPr/>
      <dgm:t>
        <a:bodyPr/>
        <a:lstStyle/>
        <a:p>
          <a:endParaRPr lang="en-US"/>
        </a:p>
      </dgm:t>
    </dgm:pt>
    <dgm:pt modelId="{213CC3ED-16B6-4E64-BB16-CD04B63775E7}">
      <dgm:prSet phldrT="[Text]"/>
      <dgm:spPr/>
      <dgm:t>
        <a:bodyPr/>
        <a:lstStyle/>
        <a:p>
          <a:r>
            <a:rPr lang="en-US" dirty="0" smtClean="0"/>
            <a:t>~50,000 users</a:t>
          </a:r>
          <a:endParaRPr lang="en-US" dirty="0"/>
        </a:p>
      </dgm:t>
    </dgm:pt>
    <dgm:pt modelId="{8DCD3226-FB34-4D72-A188-B68177C39197}" type="parTrans" cxnId="{ABABB09E-C598-4A56-95F4-8C701B403C48}">
      <dgm:prSet/>
      <dgm:spPr/>
      <dgm:t>
        <a:bodyPr/>
        <a:lstStyle/>
        <a:p>
          <a:endParaRPr lang="en-US"/>
        </a:p>
      </dgm:t>
    </dgm:pt>
    <dgm:pt modelId="{918D5FBF-942B-45CC-A5C6-FA4B6BD40D73}" type="sibTrans" cxnId="{ABABB09E-C598-4A56-95F4-8C701B403C48}">
      <dgm:prSet/>
      <dgm:spPr/>
      <dgm:t>
        <a:bodyPr/>
        <a:lstStyle/>
        <a:p>
          <a:endParaRPr lang="en-US"/>
        </a:p>
      </dgm:t>
    </dgm:pt>
    <dgm:pt modelId="{B5F3E6CC-D8AC-46C4-AF49-310BAAE8CC5B}">
      <dgm:prSet phldrT="[Text]"/>
      <dgm:spPr/>
      <dgm:t>
        <a:bodyPr/>
        <a:lstStyle/>
        <a:p>
          <a:r>
            <a:rPr lang="en-US" dirty="0" smtClean="0"/>
            <a:t>Departmental IT contacts have different skill levels</a:t>
          </a:r>
          <a:endParaRPr lang="en-US" dirty="0"/>
        </a:p>
      </dgm:t>
    </dgm:pt>
    <dgm:pt modelId="{C7C3BBC9-E3B5-4DA8-A3C6-1A24103889A8}" type="parTrans" cxnId="{04666B0B-517D-421A-9D77-1CF8B22C87A8}">
      <dgm:prSet/>
      <dgm:spPr/>
      <dgm:t>
        <a:bodyPr/>
        <a:lstStyle/>
        <a:p>
          <a:endParaRPr lang="en-US"/>
        </a:p>
      </dgm:t>
    </dgm:pt>
    <dgm:pt modelId="{FF32EBB5-257D-470F-A203-E1DC05E48236}" type="sibTrans" cxnId="{04666B0B-517D-421A-9D77-1CF8B22C87A8}">
      <dgm:prSet/>
      <dgm:spPr/>
      <dgm:t>
        <a:bodyPr/>
        <a:lstStyle/>
        <a:p>
          <a:endParaRPr lang="en-US"/>
        </a:p>
      </dgm:t>
    </dgm:pt>
    <dgm:pt modelId="{F8F292A8-5CF8-497F-8A93-764053C90425}">
      <dgm:prSet phldrT="[Text]"/>
      <dgm:spPr/>
      <dgm:t>
        <a:bodyPr/>
        <a:lstStyle/>
        <a:p>
          <a:r>
            <a:rPr lang="en-US" dirty="0" smtClean="0"/>
            <a:t>SOC staff of 4.5</a:t>
          </a:r>
          <a:endParaRPr lang="en-US" dirty="0"/>
        </a:p>
      </dgm:t>
    </dgm:pt>
    <dgm:pt modelId="{025D89E8-AAD3-479C-B609-3381FFB57638}" type="parTrans" cxnId="{156530B2-6C4C-403A-B560-3F84D1E8DA2D}">
      <dgm:prSet/>
      <dgm:spPr/>
      <dgm:t>
        <a:bodyPr/>
        <a:lstStyle/>
        <a:p>
          <a:endParaRPr lang="en-US"/>
        </a:p>
      </dgm:t>
    </dgm:pt>
    <dgm:pt modelId="{4ED16EEC-A155-4CEB-BE8D-DB0414F1E3AB}" type="sibTrans" cxnId="{156530B2-6C4C-403A-B560-3F84D1E8DA2D}">
      <dgm:prSet/>
      <dgm:spPr/>
      <dgm:t>
        <a:bodyPr/>
        <a:lstStyle/>
        <a:p>
          <a:endParaRPr lang="en-US"/>
        </a:p>
      </dgm:t>
    </dgm:pt>
    <dgm:pt modelId="{A6ECAF4F-4F10-4924-95A0-AABEFAFAF497}">
      <dgm:prSet phldrT="[Text]"/>
      <dgm:spPr/>
      <dgm:t>
        <a:bodyPr/>
        <a:lstStyle/>
        <a:p>
          <a:r>
            <a:rPr lang="en-US" dirty="0" smtClean="0"/>
            <a:t>UGA IT is decentralized</a:t>
          </a:r>
          <a:endParaRPr lang="en-US" dirty="0"/>
        </a:p>
      </dgm:t>
    </dgm:pt>
    <dgm:pt modelId="{8020EFBD-6383-405F-B3B2-A6D7785676BB}" type="parTrans" cxnId="{A22787F6-9747-49E2-B623-13F791DF1C41}">
      <dgm:prSet/>
      <dgm:spPr/>
      <dgm:t>
        <a:bodyPr/>
        <a:lstStyle/>
        <a:p>
          <a:endParaRPr lang="en-US"/>
        </a:p>
      </dgm:t>
    </dgm:pt>
    <dgm:pt modelId="{84137275-522F-409F-9A56-1B17AAC23A10}" type="sibTrans" cxnId="{A22787F6-9747-49E2-B623-13F791DF1C41}">
      <dgm:prSet/>
      <dgm:spPr/>
      <dgm:t>
        <a:bodyPr/>
        <a:lstStyle/>
        <a:p>
          <a:endParaRPr lang="en-US"/>
        </a:p>
      </dgm:t>
    </dgm:pt>
    <dgm:pt modelId="{CB211B11-8831-4615-9711-C1565F457730}">
      <dgm:prSet phldrT="[Text]"/>
      <dgm:spPr/>
      <dgm:t>
        <a:bodyPr/>
        <a:lstStyle/>
        <a:p>
          <a:r>
            <a:rPr lang="en-US" dirty="0" smtClean="0"/>
            <a:t>~160 departments</a:t>
          </a:r>
          <a:endParaRPr lang="en-US" dirty="0"/>
        </a:p>
      </dgm:t>
    </dgm:pt>
    <dgm:pt modelId="{A47B46D8-D992-4739-8990-D3F9B2EFB153}" type="parTrans" cxnId="{9E34A962-368D-4D2E-9237-92E400C19667}">
      <dgm:prSet/>
      <dgm:spPr/>
      <dgm:t>
        <a:bodyPr/>
        <a:lstStyle/>
        <a:p>
          <a:endParaRPr lang="en-US"/>
        </a:p>
      </dgm:t>
    </dgm:pt>
    <dgm:pt modelId="{BE1F3053-5FA4-4269-A28C-A9BCF2207E55}" type="sibTrans" cxnId="{9E34A962-368D-4D2E-9237-92E400C19667}">
      <dgm:prSet/>
      <dgm:spPr/>
      <dgm:t>
        <a:bodyPr/>
        <a:lstStyle/>
        <a:p>
          <a:endParaRPr lang="en-US"/>
        </a:p>
      </dgm:t>
    </dgm:pt>
    <dgm:pt modelId="{7A645438-120A-45BF-A33E-EF8DDA69CDB9}" type="pres">
      <dgm:prSet presAssocID="{A9D63D37-8A42-4077-BBAA-881B113335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9279C8-3FF4-4A6B-A1C9-F8649AE9C910}" type="pres">
      <dgm:prSet presAssocID="{A9D63D37-8A42-4077-BBAA-881B11333553}" presName="Name1" presStyleCnt="0"/>
      <dgm:spPr/>
    </dgm:pt>
    <dgm:pt modelId="{8D97477D-AACE-41C7-9370-949BD3F337E2}" type="pres">
      <dgm:prSet presAssocID="{A9D63D37-8A42-4077-BBAA-881B11333553}" presName="cycle" presStyleCnt="0"/>
      <dgm:spPr/>
    </dgm:pt>
    <dgm:pt modelId="{18CC8F53-02F3-4701-A59E-78FAF0B82EC6}" type="pres">
      <dgm:prSet presAssocID="{A9D63D37-8A42-4077-BBAA-881B11333553}" presName="srcNode" presStyleLbl="node1" presStyleIdx="0" presStyleCnt="7"/>
      <dgm:spPr/>
    </dgm:pt>
    <dgm:pt modelId="{7681278C-CAC7-446C-8328-CEA967B11B8F}" type="pres">
      <dgm:prSet presAssocID="{A9D63D37-8A42-4077-BBAA-881B11333553}" presName="conn" presStyleLbl="parChTrans1D2" presStyleIdx="0" presStyleCnt="1"/>
      <dgm:spPr/>
      <dgm:t>
        <a:bodyPr/>
        <a:lstStyle/>
        <a:p>
          <a:endParaRPr lang="en-US"/>
        </a:p>
      </dgm:t>
    </dgm:pt>
    <dgm:pt modelId="{38F52C5F-EB91-420A-BB15-675512D9917C}" type="pres">
      <dgm:prSet presAssocID="{A9D63D37-8A42-4077-BBAA-881B11333553}" presName="extraNode" presStyleLbl="node1" presStyleIdx="0" presStyleCnt="7"/>
      <dgm:spPr/>
    </dgm:pt>
    <dgm:pt modelId="{BA341759-E89C-410D-A181-F48B07563382}" type="pres">
      <dgm:prSet presAssocID="{A9D63D37-8A42-4077-BBAA-881B11333553}" presName="dstNode" presStyleLbl="node1" presStyleIdx="0" presStyleCnt="7"/>
      <dgm:spPr/>
    </dgm:pt>
    <dgm:pt modelId="{B4F030B3-46B2-46A9-9D31-0A7E63C6D005}" type="pres">
      <dgm:prSet presAssocID="{9F5471FD-C207-4C3D-94D6-D36306E43CA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62890-2F2D-4A7C-A2F7-02CBAD7D1D53}" type="pres">
      <dgm:prSet presAssocID="{9F5471FD-C207-4C3D-94D6-D36306E43CAA}" presName="accent_1" presStyleCnt="0"/>
      <dgm:spPr/>
    </dgm:pt>
    <dgm:pt modelId="{6F160A6A-6BB4-453D-A4F0-7BA66135FCA7}" type="pres">
      <dgm:prSet presAssocID="{9F5471FD-C207-4C3D-94D6-D36306E43CAA}" presName="accentRepeatNode" presStyleLbl="solidFgAcc1" presStyleIdx="0" presStyleCnt="7"/>
      <dgm:spPr/>
    </dgm:pt>
    <dgm:pt modelId="{3D4CC011-8788-47BE-B605-D23987DC74AC}" type="pres">
      <dgm:prSet presAssocID="{F48DC364-F345-4267-8AC9-5977883382B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BD352-0328-44C7-B405-3C875558F98C}" type="pres">
      <dgm:prSet presAssocID="{F48DC364-F345-4267-8AC9-5977883382B5}" presName="accent_2" presStyleCnt="0"/>
      <dgm:spPr/>
    </dgm:pt>
    <dgm:pt modelId="{E50FAA3F-8905-412B-AD9B-EE5AEB93678F}" type="pres">
      <dgm:prSet presAssocID="{F48DC364-F345-4267-8AC9-5977883382B5}" presName="accentRepeatNode" presStyleLbl="solidFgAcc1" presStyleIdx="1" presStyleCnt="7"/>
      <dgm:spPr/>
    </dgm:pt>
    <dgm:pt modelId="{BC84D8C4-6444-4FED-8D33-5805E500BC80}" type="pres">
      <dgm:prSet presAssocID="{213CC3ED-16B6-4E64-BB16-CD04B63775E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61855-42AA-4F23-899C-CF8B9EBD2E4F}" type="pres">
      <dgm:prSet presAssocID="{213CC3ED-16B6-4E64-BB16-CD04B63775E7}" presName="accent_3" presStyleCnt="0"/>
      <dgm:spPr/>
    </dgm:pt>
    <dgm:pt modelId="{4D06BCE9-14AC-4FDB-BAC1-A56F45736CD9}" type="pres">
      <dgm:prSet presAssocID="{213CC3ED-16B6-4E64-BB16-CD04B63775E7}" presName="accentRepeatNode" presStyleLbl="solidFgAcc1" presStyleIdx="2" presStyleCnt="7"/>
      <dgm:spPr/>
    </dgm:pt>
    <dgm:pt modelId="{092CD703-8907-4F90-A8E6-39C745CE8763}" type="pres">
      <dgm:prSet presAssocID="{F8F292A8-5CF8-497F-8A93-764053C9042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2250E-4EC1-4D19-B660-C9D7C16857A5}" type="pres">
      <dgm:prSet presAssocID="{F8F292A8-5CF8-497F-8A93-764053C90425}" presName="accent_4" presStyleCnt="0"/>
      <dgm:spPr/>
    </dgm:pt>
    <dgm:pt modelId="{25CB7EA4-DFD7-45CD-BCED-F8F17481678B}" type="pres">
      <dgm:prSet presAssocID="{F8F292A8-5CF8-497F-8A93-764053C90425}" presName="accentRepeatNode" presStyleLbl="solidFgAcc1" presStyleIdx="3" presStyleCnt="7"/>
      <dgm:spPr/>
    </dgm:pt>
    <dgm:pt modelId="{D8FB4E2D-7E10-43B4-8400-05C1DD15D30A}" type="pres">
      <dgm:prSet presAssocID="{A6ECAF4F-4F10-4924-95A0-AABEFAFAF49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5BE41-FDF1-4F81-82CB-D931042801E2}" type="pres">
      <dgm:prSet presAssocID="{A6ECAF4F-4F10-4924-95A0-AABEFAFAF497}" presName="accent_5" presStyleCnt="0"/>
      <dgm:spPr/>
    </dgm:pt>
    <dgm:pt modelId="{C7AEECAB-5125-488A-94E2-93951A42818C}" type="pres">
      <dgm:prSet presAssocID="{A6ECAF4F-4F10-4924-95A0-AABEFAFAF497}" presName="accentRepeatNode" presStyleLbl="solidFgAcc1" presStyleIdx="4" presStyleCnt="7"/>
      <dgm:spPr/>
    </dgm:pt>
    <dgm:pt modelId="{BB41ED82-2266-4853-B576-55F8BF926013}" type="pres">
      <dgm:prSet presAssocID="{CB211B11-8831-4615-9711-C1565F45773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90F47-B27B-4783-A2D3-E507F519E29D}" type="pres">
      <dgm:prSet presAssocID="{CB211B11-8831-4615-9711-C1565F457730}" presName="accent_6" presStyleCnt="0"/>
      <dgm:spPr/>
    </dgm:pt>
    <dgm:pt modelId="{AB62B740-1C22-4251-A510-9C51C6E59843}" type="pres">
      <dgm:prSet presAssocID="{CB211B11-8831-4615-9711-C1565F457730}" presName="accentRepeatNode" presStyleLbl="solidFgAcc1" presStyleIdx="5" presStyleCnt="7"/>
      <dgm:spPr/>
    </dgm:pt>
    <dgm:pt modelId="{76E4974C-4FD6-4704-B111-5D1FB1F8253B}" type="pres">
      <dgm:prSet presAssocID="{B5F3E6CC-D8AC-46C4-AF49-310BAAE8CC5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65FC4-8F2C-4561-9DE7-D4399E3C9336}" type="pres">
      <dgm:prSet presAssocID="{B5F3E6CC-D8AC-46C4-AF49-310BAAE8CC5B}" presName="accent_7" presStyleCnt="0"/>
      <dgm:spPr/>
    </dgm:pt>
    <dgm:pt modelId="{016F8720-57D6-4E1F-9B4D-7DA5685C1A18}" type="pres">
      <dgm:prSet presAssocID="{B5F3E6CC-D8AC-46C4-AF49-310BAAE8CC5B}" presName="accentRepeatNode" presStyleLbl="solidFgAcc1" presStyleIdx="6" presStyleCnt="7"/>
      <dgm:spPr/>
    </dgm:pt>
  </dgm:ptLst>
  <dgm:cxnLst>
    <dgm:cxn modelId="{0A40D8D5-AC4A-4E71-8257-17809DE3D9FC}" type="presOf" srcId="{B5F3E6CC-D8AC-46C4-AF49-310BAAE8CC5B}" destId="{76E4974C-4FD6-4704-B111-5D1FB1F8253B}" srcOrd="0" destOrd="0" presId="urn:microsoft.com/office/officeart/2008/layout/VerticalCurvedList"/>
    <dgm:cxn modelId="{8F164B84-B966-47E1-93FA-7C0003882CCE}" type="presOf" srcId="{F8F292A8-5CF8-497F-8A93-764053C90425}" destId="{092CD703-8907-4F90-A8E6-39C745CE8763}" srcOrd="0" destOrd="0" presId="urn:microsoft.com/office/officeart/2008/layout/VerticalCurvedList"/>
    <dgm:cxn modelId="{04666B0B-517D-421A-9D77-1CF8B22C87A8}" srcId="{A9D63D37-8A42-4077-BBAA-881B11333553}" destId="{B5F3E6CC-D8AC-46C4-AF49-310BAAE8CC5B}" srcOrd="6" destOrd="0" parTransId="{C7C3BBC9-E3B5-4DA8-A3C6-1A24103889A8}" sibTransId="{FF32EBB5-257D-470F-A203-E1DC05E48236}"/>
    <dgm:cxn modelId="{B1327B87-BFBD-40BD-9101-34404A978DEB}" type="presOf" srcId="{A6ECAF4F-4F10-4924-95A0-AABEFAFAF497}" destId="{D8FB4E2D-7E10-43B4-8400-05C1DD15D30A}" srcOrd="0" destOrd="0" presId="urn:microsoft.com/office/officeart/2008/layout/VerticalCurvedList"/>
    <dgm:cxn modelId="{7AB75F60-9611-458F-A1F8-8090627CF1C1}" srcId="{A9D63D37-8A42-4077-BBAA-881B11333553}" destId="{9F5471FD-C207-4C3D-94D6-D36306E43CAA}" srcOrd="0" destOrd="0" parTransId="{94A6B104-BB83-4660-8C98-B7EAEC7731AB}" sibTransId="{005E0EC2-BB34-4452-B7B9-DCDE523F2461}"/>
    <dgm:cxn modelId="{8AF31D1D-9602-4EB7-9F83-A200CB2BF7D6}" type="presOf" srcId="{F48DC364-F345-4267-8AC9-5977883382B5}" destId="{3D4CC011-8788-47BE-B605-D23987DC74AC}" srcOrd="0" destOrd="0" presId="urn:microsoft.com/office/officeart/2008/layout/VerticalCurvedList"/>
    <dgm:cxn modelId="{144A188E-CF9D-4E70-8BFD-1E066D208870}" type="presOf" srcId="{CB211B11-8831-4615-9711-C1565F457730}" destId="{BB41ED82-2266-4853-B576-55F8BF926013}" srcOrd="0" destOrd="0" presId="urn:microsoft.com/office/officeart/2008/layout/VerticalCurvedList"/>
    <dgm:cxn modelId="{156530B2-6C4C-403A-B560-3F84D1E8DA2D}" srcId="{A9D63D37-8A42-4077-BBAA-881B11333553}" destId="{F8F292A8-5CF8-497F-8A93-764053C90425}" srcOrd="3" destOrd="0" parTransId="{025D89E8-AAD3-479C-B609-3381FFB57638}" sibTransId="{4ED16EEC-A155-4CEB-BE8D-DB0414F1E3AB}"/>
    <dgm:cxn modelId="{ABABB09E-C598-4A56-95F4-8C701B403C48}" srcId="{A9D63D37-8A42-4077-BBAA-881B11333553}" destId="{213CC3ED-16B6-4E64-BB16-CD04B63775E7}" srcOrd="2" destOrd="0" parTransId="{8DCD3226-FB34-4D72-A188-B68177C39197}" sibTransId="{918D5FBF-942B-45CC-A5C6-FA4B6BD40D73}"/>
    <dgm:cxn modelId="{1701E2E4-53B0-475E-A009-847943C76421}" type="presOf" srcId="{005E0EC2-BB34-4452-B7B9-DCDE523F2461}" destId="{7681278C-CAC7-446C-8328-CEA967B11B8F}" srcOrd="0" destOrd="0" presId="urn:microsoft.com/office/officeart/2008/layout/VerticalCurvedList"/>
    <dgm:cxn modelId="{0F314050-D5F3-4440-BC19-E48746D8BA12}" srcId="{A9D63D37-8A42-4077-BBAA-881B11333553}" destId="{F48DC364-F345-4267-8AC9-5977883382B5}" srcOrd="1" destOrd="0" parTransId="{4F6C5AD4-9019-49AB-BB24-91216A329126}" sibTransId="{7CDF5C34-C43F-4BAD-8B0F-BED43F7D6F87}"/>
    <dgm:cxn modelId="{3DCB5307-6AAB-418A-BAD5-7B2F0CD9DE88}" type="presOf" srcId="{A9D63D37-8A42-4077-BBAA-881B11333553}" destId="{7A645438-120A-45BF-A33E-EF8DDA69CDB9}" srcOrd="0" destOrd="0" presId="urn:microsoft.com/office/officeart/2008/layout/VerticalCurvedList"/>
    <dgm:cxn modelId="{2C087DDB-D518-4E86-99A6-5FFA0D9CE879}" type="presOf" srcId="{213CC3ED-16B6-4E64-BB16-CD04B63775E7}" destId="{BC84D8C4-6444-4FED-8D33-5805E500BC80}" srcOrd="0" destOrd="0" presId="urn:microsoft.com/office/officeart/2008/layout/VerticalCurvedList"/>
    <dgm:cxn modelId="{9E34A962-368D-4D2E-9237-92E400C19667}" srcId="{A9D63D37-8A42-4077-BBAA-881B11333553}" destId="{CB211B11-8831-4615-9711-C1565F457730}" srcOrd="5" destOrd="0" parTransId="{A47B46D8-D992-4739-8990-D3F9B2EFB153}" sibTransId="{BE1F3053-5FA4-4269-A28C-A9BCF2207E55}"/>
    <dgm:cxn modelId="{6F2A2108-566B-4D31-810B-3D7AABF98667}" type="presOf" srcId="{9F5471FD-C207-4C3D-94D6-D36306E43CAA}" destId="{B4F030B3-46B2-46A9-9D31-0A7E63C6D005}" srcOrd="0" destOrd="0" presId="urn:microsoft.com/office/officeart/2008/layout/VerticalCurvedList"/>
    <dgm:cxn modelId="{A22787F6-9747-49E2-B623-13F791DF1C41}" srcId="{A9D63D37-8A42-4077-BBAA-881B11333553}" destId="{A6ECAF4F-4F10-4924-95A0-AABEFAFAF497}" srcOrd="4" destOrd="0" parTransId="{8020EFBD-6383-405F-B3B2-A6D7785676BB}" sibTransId="{84137275-522F-409F-9A56-1B17AAC23A10}"/>
    <dgm:cxn modelId="{0347D8B2-7E59-4A90-9721-951B0AD2893A}" type="presParOf" srcId="{7A645438-120A-45BF-A33E-EF8DDA69CDB9}" destId="{5A9279C8-3FF4-4A6B-A1C9-F8649AE9C910}" srcOrd="0" destOrd="0" presId="urn:microsoft.com/office/officeart/2008/layout/VerticalCurvedList"/>
    <dgm:cxn modelId="{54C5EDB2-94CC-4CD9-AD72-8F087ABB3A77}" type="presParOf" srcId="{5A9279C8-3FF4-4A6B-A1C9-F8649AE9C910}" destId="{8D97477D-AACE-41C7-9370-949BD3F337E2}" srcOrd="0" destOrd="0" presId="urn:microsoft.com/office/officeart/2008/layout/VerticalCurvedList"/>
    <dgm:cxn modelId="{5211CB4C-909C-4547-B737-40E28958ECF3}" type="presParOf" srcId="{8D97477D-AACE-41C7-9370-949BD3F337E2}" destId="{18CC8F53-02F3-4701-A59E-78FAF0B82EC6}" srcOrd="0" destOrd="0" presId="urn:microsoft.com/office/officeart/2008/layout/VerticalCurvedList"/>
    <dgm:cxn modelId="{4BAFA5F1-DD03-4A7E-92DC-683787C423A3}" type="presParOf" srcId="{8D97477D-AACE-41C7-9370-949BD3F337E2}" destId="{7681278C-CAC7-446C-8328-CEA967B11B8F}" srcOrd="1" destOrd="0" presId="urn:microsoft.com/office/officeart/2008/layout/VerticalCurvedList"/>
    <dgm:cxn modelId="{B77FA147-7724-4DCE-95E7-2DF4AD1DFAE0}" type="presParOf" srcId="{8D97477D-AACE-41C7-9370-949BD3F337E2}" destId="{38F52C5F-EB91-420A-BB15-675512D9917C}" srcOrd="2" destOrd="0" presId="urn:microsoft.com/office/officeart/2008/layout/VerticalCurvedList"/>
    <dgm:cxn modelId="{8F5A8570-26F7-4872-AF93-0E333CBC899C}" type="presParOf" srcId="{8D97477D-AACE-41C7-9370-949BD3F337E2}" destId="{BA341759-E89C-410D-A181-F48B07563382}" srcOrd="3" destOrd="0" presId="urn:microsoft.com/office/officeart/2008/layout/VerticalCurvedList"/>
    <dgm:cxn modelId="{1E9D42B6-347F-45E6-8C9C-8AB473204E55}" type="presParOf" srcId="{5A9279C8-3FF4-4A6B-A1C9-F8649AE9C910}" destId="{B4F030B3-46B2-46A9-9D31-0A7E63C6D005}" srcOrd="1" destOrd="0" presId="urn:microsoft.com/office/officeart/2008/layout/VerticalCurvedList"/>
    <dgm:cxn modelId="{7C051667-D7D2-48B6-9362-01FEFB4371EC}" type="presParOf" srcId="{5A9279C8-3FF4-4A6B-A1C9-F8649AE9C910}" destId="{50562890-2F2D-4A7C-A2F7-02CBAD7D1D53}" srcOrd="2" destOrd="0" presId="urn:microsoft.com/office/officeart/2008/layout/VerticalCurvedList"/>
    <dgm:cxn modelId="{D2CD3D5D-B9E1-4540-9265-0F309DBD1F32}" type="presParOf" srcId="{50562890-2F2D-4A7C-A2F7-02CBAD7D1D53}" destId="{6F160A6A-6BB4-453D-A4F0-7BA66135FCA7}" srcOrd="0" destOrd="0" presId="urn:microsoft.com/office/officeart/2008/layout/VerticalCurvedList"/>
    <dgm:cxn modelId="{89E496F0-B3D6-4FDA-98D3-DC1951997484}" type="presParOf" srcId="{5A9279C8-3FF4-4A6B-A1C9-F8649AE9C910}" destId="{3D4CC011-8788-47BE-B605-D23987DC74AC}" srcOrd="3" destOrd="0" presId="urn:microsoft.com/office/officeart/2008/layout/VerticalCurvedList"/>
    <dgm:cxn modelId="{5D2D2A4C-82A3-4BA4-A206-2326BB369BB2}" type="presParOf" srcId="{5A9279C8-3FF4-4A6B-A1C9-F8649AE9C910}" destId="{B6CBD352-0328-44C7-B405-3C875558F98C}" srcOrd="4" destOrd="0" presId="urn:microsoft.com/office/officeart/2008/layout/VerticalCurvedList"/>
    <dgm:cxn modelId="{A501D351-5941-4819-B749-12800A68DBB3}" type="presParOf" srcId="{B6CBD352-0328-44C7-B405-3C875558F98C}" destId="{E50FAA3F-8905-412B-AD9B-EE5AEB93678F}" srcOrd="0" destOrd="0" presId="urn:microsoft.com/office/officeart/2008/layout/VerticalCurvedList"/>
    <dgm:cxn modelId="{3491B7E1-B446-4AA5-9B52-EEE263537A8C}" type="presParOf" srcId="{5A9279C8-3FF4-4A6B-A1C9-F8649AE9C910}" destId="{BC84D8C4-6444-4FED-8D33-5805E500BC80}" srcOrd="5" destOrd="0" presId="urn:microsoft.com/office/officeart/2008/layout/VerticalCurvedList"/>
    <dgm:cxn modelId="{9CF70B9A-5F15-4B12-B9F8-00374E80CF9D}" type="presParOf" srcId="{5A9279C8-3FF4-4A6B-A1C9-F8649AE9C910}" destId="{1F261855-42AA-4F23-899C-CF8B9EBD2E4F}" srcOrd="6" destOrd="0" presId="urn:microsoft.com/office/officeart/2008/layout/VerticalCurvedList"/>
    <dgm:cxn modelId="{471A6FC5-EF90-4684-85E8-368ED43685D3}" type="presParOf" srcId="{1F261855-42AA-4F23-899C-CF8B9EBD2E4F}" destId="{4D06BCE9-14AC-4FDB-BAC1-A56F45736CD9}" srcOrd="0" destOrd="0" presId="urn:microsoft.com/office/officeart/2008/layout/VerticalCurvedList"/>
    <dgm:cxn modelId="{F33E72D2-4DCC-40DC-A621-6A382992D15F}" type="presParOf" srcId="{5A9279C8-3FF4-4A6B-A1C9-F8649AE9C910}" destId="{092CD703-8907-4F90-A8E6-39C745CE8763}" srcOrd="7" destOrd="0" presId="urn:microsoft.com/office/officeart/2008/layout/VerticalCurvedList"/>
    <dgm:cxn modelId="{A2CDD5D0-6784-480A-883B-B12413C3C7DE}" type="presParOf" srcId="{5A9279C8-3FF4-4A6B-A1C9-F8649AE9C910}" destId="{93B2250E-4EC1-4D19-B660-C9D7C16857A5}" srcOrd="8" destOrd="0" presId="urn:microsoft.com/office/officeart/2008/layout/VerticalCurvedList"/>
    <dgm:cxn modelId="{3F86D91B-B106-47A2-A486-55B31702D914}" type="presParOf" srcId="{93B2250E-4EC1-4D19-B660-C9D7C16857A5}" destId="{25CB7EA4-DFD7-45CD-BCED-F8F17481678B}" srcOrd="0" destOrd="0" presId="urn:microsoft.com/office/officeart/2008/layout/VerticalCurvedList"/>
    <dgm:cxn modelId="{29DA4809-0380-4608-B29A-AF276A619510}" type="presParOf" srcId="{5A9279C8-3FF4-4A6B-A1C9-F8649AE9C910}" destId="{D8FB4E2D-7E10-43B4-8400-05C1DD15D30A}" srcOrd="9" destOrd="0" presId="urn:microsoft.com/office/officeart/2008/layout/VerticalCurvedList"/>
    <dgm:cxn modelId="{B9F145E5-E202-44AD-8F3E-105ABD6C9D84}" type="presParOf" srcId="{5A9279C8-3FF4-4A6B-A1C9-F8649AE9C910}" destId="{CD45BE41-FDF1-4F81-82CB-D931042801E2}" srcOrd="10" destOrd="0" presId="urn:microsoft.com/office/officeart/2008/layout/VerticalCurvedList"/>
    <dgm:cxn modelId="{1C70DAF3-6FC6-4675-BD34-FA05D671709E}" type="presParOf" srcId="{CD45BE41-FDF1-4F81-82CB-D931042801E2}" destId="{C7AEECAB-5125-488A-94E2-93951A42818C}" srcOrd="0" destOrd="0" presId="urn:microsoft.com/office/officeart/2008/layout/VerticalCurvedList"/>
    <dgm:cxn modelId="{936DEB43-2834-4131-A33D-740DCAFAB3B7}" type="presParOf" srcId="{5A9279C8-3FF4-4A6B-A1C9-F8649AE9C910}" destId="{BB41ED82-2266-4853-B576-55F8BF926013}" srcOrd="11" destOrd="0" presId="urn:microsoft.com/office/officeart/2008/layout/VerticalCurvedList"/>
    <dgm:cxn modelId="{11E3C17F-A5D2-4293-AC43-66BB1878F482}" type="presParOf" srcId="{5A9279C8-3FF4-4A6B-A1C9-F8649AE9C910}" destId="{0D090F47-B27B-4783-A2D3-E507F519E29D}" srcOrd="12" destOrd="0" presId="urn:microsoft.com/office/officeart/2008/layout/VerticalCurvedList"/>
    <dgm:cxn modelId="{398B84C5-9D87-4161-81DC-DCB12ACBE95E}" type="presParOf" srcId="{0D090F47-B27B-4783-A2D3-E507F519E29D}" destId="{AB62B740-1C22-4251-A510-9C51C6E59843}" srcOrd="0" destOrd="0" presId="urn:microsoft.com/office/officeart/2008/layout/VerticalCurvedList"/>
    <dgm:cxn modelId="{0C95302F-8E1F-4F26-BD75-149178DFF292}" type="presParOf" srcId="{5A9279C8-3FF4-4A6B-A1C9-F8649AE9C910}" destId="{76E4974C-4FD6-4704-B111-5D1FB1F8253B}" srcOrd="13" destOrd="0" presId="urn:microsoft.com/office/officeart/2008/layout/VerticalCurvedList"/>
    <dgm:cxn modelId="{495DED86-CAF5-4C30-A24C-CBD52CD97C03}" type="presParOf" srcId="{5A9279C8-3FF4-4A6B-A1C9-F8649AE9C910}" destId="{EDD65FC4-8F2C-4561-9DE7-D4399E3C9336}" srcOrd="14" destOrd="0" presId="urn:microsoft.com/office/officeart/2008/layout/VerticalCurvedList"/>
    <dgm:cxn modelId="{308576E3-E269-4A6C-A746-B489B4A12431}" type="presParOf" srcId="{EDD65FC4-8F2C-4561-9DE7-D4399E3C9336}" destId="{016F8720-57D6-4E1F-9B4D-7DA5685C1A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A84333-F121-4392-B075-6FF3A79C48D3}" type="doc">
      <dgm:prSet loTypeId="urn:microsoft.com/office/officeart/2005/8/layout/vList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D235375-AB8E-4687-8CE8-BD7823726F9E}">
      <dgm:prSet phldrT="[Text]"/>
      <dgm:spPr/>
      <dgm:t>
        <a:bodyPr/>
        <a:lstStyle/>
        <a:p>
          <a:r>
            <a:rPr lang="en-US" dirty="0" smtClean="0"/>
            <a:t>Chris Workman</a:t>
          </a:r>
          <a:endParaRPr lang="en-US" dirty="0"/>
        </a:p>
      </dgm:t>
    </dgm:pt>
    <dgm:pt modelId="{859A1E57-251A-4297-862B-AAE867EBA6E8}" type="parTrans" cxnId="{3A9150A4-EAF6-483F-BA6D-5F484D33E97F}">
      <dgm:prSet/>
      <dgm:spPr/>
      <dgm:t>
        <a:bodyPr/>
        <a:lstStyle/>
        <a:p>
          <a:endParaRPr lang="en-US"/>
        </a:p>
      </dgm:t>
    </dgm:pt>
    <dgm:pt modelId="{4D4D5FFB-909E-45CF-826C-5434A9AB3708}" type="sibTrans" cxnId="{3A9150A4-EAF6-483F-BA6D-5F484D33E97F}">
      <dgm:prSet/>
      <dgm:spPr/>
      <dgm:t>
        <a:bodyPr/>
        <a:lstStyle/>
        <a:p>
          <a:endParaRPr lang="en-US"/>
        </a:p>
      </dgm:t>
    </dgm:pt>
    <dgm:pt modelId="{930D753B-AC59-4124-B505-886993A1F350}">
      <dgm:prSet phldrT="[Text]"/>
      <dgm:spPr/>
      <dgm:t>
        <a:bodyPr/>
        <a:lstStyle/>
        <a:p>
          <a:r>
            <a:rPr lang="en-US" dirty="0" smtClean="0"/>
            <a:t>Alex Merck</a:t>
          </a:r>
          <a:endParaRPr lang="en-US" dirty="0"/>
        </a:p>
      </dgm:t>
    </dgm:pt>
    <dgm:pt modelId="{E8F89156-FD15-4AE1-99D5-2A0CDCF29E2E}" type="parTrans" cxnId="{B8DDA89F-BD9C-4CFB-B2FB-68C20291C36E}">
      <dgm:prSet/>
      <dgm:spPr/>
      <dgm:t>
        <a:bodyPr/>
        <a:lstStyle/>
        <a:p>
          <a:endParaRPr lang="en-US"/>
        </a:p>
      </dgm:t>
    </dgm:pt>
    <dgm:pt modelId="{34C2EE5D-D8B9-43F9-9DFB-E563F6723C75}" type="sibTrans" cxnId="{B8DDA89F-BD9C-4CFB-B2FB-68C20291C36E}">
      <dgm:prSet/>
      <dgm:spPr/>
      <dgm:t>
        <a:bodyPr/>
        <a:lstStyle/>
        <a:p>
          <a:endParaRPr lang="en-US"/>
        </a:p>
      </dgm:t>
    </dgm:pt>
    <dgm:pt modelId="{44C0E66F-BFBE-49B9-B0EF-ED4FC0733CF3}">
      <dgm:prSet phldrT="[Text]"/>
      <dgm:spPr/>
      <dgm:t>
        <a:bodyPr/>
        <a:lstStyle/>
        <a:p>
          <a:r>
            <a:rPr lang="en-US" dirty="0" smtClean="0"/>
            <a:t>Security Analyst, UGA Office of Information Security</a:t>
          </a:r>
          <a:endParaRPr lang="en-US" dirty="0"/>
        </a:p>
      </dgm:t>
    </dgm:pt>
    <dgm:pt modelId="{09BE0332-758C-4BE4-BED8-B6056E8C05F6}" type="parTrans" cxnId="{ACC6F360-F60E-415F-B2B3-BD67E1A6A5A9}">
      <dgm:prSet/>
      <dgm:spPr/>
      <dgm:t>
        <a:bodyPr/>
        <a:lstStyle/>
        <a:p>
          <a:endParaRPr lang="en-US"/>
        </a:p>
      </dgm:t>
    </dgm:pt>
    <dgm:pt modelId="{7B61AB2E-D615-4D1F-B853-E189EBE6B4A5}" type="sibTrans" cxnId="{ACC6F360-F60E-415F-B2B3-BD67E1A6A5A9}">
      <dgm:prSet/>
      <dgm:spPr/>
      <dgm:t>
        <a:bodyPr/>
        <a:lstStyle/>
        <a:p>
          <a:endParaRPr lang="en-US"/>
        </a:p>
      </dgm:t>
    </dgm:pt>
    <dgm:pt modelId="{D5AA7287-2CA8-4DE4-B85F-DFEA935D1D91}">
      <dgm:prSet phldrT="[Text]"/>
      <dgm:spPr/>
      <dgm:t>
        <a:bodyPr/>
        <a:lstStyle/>
        <a:p>
          <a:r>
            <a:rPr lang="en-US" dirty="0" smtClean="0"/>
            <a:t>alexm@uga.edu</a:t>
          </a:r>
          <a:endParaRPr lang="en-US" dirty="0"/>
        </a:p>
      </dgm:t>
    </dgm:pt>
    <dgm:pt modelId="{9CE0055D-565A-4C41-9853-90FBCDD33269}" type="parTrans" cxnId="{4FB1669D-855A-425B-8B31-DEB05363480A}">
      <dgm:prSet/>
      <dgm:spPr/>
      <dgm:t>
        <a:bodyPr/>
        <a:lstStyle/>
        <a:p>
          <a:endParaRPr lang="en-US"/>
        </a:p>
      </dgm:t>
    </dgm:pt>
    <dgm:pt modelId="{32181EFF-AFE7-419F-87D2-9DAC96E4E010}" type="sibTrans" cxnId="{4FB1669D-855A-425B-8B31-DEB05363480A}">
      <dgm:prSet/>
      <dgm:spPr/>
      <dgm:t>
        <a:bodyPr/>
        <a:lstStyle/>
        <a:p>
          <a:endParaRPr lang="en-US"/>
        </a:p>
      </dgm:t>
    </dgm:pt>
    <dgm:pt modelId="{394E3D55-8685-4D9F-AEBC-D5096E3577B7}">
      <dgm:prSet phldrT="[Text]"/>
      <dgm:spPr/>
      <dgm:t>
        <a:bodyPr/>
        <a:lstStyle/>
        <a:p>
          <a:r>
            <a:rPr lang="en-US" dirty="0" smtClean="0"/>
            <a:t>Associate Director, UGA Office of Information Security, CISSP</a:t>
          </a:r>
          <a:endParaRPr lang="en-US" dirty="0"/>
        </a:p>
      </dgm:t>
    </dgm:pt>
    <dgm:pt modelId="{995FE68D-AF08-4BC8-822B-BB3ACF4008C0}" type="parTrans" cxnId="{A036DDCC-44CF-4B22-9FB6-91F4BD170045}">
      <dgm:prSet/>
      <dgm:spPr/>
      <dgm:t>
        <a:bodyPr/>
        <a:lstStyle/>
        <a:p>
          <a:endParaRPr lang="en-US"/>
        </a:p>
      </dgm:t>
    </dgm:pt>
    <dgm:pt modelId="{3B05DB97-301F-4088-B122-A1282233742B}" type="sibTrans" cxnId="{A036DDCC-44CF-4B22-9FB6-91F4BD170045}">
      <dgm:prSet/>
      <dgm:spPr/>
      <dgm:t>
        <a:bodyPr/>
        <a:lstStyle/>
        <a:p>
          <a:endParaRPr lang="en-US"/>
        </a:p>
      </dgm:t>
    </dgm:pt>
    <dgm:pt modelId="{11257FF5-7E6A-412D-B3F3-EFE3854D9475}">
      <dgm:prSet phldrT="[Text]"/>
      <dgm:spPr/>
      <dgm:t>
        <a:bodyPr/>
        <a:lstStyle/>
        <a:p>
          <a:r>
            <a:rPr lang="en-US" dirty="0" smtClean="0"/>
            <a:t>cworkman@uga.edu</a:t>
          </a:r>
          <a:endParaRPr lang="en-US" dirty="0"/>
        </a:p>
      </dgm:t>
    </dgm:pt>
    <dgm:pt modelId="{B73E3E3F-1724-4D2E-91B5-328A6367D981}" type="parTrans" cxnId="{6F5258E5-D18F-45C9-98FB-83437692F0A2}">
      <dgm:prSet/>
      <dgm:spPr/>
      <dgm:t>
        <a:bodyPr/>
        <a:lstStyle/>
        <a:p>
          <a:endParaRPr lang="en-US"/>
        </a:p>
      </dgm:t>
    </dgm:pt>
    <dgm:pt modelId="{AC2D0E61-9998-4741-AF37-D4835E47460C}" type="sibTrans" cxnId="{6F5258E5-D18F-45C9-98FB-83437692F0A2}">
      <dgm:prSet/>
      <dgm:spPr/>
      <dgm:t>
        <a:bodyPr/>
        <a:lstStyle/>
        <a:p>
          <a:endParaRPr lang="en-US"/>
        </a:p>
      </dgm:t>
    </dgm:pt>
    <dgm:pt modelId="{64700F76-B8FA-4703-A79D-A21AAFB20308}" type="pres">
      <dgm:prSet presAssocID="{58A84333-F121-4392-B075-6FF3A79C48D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D7718B-0E5B-43D8-A690-ECB14E7CB129}" type="pres">
      <dgm:prSet presAssocID="{FD235375-AB8E-4687-8CE8-BD7823726F9E}" presName="comp" presStyleCnt="0"/>
      <dgm:spPr/>
    </dgm:pt>
    <dgm:pt modelId="{3824AA3F-E429-462A-8E17-B391862CFDB3}" type="pres">
      <dgm:prSet presAssocID="{FD235375-AB8E-4687-8CE8-BD7823726F9E}" presName="box" presStyleLbl="node1" presStyleIdx="0" presStyleCnt="2"/>
      <dgm:spPr/>
      <dgm:t>
        <a:bodyPr/>
        <a:lstStyle/>
        <a:p>
          <a:endParaRPr lang="en-US"/>
        </a:p>
      </dgm:t>
    </dgm:pt>
    <dgm:pt modelId="{747F0B6C-E072-42BB-97E2-18EE392A1AF0}" type="pres">
      <dgm:prSet presAssocID="{FD235375-AB8E-4687-8CE8-BD7823726F9E}" presName="img" presStyleLbl="fgImgPlace1" presStyleIdx="0" presStyleCnt="2" custScaleX="52810" custScaleY="51823"/>
      <dgm:spPr/>
    </dgm:pt>
    <dgm:pt modelId="{C5F3368E-9325-4184-B864-2C62AD465416}" type="pres">
      <dgm:prSet presAssocID="{FD235375-AB8E-4687-8CE8-BD7823726F9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8B1ED-85EF-4C1B-991C-36DFCAA830BE}" type="pres">
      <dgm:prSet presAssocID="{4D4D5FFB-909E-45CF-826C-5434A9AB3708}" presName="spacer" presStyleCnt="0"/>
      <dgm:spPr/>
    </dgm:pt>
    <dgm:pt modelId="{E2EEC207-2287-4F78-B94C-19F8451FF7E3}" type="pres">
      <dgm:prSet presAssocID="{930D753B-AC59-4124-B505-886993A1F350}" presName="comp" presStyleCnt="0"/>
      <dgm:spPr/>
    </dgm:pt>
    <dgm:pt modelId="{5C26682B-9E95-46C7-80F3-C971CFB10BF5}" type="pres">
      <dgm:prSet presAssocID="{930D753B-AC59-4124-B505-886993A1F350}" presName="box" presStyleLbl="node1" presStyleIdx="1" presStyleCnt="2"/>
      <dgm:spPr/>
      <dgm:t>
        <a:bodyPr/>
        <a:lstStyle/>
        <a:p>
          <a:endParaRPr lang="en-US"/>
        </a:p>
      </dgm:t>
    </dgm:pt>
    <dgm:pt modelId="{4A90E0C8-C762-413C-B4FF-A3FC0904D585}" type="pres">
      <dgm:prSet presAssocID="{930D753B-AC59-4124-B505-886993A1F350}" presName="img" presStyleLbl="fgImgPlace1" presStyleIdx="1" presStyleCnt="2" custScaleX="52810" custScaleY="50899"/>
      <dgm:spPr/>
    </dgm:pt>
    <dgm:pt modelId="{7720371E-0223-4C6D-BA59-B3AB69206076}" type="pres">
      <dgm:prSet presAssocID="{930D753B-AC59-4124-B505-886993A1F35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9995F6-4D98-4110-88C2-300F9DE0E553}" type="presOf" srcId="{394E3D55-8685-4D9F-AEBC-D5096E3577B7}" destId="{3824AA3F-E429-462A-8E17-B391862CFDB3}" srcOrd="0" destOrd="1" presId="urn:microsoft.com/office/officeart/2005/8/layout/vList4"/>
    <dgm:cxn modelId="{B58C770C-4A13-427B-8513-C05D00C34E9F}" type="presOf" srcId="{11257FF5-7E6A-412D-B3F3-EFE3854D9475}" destId="{C5F3368E-9325-4184-B864-2C62AD465416}" srcOrd="1" destOrd="2" presId="urn:microsoft.com/office/officeart/2005/8/layout/vList4"/>
    <dgm:cxn modelId="{B8DDA89F-BD9C-4CFB-B2FB-68C20291C36E}" srcId="{58A84333-F121-4392-B075-6FF3A79C48D3}" destId="{930D753B-AC59-4124-B505-886993A1F350}" srcOrd="1" destOrd="0" parTransId="{E8F89156-FD15-4AE1-99D5-2A0CDCF29E2E}" sibTransId="{34C2EE5D-D8B9-43F9-9DFB-E563F6723C75}"/>
    <dgm:cxn modelId="{6F5258E5-D18F-45C9-98FB-83437692F0A2}" srcId="{FD235375-AB8E-4687-8CE8-BD7823726F9E}" destId="{11257FF5-7E6A-412D-B3F3-EFE3854D9475}" srcOrd="1" destOrd="0" parTransId="{B73E3E3F-1724-4D2E-91B5-328A6367D981}" sibTransId="{AC2D0E61-9998-4741-AF37-D4835E47460C}"/>
    <dgm:cxn modelId="{B8F0EB03-23FE-4E02-9071-531D1EE48938}" type="presOf" srcId="{11257FF5-7E6A-412D-B3F3-EFE3854D9475}" destId="{3824AA3F-E429-462A-8E17-B391862CFDB3}" srcOrd="0" destOrd="2" presId="urn:microsoft.com/office/officeart/2005/8/layout/vList4"/>
    <dgm:cxn modelId="{C384AFBC-4B31-48DA-951D-9C7572E24FC4}" type="presOf" srcId="{930D753B-AC59-4124-B505-886993A1F350}" destId="{7720371E-0223-4C6D-BA59-B3AB69206076}" srcOrd="1" destOrd="0" presId="urn:microsoft.com/office/officeart/2005/8/layout/vList4"/>
    <dgm:cxn modelId="{21E104CB-51CC-414C-A456-2F7A34DA8C38}" type="presOf" srcId="{44C0E66F-BFBE-49B9-B0EF-ED4FC0733CF3}" destId="{5C26682B-9E95-46C7-80F3-C971CFB10BF5}" srcOrd="0" destOrd="1" presId="urn:microsoft.com/office/officeart/2005/8/layout/vList4"/>
    <dgm:cxn modelId="{F4FD9B67-F285-4052-93A2-7D0FF406153C}" type="presOf" srcId="{394E3D55-8685-4D9F-AEBC-D5096E3577B7}" destId="{C5F3368E-9325-4184-B864-2C62AD465416}" srcOrd="1" destOrd="1" presId="urn:microsoft.com/office/officeart/2005/8/layout/vList4"/>
    <dgm:cxn modelId="{ACC6F360-F60E-415F-B2B3-BD67E1A6A5A9}" srcId="{930D753B-AC59-4124-B505-886993A1F350}" destId="{44C0E66F-BFBE-49B9-B0EF-ED4FC0733CF3}" srcOrd="0" destOrd="0" parTransId="{09BE0332-758C-4BE4-BED8-B6056E8C05F6}" sibTransId="{7B61AB2E-D615-4D1F-B853-E189EBE6B4A5}"/>
    <dgm:cxn modelId="{1C08D043-AF78-4CB0-8CCB-790B80778E73}" type="presOf" srcId="{D5AA7287-2CA8-4DE4-B85F-DFEA935D1D91}" destId="{5C26682B-9E95-46C7-80F3-C971CFB10BF5}" srcOrd="0" destOrd="2" presId="urn:microsoft.com/office/officeart/2005/8/layout/vList4"/>
    <dgm:cxn modelId="{1F788DA3-324A-406A-9641-6FB8F94C7202}" type="presOf" srcId="{D5AA7287-2CA8-4DE4-B85F-DFEA935D1D91}" destId="{7720371E-0223-4C6D-BA59-B3AB69206076}" srcOrd="1" destOrd="2" presId="urn:microsoft.com/office/officeart/2005/8/layout/vList4"/>
    <dgm:cxn modelId="{3150446A-4BFF-404C-9F35-EB75AF193019}" type="presOf" srcId="{44C0E66F-BFBE-49B9-B0EF-ED4FC0733CF3}" destId="{7720371E-0223-4C6D-BA59-B3AB69206076}" srcOrd="1" destOrd="1" presId="urn:microsoft.com/office/officeart/2005/8/layout/vList4"/>
    <dgm:cxn modelId="{5CA404F5-5686-45B2-A93F-88422C41EFD2}" type="presOf" srcId="{FD235375-AB8E-4687-8CE8-BD7823726F9E}" destId="{C5F3368E-9325-4184-B864-2C62AD465416}" srcOrd="1" destOrd="0" presId="urn:microsoft.com/office/officeart/2005/8/layout/vList4"/>
    <dgm:cxn modelId="{4FB1669D-855A-425B-8B31-DEB05363480A}" srcId="{930D753B-AC59-4124-B505-886993A1F350}" destId="{D5AA7287-2CA8-4DE4-B85F-DFEA935D1D91}" srcOrd="1" destOrd="0" parTransId="{9CE0055D-565A-4C41-9853-90FBCDD33269}" sibTransId="{32181EFF-AFE7-419F-87D2-9DAC96E4E010}"/>
    <dgm:cxn modelId="{A036DDCC-44CF-4B22-9FB6-91F4BD170045}" srcId="{FD235375-AB8E-4687-8CE8-BD7823726F9E}" destId="{394E3D55-8685-4D9F-AEBC-D5096E3577B7}" srcOrd="0" destOrd="0" parTransId="{995FE68D-AF08-4BC8-822B-BB3ACF4008C0}" sibTransId="{3B05DB97-301F-4088-B122-A1282233742B}"/>
    <dgm:cxn modelId="{C29355B1-7C9C-46A7-92DE-3563B8D86AC5}" type="presOf" srcId="{930D753B-AC59-4124-B505-886993A1F350}" destId="{5C26682B-9E95-46C7-80F3-C971CFB10BF5}" srcOrd="0" destOrd="0" presId="urn:microsoft.com/office/officeart/2005/8/layout/vList4"/>
    <dgm:cxn modelId="{3A9150A4-EAF6-483F-BA6D-5F484D33E97F}" srcId="{58A84333-F121-4392-B075-6FF3A79C48D3}" destId="{FD235375-AB8E-4687-8CE8-BD7823726F9E}" srcOrd="0" destOrd="0" parTransId="{859A1E57-251A-4297-862B-AAE867EBA6E8}" sibTransId="{4D4D5FFB-909E-45CF-826C-5434A9AB3708}"/>
    <dgm:cxn modelId="{16C87F8A-29E6-4EC5-8DC4-CA037C13CD3B}" type="presOf" srcId="{FD235375-AB8E-4687-8CE8-BD7823726F9E}" destId="{3824AA3F-E429-462A-8E17-B391862CFDB3}" srcOrd="0" destOrd="0" presId="urn:microsoft.com/office/officeart/2005/8/layout/vList4"/>
    <dgm:cxn modelId="{A24BE61E-7006-456B-948D-A74B1ADE892B}" type="presOf" srcId="{58A84333-F121-4392-B075-6FF3A79C48D3}" destId="{64700F76-B8FA-4703-A79D-A21AAFB20308}" srcOrd="0" destOrd="0" presId="urn:microsoft.com/office/officeart/2005/8/layout/vList4"/>
    <dgm:cxn modelId="{01899A8F-CCA2-4199-BC0B-26945192599C}" type="presParOf" srcId="{64700F76-B8FA-4703-A79D-A21AAFB20308}" destId="{71D7718B-0E5B-43D8-A690-ECB14E7CB129}" srcOrd="0" destOrd="0" presId="urn:microsoft.com/office/officeart/2005/8/layout/vList4"/>
    <dgm:cxn modelId="{B504C9AF-6691-4AE6-B9C3-5D70B83C2E3F}" type="presParOf" srcId="{71D7718B-0E5B-43D8-A690-ECB14E7CB129}" destId="{3824AA3F-E429-462A-8E17-B391862CFDB3}" srcOrd="0" destOrd="0" presId="urn:microsoft.com/office/officeart/2005/8/layout/vList4"/>
    <dgm:cxn modelId="{A9C933BE-5DA1-48F0-929C-4A07A1ED7797}" type="presParOf" srcId="{71D7718B-0E5B-43D8-A690-ECB14E7CB129}" destId="{747F0B6C-E072-42BB-97E2-18EE392A1AF0}" srcOrd="1" destOrd="0" presId="urn:microsoft.com/office/officeart/2005/8/layout/vList4"/>
    <dgm:cxn modelId="{465E5EB5-A4E2-4F5D-8B68-7C8761D7D590}" type="presParOf" srcId="{71D7718B-0E5B-43D8-A690-ECB14E7CB129}" destId="{C5F3368E-9325-4184-B864-2C62AD465416}" srcOrd="2" destOrd="0" presId="urn:microsoft.com/office/officeart/2005/8/layout/vList4"/>
    <dgm:cxn modelId="{355D572F-7DF9-4155-B839-B428A2F96A61}" type="presParOf" srcId="{64700F76-B8FA-4703-A79D-A21AAFB20308}" destId="{AF88B1ED-85EF-4C1B-991C-36DFCAA830BE}" srcOrd="1" destOrd="0" presId="urn:microsoft.com/office/officeart/2005/8/layout/vList4"/>
    <dgm:cxn modelId="{E12B7ECB-53BC-4B90-8F90-1549B386AD32}" type="presParOf" srcId="{64700F76-B8FA-4703-A79D-A21AAFB20308}" destId="{E2EEC207-2287-4F78-B94C-19F8451FF7E3}" srcOrd="2" destOrd="0" presId="urn:microsoft.com/office/officeart/2005/8/layout/vList4"/>
    <dgm:cxn modelId="{D270EE6B-1DD9-4D2B-8454-A0C23CC6611D}" type="presParOf" srcId="{E2EEC207-2287-4F78-B94C-19F8451FF7E3}" destId="{5C26682B-9E95-46C7-80F3-C971CFB10BF5}" srcOrd="0" destOrd="0" presId="urn:microsoft.com/office/officeart/2005/8/layout/vList4"/>
    <dgm:cxn modelId="{C0DE07D1-1D27-4B6D-A6D8-C7818DA47CEC}" type="presParOf" srcId="{E2EEC207-2287-4F78-B94C-19F8451FF7E3}" destId="{4A90E0C8-C762-413C-B4FF-A3FC0904D585}" srcOrd="1" destOrd="0" presId="urn:microsoft.com/office/officeart/2005/8/layout/vList4"/>
    <dgm:cxn modelId="{8BC5EA46-BD3A-4458-A1AA-3FDE0941AEA4}" type="presParOf" srcId="{E2EEC207-2287-4F78-B94C-19F8451FF7E3}" destId="{7720371E-0223-4C6D-BA59-B3AB6920607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75A062-6B8F-4828-9C8E-8EADABE7176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580094-9839-4664-A52D-32AEB1CEFDC5}">
      <dgm:prSet phldrT="[Text]"/>
      <dgm:spPr/>
      <dgm:t>
        <a:bodyPr/>
        <a:lstStyle/>
        <a:p>
          <a:r>
            <a:rPr lang="en-US" dirty="0" smtClean="0"/>
            <a:t>SIEM</a:t>
          </a:r>
          <a:endParaRPr lang="en-US" dirty="0"/>
        </a:p>
      </dgm:t>
    </dgm:pt>
    <dgm:pt modelId="{E774954F-36DE-4A23-9F68-48A20F9D9CFA}" type="parTrans" cxnId="{A142546D-D9AC-402E-86E6-C068FA3D5662}">
      <dgm:prSet/>
      <dgm:spPr/>
      <dgm:t>
        <a:bodyPr/>
        <a:lstStyle/>
        <a:p>
          <a:endParaRPr lang="en-US"/>
        </a:p>
      </dgm:t>
    </dgm:pt>
    <dgm:pt modelId="{A6DAC736-E871-49C2-9EC4-3D228F027E48}" type="sibTrans" cxnId="{A142546D-D9AC-402E-86E6-C068FA3D5662}">
      <dgm:prSet/>
      <dgm:spPr/>
      <dgm:t>
        <a:bodyPr/>
        <a:lstStyle/>
        <a:p>
          <a:endParaRPr lang="en-US"/>
        </a:p>
      </dgm:t>
    </dgm:pt>
    <dgm:pt modelId="{9DDF93E5-E45A-4EE1-828E-4F716E5CB85A}">
      <dgm:prSet phldrT="[Text]"/>
      <dgm:spPr/>
      <dgm:t>
        <a:bodyPr/>
        <a:lstStyle/>
        <a:p>
          <a:r>
            <a:rPr lang="en-US" dirty="0" smtClean="0"/>
            <a:t>Security Information and Event Manager</a:t>
          </a:r>
          <a:endParaRPr lang="en-US" dirty="0"/>
        </a:p>
      </dgm:t>
    </dgm:pt>
    <dgm:pt modelId="{49132FAA-5B94-40D1-B5FE-7722A0AA5607}" type="parTrans" cxnId="{72DB865E-E8C6-4FA5-BA26-29BD426B106F}">
      <dgm:prSet/>
      <dgm:spPr/>
      <dgm:t>
        <a:bodyPr/>
        <a:lstStyle/>
        <a:p>
          <a:endParaRPr lang="en-US"/>
        </a:p>
      </dgm:t>
    </dgm:pt>
    <dgm:pt modelId="{EF5A3780-5C90-4C0F-8611-D9056D6A1CFF}" type="sibTrans" cxnId="{72DB865E-E8C6-4FA5-BA26-29BD426B106F}">
      <dgm:prSet/>
      <dgm:spPr/>
      <dgm:t>
        <a:bodyPr/>
        <a:lstStyle/>
        <a:p>
          <a:endParaRPr lang="en-US"/>
        </a:p>
      </dgm:t>
    </dgm:pt>
    <dgm:pt modelId="{8F8FE3F8-A80A-424E-A303-F22D2C0C5694}">
      <dgm:prSet phldrT="[Text]"/>
      <dgm:spPr/>
      <dgm:t>
        <a:bodyPr/>
        <a:lstStyle/>
        <a:p>
          <a:r>
            <a:rPr lang="en-US" dirty="0" smtClean="0"/>
            <a:t>Centralized Services</a:t>
          </a:r>
          <a:endParaRPr lang="en-US" dirty="0"/>
        </a:p>
      </dgm:t>
    </dgm:pt>
    <dgm:pt modelId="{ABD99401-6649-43FD-A7B7-07839D2E1542}" type="parTrans" cxnId="{086F7111-1D27-4EC5-BA4B-5D8759AA7233}">
      <dgm:prSet/>
      <dgm:spPr/>
      <dgm:t>
        <a:bodyPr/>
        <a:lstStyle/>
        <a:p>
          <a:endParaRPr lang="en-US"/>
        </a:p>
      </dgm:t>
    </dgm:pt>
    <dgm:pt modelId="{A3972C6A-3E4B-4C2D-95A6-2B68BECF642B}" type="sibTrans" cxnId="{086F7111-1D27-4EC5-BA4B-5D8759AA7233}">
      <dgm:prSet/>
      <dgm:spPr/>
      <dgm:t>
        <a:bodyPr/>
        <a:lstStyle/>
        <a:p>
          <a:endParaRPr lang="en-US"/>
        </a:p>
      </dgm:t>
    </dgm:pt>
    <dgm:pt modelId="{05E1D878-7C72-47F2-912A-B470EBAC7B4C}">
      <dgm:prSet phldrT="[Text]"/>
      <dgm:spPr/>
      <dgm:t>
        <a:bodyPr/>
        <a:lstStyle/>
        <a:p>
          <a:r>
            <a:rPr lang="en-US" dirty="0" err="1" smtClean="0"/>
            <a:t>AntiVirus</a:t>
          </a:r>
          <a:endParaRPr lang="en-US" dirty="0"/>
        </a:p>
      </dgm:t>
    </dgm:pt>
    <dgm:pt modelId="{3F13EC2E-8A92-463A-8540-4B60F960EDEB}" type="parTrans" cxnId="{ECE9DC1D-4932-481E-ADFB-AE0BD7FDDF9E}">
      <dgm:prSet/>
      <dgm:spPr/>
      <dgm:t>
        <a:bodyPr/>
        <a:lstStyle/>
        <a:p>
          <a:endParaRPr lang="en-US"/>
        </a:p>
      </dgm:t>
    </dgm:pt>
    <dgm:pt modelId="{E650727A-BFAE-4BB4-B3CE-C4462B157E28}" type="sibTrans" cxnId="{ECE9DC1D-4932-481E-ADFB-AE0BD7FDDF9E}">
      <dgm:prSet/>
      <dgm:spPr/>
      <dgm:t>
        <a:bodyPr/>
        <a:lstStyle/>
        <a:p>
          <a:endParaRPr lang="en-US"/>
        </a:p>
      </dgm:t>
    </dgm:pt>
    <dgm:pt modelId="{B6FD586D-B379-44D2-8904-99A5EDC1ED82}">
      <dgm:prSet phldrT="[Text]"/>
      <dgm:spPr/>
      <dgm:t>
        <a:bodyPr/>
        <a:lstStyle/>
        <a:p>
          <a:r>
            <a:rPr lang="en-US" dirty="0" smtClean="0"/>
            <a:t>Vulnerability Scanner</a:t>
          </a:r>
          <a:endParaRPr lang="en-US" dirty="0"/>
        </a:p>
      </dgm:t>
    </dgm:pt>
    <dgm:pt modelId="{52857AA1-4BC3-4796-8673-FAB4C39293D8}" type="parTrans" cxnId="{C47CD822-D1FB-4551-8CA7-200DCAA44739}">
      <dgm:prSet/>
      <dgm:spPr/>
      <dgm:t>
        <a:bodyPr/>
        <a:lstStyle/>
        <a:p>
          <a:endParaRPr lang="en-US"/>
        </a:p>
      </dgm:t>
    </dgm:pt>
    <dgm:pt modelId="{6553FFF7-0DB7-433D-A7C9-43382FA94906}" type="sibTrans" cxnId="{C47CD822-D1FB-4551-8CA7-200DCAA44739}">
      <dgm:prSet/>
      <dgm:spPr/>
      <dgm:t>
        <a:bodyPr/>
        <a:lstStyle/>
        <a:p>
          <a:endParaRPr lang="en-US"/>
        </a:p>
      </dgm:t>
    </dgm:pt>
    <dgm:pt modelId="{BFAC7D17-8E30-486F-9D84-F0EBC1BDD016}">
      <dgm:prSet phldrT="[Text]"/>
      <dgm:spPr/>
      <dgm:t>
        <a:bodyPr/>
        <a:lstStyle/>
        <a:p>
          <a:r>
            <a:rPr lang="en-US" dirty="0" smtClean="0"/>
            <a:t>DLP</a:t>
          </a:r>
          <a:endParaRPr lang="en-US" dirty="0"/>
        </a:p>
      </dgm:t>
    </dgm:pt>
    <dgm:pt modelId="{16FF7E2D-7D58-4787-B1DA-20569AA9FFB4}" type="parTrans" cxnId="{797B1BB7-0905-414B-BB9D-9FD4AA725AE8}">
      <dgm:prSet/>
      <dgm:spPr/>
      <dgm:t>
        <a:bodyPr/>
        <a:lstStyle/>
        <a:p>
          <a:endParaRPr lang="en-US"/>
        </a:p>
      </dgm:t>
    </dgm:pt>
    <dgm:pt modelId="{C8C9F0DF-2A5F-4F00-B177-3B0995B90547}" type="sibTrans" cxnId="{797B1BB7-0905-414B-BB9D-9FD4AA725AE8}">
      <dgm:prSet/>
      <dgm:spPr/>
      <dgm:t>
        <a:bodyPr/>
        <a:lstStyle/>
        <a:p>
          <a:endParaRPr lang="en-US"/>
        </a:p>
      </dgm:t>
    </dgm:pt>
    <dgm:pt modelId="{F8717479-14D1-4CC3-8360-6A352B90B156}">
      <dgm:prSet phldrT="[Text]"/>
      <dgm:spPr/>
      <dgm:t>
        <a:bodyPr/>
        <a:lstStyle/>
        <a:p>
          <a:r>
            <a:rPr lang="en-US" dirty="0" smtClean="0"/>
            <a:t>Firewall</a:t>
          </a:r>
          <a:endParaRPr lang="en-US" dirty="0"/>
        </a:p>
      </dgm:t>
    </dgm:pt>
    <dgm:pt modelId="{980E1E14-E9BB-4582-8FD5-90DE1CA8A770}" type="parTrans" cxnId="{BE3AD386-B3C1-4DDC-B40D-0459A50B4ED9}">
      <dgm:prSet/>
      <dgm:spPr/>
      <dgm:t>
        <a:bodyPr/>
        <a:lstStyle/>
        <a:p>
          <a:endParaRPr lang="en-US"/>
        </a:p>
      </dgm:t>
    </dgm:pt>
    <dgm:pt modelId="{17CF021C-E7B7-4BAC-8568-67A91677D6DE}" type="sibTrans" cxnId="{BE3AD386-B3C1-4DDC-B40D-0459A50B4ED9}">
      <dgm:prSet/>
      <dgm:spPr/>
      <dgm:t>
        <a:bodyPr/>
        <a:lstStyle/>
        <a:p>
          <a:endParaRPr lang="en-US"/>
        </a:p>
      </dgm:t>
    </dgm:pt>
    <dgm:pt modelId="{6C53687B-053E-4138-8E3D-7B60F2AD8A31}" type="pres">
      <dgm:prSet presAssocID="{CD75A062-6B8F-4828-9C8E-8EADABE717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2F5099-314E-4BA8-AAE9-5695EAD4E01A}" type="pres">
      <dgm:prSet presAssocID="{9A580094-9839-4664-A52D-32AEB1CEFDC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A4C55-6DAA-4DB4-8C42-1E02D7C15E78}" type="pres">
      <dgm:prSet presAssocID="{9A580094-9839-4664-A52D-32AEB1CEFDC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8A241-10D7-4CD8-8498-3278499DAC44}" type="pres">
      <dgm:prSet presAssocID="{8F8FE3F8-A80A-424E-A303-F22D2C0C569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51AFA-68ED-4911-88DF-939FB4584BF4}" type="pres">
      <dgm:prSet presAssocID="{8F8FE3F8-A80A-424E-A303-F22D2C0C569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7CD822-D1FB-4551-8CA7-200DCAA44739}" srcId="{8F8FE3F8-A80A-424E-A303-F22D2C0C5694}" destId="{B6FD586D-B379-44D2-8904-99A5EDC1ED82}" srcOrd="1" destOrd="0" parTransId="{52857AA1-4BC3-4796-8673-FAB4C39293D8}" sibTransId="{6553FFF7-0DB7-433D-A7C9-43382FA94906}"/>
    <dgm:cxn modelId="{0CBA9CB7-3D67-4825-93F3-0F223DA72306}" type="presOf" srcId="{BFAC7D17-8E30-486F-9D84-F0EBC1BDD016}" destId="{EA551AFA-68ED-4911-88DF-939FB4584BF4}" srcOrd="0" destOrd="2" presId="urn:microsoft.com/office/officeart/2005/8/layout/vList2"/>
    <dgm:cxn modelId="{25CDF470-2CDF-4863-BA02-3AD0EC940EFF}" type="presOf" srcId="{CD75A062-6B8F-4828-9C8E-8EADABE71762}" destId="{6C53687B-053E-4138-8E3D-7B60F2AD8A31}" srcOrd="0" destOrd="0" presId="urn:microsoft.com/office/officeart/2005/8/layout/vList2"/>
    <dgm:cxn modelId="{DE0D96C0-1E94-43A7-A6C1-1893F3A789F5}" type="presOf" srcId="{8F8FE3F8-A80A-424E-A303-F22D2C0C5694}" destId="{7A78A241-10D7-4CD8-8498-3278499DAC44}" srcOrd="0" destOrd="0" presId="urn:microsoft.com/office/officeart/2005/8/layout/vList2"/>
    <dgm:cxn modelId="{797B1BB7-0905-414B-BB9D-9FD4AA725AE8}" srcId="{8F8FE3F8-A80A-424E-A303-F22D2C0C5694}" destId="{BFAC7D17-8E30-486F-9D84-F0EBC1BDD016}" srcOrd="2" destOrd="0" parTransId="{16FF7E2D-7D58-4787-B1DA-20569AA9FFB4}" sibTransId="{C8C9F0DF-2A5F-4F00-B177-3B0995B90547}"/>
    <dgm:cxn modelId="{A142546D-D9AC-402E-86E6-C068FA3D5662}" srcId="{CD75A062-6B8F-4828-9C8E-8EADABE71762}" destId="{9A580094-9839-4664-A52D-32AEB1CEFDC5}" srcOrd="0" destOrd="0" parTransId="{E774954F-36DE-4A23-9F68-48A20F9D9CFA}" sibTransId="{A6DAC736-E871-49C2-9EC4-3D228F027E48}"/>
    <dgm:cxn modelId="{BE3AD386-B3C1-4DDC-B40D-0459A50B4ED9}" srcId="{8F8FE3F8-A80A-424E-A303-F22D2C0C5694}" destId="{F8717479-14D1-4CC3-8360-6A352B90B156}" srcOrd="3" destOrd="0" parTransId="{980E1E14-E9BB-4582-8FD5-90DE1CA8A770}" sibTransId="{17CF021C-E7B7-4BAC-8568-67A91677D6DE}"/>
    <dgm:cxn modelId="{086F7111-1D27-4EC5-BA4B-5D8759AA7233}" srcId="{CD75A062-6B8F-4828-9C8E-8EADABE71762}" destId="{8F8FE3F8-A80A-424E-A303-F22D2C0C5694}" srcOrd="1" destOrd="0" parTransId="{ABD99401-6649-43FD-A7B7-07839D2E1542}" sibTransId="{A3972C6A-3E4B-4C2D-95A6-2B68BECF642B}"/>
    <dgm:cxn modelId="{FBE72A9D-2EA7-402F-B8E7-EB3499AA3E3C}" type="presOf" srcId="{B6FD586D-B379-44D2-8904-99A5EDC1ED82}" destId="{EA551AFA-68ED-4911-88DF-939FB4584BF4}" srcOrd="0" destOrd="1" presId="urn:microsoft.com/office/officeart/2005/8/layout/vList2"/>
    <dgm:cxn modelId="{72DB865E-E8C6-4FA5-BA26-29BD426B106F}" srcId="{9A580094-9839-4664-A52D-32AEB1CEFDC5}" destId="{9DDF93E5-E45A-4EE1-828E-4F716E5CB85A}" srcOrd="0" destOrd="0" parTransId="{49132FAA-5B94-40D1-B5FE-7722A0AA5607}" sibTransId="{EF5A3780-5C90-4C0F-8611-D9056D6A1CFF}"/>
    <dgm:cxn modelId="{C5082337-F1DA-474D-BD9B-4D65786B66C7}" type="presOf" srcId="{9A580094-9839-4664-A52D-32AEB1CEFDC5}" destId="{BD2F5099-314E-4BA8-AAE9-5695EAD4E01A}" srcOrd="0" destOrd="0" presId="urn:microsoft.com/office/officeart/2005/8/layout/vList2"/>
    <dgm:cxn modelId="{ECE9DC1D-4932-481E-ADFB-AE0BD7FDDF9E}" srcId="{8F8FE3F8-A80A-424E-A303-F22D2C0C5694}" destId="{05E1D878-7C72-47F2-912A-B470EBAC7B4C}" srcOrd="0" destOrd="0" parTransId="{3F13EC2E-8A92-463A-8540-4B60F960EDEB}" sibTransId="{E650727A-BFAE-4BB4-B3CE-C4462B157E28}"/>
    <dgm:cxn modelId="{AB954B98-3AF4-477C-A2D9-E63ABD3FB9D6}" type="presOf" srcId="{05E1D878-7C72-47F2-912A-B470EBAC7B4C}" destId="{EA551AFA-68ED-4911-88DF-939FB4584BF4}" srcOrd="0" destOrd="0" presId="urn:microsoft.com/office/officeart/2005/8/layout/vList2"/>
    <dgm:cxn modelId="{DAF35173-3B00-4ED5-BAB5-C31A2CDBEE8A}" type="presOf" srcId="{9DDF93E5-E45A-4EE1-828E-4F716E5CB85A}" destId="{CA4A4C55-6DAA-4DB4-8C42-1E02D7C15E78}" srcOrd="0" destOrd="0" presId="urn:microsoft.com/office/officeart/2005/8/layout/vList2"/>
    <dgm:cxn modelId="{96C29368-E8CA-4988-8549-94EC8B3C2248}" type="presOf" srcId="{F8717479-14D1-4CC3-8360-6A352B90B156}" destId="{EA551AFA-68ED-4911-88DF-939FB4584BF4}" srcOrd="0" destOrd="3" presId="urn:microsoft.com/office/officeart/2005/8/layout/vList2"/>
    <dgm:cxn modelId="{031C0C48-8D6A-4A9B-862B-80A7AF2A2432}" type="presParOf" srcId="{6C53687B-053E-4138-8E3D-7B60F2AD8A31}" destId="{BD2F5099-314E-4BA8-AAE9-5695EAD4E01A}" srcOrd="0" destOrd="0" presId="urn:microsoft.com/office/officeart/2005/8/layout/vList2"/>
    <dgm:cxn modelId="{DF2D403F-F614-441C-905E-EB2BCD99955D}" type="presParOf" srcId="{6C53687B-053E-4138-8E3D-7B60F2AD8A31}" destId="{CA4A4C55-6DAA-4DB4-8C42-1E02D7C15E78}" srcOrd="1" destOrd="0" presId="urn:microsoft.com/office/officeart/2005/8/layout/vList2"/>
    <dgm:cxn modelId="{DEB581DB-6E0C-4EED-B3E9-EA4AF90A52D9}" type="presParOf" srcId="{6C53687B-053E-4138-8E3D-7B60F2AD8A31}" destId="{7A78A241-10D7-4CD8-8498-3278499DAC44}" srcOrd="2" destOrd="0" presId="urn:microsoft.com/office/officeart/2005/8/layout/vList2"/>
    <dgm:cxn modelId="{139A1E9D-2258-470B-8398-163ADD77290A}" type="presParOf" srcId="{6C53687B-053E-4138-8E3D-7B60F2AD8A31}" destId="{EA551AFA-68ED-4911-88DF-939FB4584BF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1FFE4E-4F1C-415C-BF8A-DEF08BF01B62}" type="doc">
      <dgm:prSet loTypeId="urn:microsoft.com/office/officeart/2005/8/layout/h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E7A34F0-FB98-4734-AC10-68CA91D9E067}">
      <dgm:prSet phldrT="[Text]"/>
      <dgm:spPr/>
      <dgm:t>
        <a:bodyPr/>
        <a:lstStyle/>
        <a:p>
          <a:r>
            <a:rPr lang="en-US" dirty="0" smtClean="0"/>
            <a:t>Threats</a:t>
          </a:r>
          <a:endParaRPr lang="en-US" dirty="0"/>
        </a:p>
      </dgm:t>
    </dgm:pt>
    <dgm:pt modelId="{268BDF34-8F5A-41D4-8A4A-AB62F92D0A0D}" type="parTrans" cxnId="{5DE218A6-C097-4AF5-AEB1-C2B501C3604A}">
      <dgm:prSet/>
      <dgm:spPr/>
      <dgm:t>
        <a:bodyPr/>
        <a:lstStyle/>
        <a:p>
          <a:endParaRPr lang="en-US"/>
        </a:p>
      </dgm:t>
    </dgm:pt>
    <dgm:pt modelId="{80B8D431-7E98-4265-BDD8-B70A876F8F5A}" type="sibTrans" cxnId="{5DE218A6-C097-4AF5-AEB1-C2B501C3604A}">
      <dgm:prSet/>
      <dgm:spPr/>
      <dgm:t>
        <a:bodyPr/>
        <a:lstStyle/>
        <a:p>
          <a:endParaRPr lang="en-US"/>
        </a:p>
      </dgm:t>
    </dgm:pt>
    <dgm:pt modelId="{E552C5B1-670B-4072-87B8-C2E60A4F807B}">
      <dgm:prSet phldrT="[Text]" custT="1"/>
      <dgm:spPr/>
      <dgm:t>
        <a:bodyPr/>
        <a:lstStyle/>
        <a:p>
          <a:r>
            <a:rPr lang="en-US" sz="2200" dirty="0" err="1" smtClean="0"/>
            <a:t>AntiVirus</a:t>
          </a:r>
          <a:endParaRPr lang="en-US" sz="2200" dirty="0"/>
        </a:p>
      </dgm:t>
    </dgm:pt>
    <dgm:pt modelId="{352407FA-51A1-4108-995C-4A7AABF3D4F2}" type="parTrans" cxnId="{8C2AFB8B-E35F-45E6-9014-0F9F61D51F21}">
      <dgm:prSet/>
      <dgm:spPr/>
      <dgm:t>
        <a:bodyPr/>
        <a:lstStyle/>
        <a:p>
          <a:endParaRPr lang="en-US"/>
        </a:p>
      </dgm:t>
    </dgm:pt>
    <dgm:pt modelId="{5BB00D28-E3F2-401E-A9A1-77498CAE12AD}" type="sibTrans" cxnId="{8C2AFB8B-E35F-45E6-9014-0F9F61D51F21}">
      <dgm:prSet/>
      <dgm:spPr/>
      <dgm:t>
        <a:bodyPr/>
        <a:lstStyle/>
        <a:p>
          <a:endParaRPr lang="en-US"/>
        </a:p>
      </dgm:t>
    </dgm:pt>
    <dgm:pt modelId="{19301791-0E12-406B-A0A6-B1235D27ACC1}">
      <dgm:prSet phldrT="[Text]" custT="1"/>
      <dgm:spPr/>
      <dgm:t>
        <a:bodyPr/>
        <a:lstStyle/>
        <a:p>
          <a:r>
            <a:rPr lang="en-US" sz="2200" dirty="0" smtClean="0"/>
            <a:t>IDP</a:t>
          </a:r>
          <a:endParaRPr lang="en-US" sz="2200" dirty="0"/>
        </a:p>
      </dgm:t>
    </dgm:pt>
    <dgm:pt modelId="{9740863D-AAAF-4884-ABC3-CD160A5C9CB1}" type="parTrans" cxnId="{F09F2118-9690-474D-A0ED-4DE8D5288CB4}">
      <dgm:prSet/>
      <dgm:spPr/>
      <dgm:t>
        <a:bodyPr/>
        <a:lstStyle/>
        <a:p>
          <a:endParaRPr lang="en-US"/>
        </a:p>
      </dgm:t>
    </dgm:pt>
    <dgm:pt modelId="{33A9C2BB-58C6-4418-B094-872090FE9E5F}" type="sibTrans" cxnId="{F09F2118-9690-474D-A0ED-4DE8D5288CB4}">
      <dgm:prSet/>
      <dgm:spPr/>
      <dgm:t>
        <a:bodyPr/>
        <a:lstStyle/>
        <a:p>
          <a:endParaRPr lang="en-US"/>
        </a:p>
      </dgm:t>
    </dgm:pt>
    <dgm:pt modelId="{ADE305AA-E769-4C1C-A186-A855C781E2D3}">
      <dgm:prSet phldrT="[Text]"/>
      <dgm:spPr/>
      <dgm:t>
        <a:bodyPr/>
        <a:lstStyle/>
        <a:p>
          <a:r>
            <a:rPr lang="en-US" dirty="0" smtClean="0"/>
            <a:t>Vulnerabilities</a:t>
          </a:r>
          <a:endParaRPr lang="en-US" dirty="0"/>
        </a:p>
      </dgm:t>
    </dgm:pt>
    <dgm:pt modelId="{C41F2467-D7B4-4B52-AF67-5B28A4C09CF8}" type="parTrans" cxnId="{411BCE25-26C4-4D9E-B0C6-4838769B7548}">
      <dgm:prSet/>
      <dgm:spPr/>
      <dgm:t>
        <a:bodyPr/>
        <a:lstStyle/>
        <a:p>
          <a:endParaRPr lang="en-US"/>
        </a:p>
      </dgm:t>
    </dgm:pt>
    <dgm:pt modelId="{2F665DD2-59D6-4A6F-A337-50D23A32F103}" type="sibTrans" cxnId="{411BCE25-26C4-4D9E-B0C6-4838769B7548}">
      <dgm:prSet/>
      <dgm:spPr/>
      <dgm:t>
        <a:bodyPr/>
        <a:lstStyle/>
        <a:p>
          <a:endParaRPr lang="en-US"/>
        </a:p>
      </dgm:t>
    </dgm:pt>
    <dgm:pt modelId="{F7770189-4274-4B4C-9C60-E209CEAA3AF6}">
      <dgm:prSet phldrT="[Text]" custT="1"/>
      <dgm:spPr/>
      <dgm:t>
        <a:bodyPr/>
        <a:lstStyle/>
        <a:p>
          <a:r>
            <a:rPr lang="en-US" sz="2200" dirty="0" err="1" smtClean="0"/>
            <a:t>NeXpose</a:t>
          </a:r>
          <a:endParaRPr lang="en-US" sz="2200" dirty="0"/>
        </a:p>
      </dgm:t>
    </dgm:pt>
    <dgm:pt modelId="{06B623C2-91E2-445F-A0E3-77EEB6DE9F5B}" type="parTrans" cxnId="{6292A3F4-26FD-4AA7-A3CD-B141AA251E5F}">
      <dgm:prSet/>
      <dgm:spPr/>
      <dgm:t>
        <a:bodyPr/>
        <a:lstStyle/>
        <a:p>
          <a:endParaRPr lang="en-US"/>
        </a:p>
      </dgm:t>
    </dgm:pt>
    <dgm:pt modelId="{8EB21E84-1469-4C96-B7B4-D2CB5E0524A3}" type="sibTrans" cxnId="{6292A3F4-26FD-4AA7-A3CD-B141AA251E5F}">
      <dgm:prSet/>
      <dgm:spPr/>
      <dgm:t>
        <a:bodyPr/>
        <a:lstStyle/>
        <a:p>
          <a:endParaRPr lang="en-US"/>
        </a:p>
      </dgm:t>
    </dgm:pt>
    <dgm:pt modelId="{40B72080-26F2-4084-ADED-C63D90B84145}">
      <dgm:prSet phldrT="[Text]"/>
      <dgm:spPr/>
      <dgm:t>
        <a:bodyPr/>
        <a:lstStyle/>
        <a:p>
          <a:r>
            <a:rPr lang="en-US" dirty="0" smtClean="0"/>
            <a:t>ASSETs</a:t>
          </a:r>
          <a:endParaRPr lang="en-US" dirty="0"/>
        </a:p>
      </dgm:t>
    </dgm:pt>
    <dgm:pt modelId="{6341372F-4770-4B39-9AD2-06B4EF9E2163}" type="parTrans" cxnId="{E37D50CC-240C-4808-9A3B-8B2CA2D38556}">
      <dgm:prSet/>
      <dgm:spPr/>
      <dgm:t>
        <a:bodyPr/>
        <a:lstStyle/>
        <a:p>
          <a:endParaRPr lang="en-US"/>
        </a:p>
      </dgm:t>
    </dgm:pt>
    <dgm:pt modelId="{362DE4EA-9A53-4C2B-ADC5-3539431FDE31}" type="sibTrans" cxnId="{E37D50CC-240C-4808-9A3B-8B2CA2D38556}">
      <dgm:prSet/>
      <dgm:spPr/>
      <dgm:t>
        <a:bodyPr/>
        <a:lstStyle/>
        <a:p>
          <a:endParaRPr lang="en-US"/>
        </a:p>
      </dgm:t>
    </dgm:pt>
    <dgm:pt modelId="{E05978FE-6480-449B-84D3-0AB63E75DF89}">
      <dgm:prSet phldrT="[Text]" custT="1"/>
      <dgm:spPr/>
      <dgm:t>
        <a:bodyPr/>
        <a:lstStyle/>
        <a:p>
          <a:r>
            <a:rPr lang="en-US" sz="2200" dirty="0" err="1" smtClean="0"/>
            <a:t>FireEye</a:t>
          </a:r>
          <a:endParaRPr lang="en-US" sz="2200" dirty="0"/>
        </a:p>
      </dgm:t>
    </dgm:pt>
    <dgm:pt modelId="{48313361-D2AB-4D8B-8B43-A52DD92FF432}" type="parTrans" cxnId="{C1C49C03-F11D-4192-B2E2-10D81BAC95DE}">
      <dgm:prSet/>
      <dgm:spPr/>
      <dgm:t>
        <a:bodyPr/>
        <a:lstStyle/>
        <a:p>
          <a:endParaRPr lang="en-US"/>
        </a:p>
      </dgm:t>
    </dgm:pt>
    <dgm:pt modelId="{5E381C4B-A803-4809-907F-6BE061E0C666}" type="sibTrans" cxnId="{C1C49C03-F11D-4192-B2E2-10D81BAC95DE}">
      <dgm:prSet/>
      <dgm:spPr/>
      <dgm:t>
        <a:bodyPr/>
        <a:lstStyle/>
        <a:p>
          <a:endParaRPr lang="en-US"/>
        </a:p>
      </dgm:t>
    </dgm:pt>
    <dgm:pt modelId="{360896BC-8DE9-4B36-97D3-3333F6181F52}">
      <dgm:prSet phldrT="[Text]" custT="1"/>
      <dgm:spPr/>
      <dgm:t>
        <a:bodyPr/>
        <a:lstStyle/>
        <a:p>
          <a:r>
            <a:rPr lang="en-US" sz="2200" dirty="0" smtClean="0"/>
            <a:t>Firewall</a:t>
          </a:r>
          <a:endParaRPr lang="en-US" sz="2200" dirty="0"/>
        </a:p>
      </dgm:t>
    </dgm:pt>
    <dgm:pt modelId="{6C225CE8-9202-4CB3-ACDF-A00609822B22}" type="parTrans" cxnId="{46C2C68C-909C-4D3D-9FFF-30E0CB3EA459}">
      <dgm:prSet/>
      <dgm:spPr/>
      <dgm:t>
        <a:bodyPr/>
        <a:lstStyle/>
        <a:p>
          <a:endParaRPr lang="en-US"/>
        </a:p>
      </dgm:t>
    </dgm:pt>
    <dgm:pt modelId="{D1E03115-6E7C-4319-B16E-2FC5DBF1F1E9}" type="sibTrans" cxnId="{46C2C68C-909C-4D3D-9FFF-30E0CB3EA459}">
      <dgm:prSet/>
      <dgm:spPr/>
      <dgm:t>
        <a:bodyPr/>
        <a:lstStyle/>
        <a:p>
          <a:endParaRPr lang="en-US"/>
        </a:p>
      </dgm:t>
    </dgm:pt>
    <dgm:pt modelId="{F4A9507A-4376-4EF3-A1DA-D0B6A5A5051B}">
      <dgm:prSet phldrT="[Text]" custT="1"/>
      <dgm:spPr/>
      <dgm:t>
        <a:bodyPr/>
        <a:lstStyle/>
        <a:p>
          <a:r>
            <a:rPr lang="en-US" sz="2200" dirty="0" smtClean="0"/>
            <a:t>SNORT</a:t>
          </a:r>
          <a:endParaRPr lang="en-US" sz="2200" dirty="0"/>
        </a:p>
      </dgm:t>
    </dgm:pt>
    <dgm:pt modelId="{5A8E0790-F169-47B4-9E20-7497ED831EB4}" type="parTrans" cxnId="{9B867495-B80B-40F8-84B7-536675AACE75}">
      <dgm:prSet/>
      <dgm:spPr/>
      <dgm:t>
        <a:bodyPr/>
        <a:lstStyle/>
        <a:p>
          <a:endParaRPr lang="en-US"/>
        </a:p>
      </dgm:t>
    </dgm:pt>
    <dgm:pt modelId="{4ABB34EF-F0E7-4C40-829E-37010675B185}" type="sibTrans" cxnId="{9B867495-B80B-40F8-84B7-536675AACE75}">
      <dgm:prSet/>
      <dgm:spPr/>
      <dgm:t>
        <a:bodyPr/>
        <a:lstStyle/>
        <a:p>
          <a:endParaRPr lang="en-US"/>
        </a:p>
      </dgm:t>
    </dgm:pt>
    <dgm:pt modelId="{7E5F7646-ACB3-41AA-A973-A2F4A8A09B8E}">
      <dgm:prSet phldrT="[Text]" custT="1"/>
      <dgm:spPr/>
      <dgm:t>
        <a:bodyPr/>
        <a:lstStyle/>
        <a:p>
          <a:r>
            <a:rPr lang="en-US" sz="2200" dirty="0" smtClean="0"/>
            <a:t>DNS</a:t>
          </a:r>
          <a:endParaRPr lang="en-US" sz="2200" dirty="0"/>
        </a:p>
      </dgm:t>
    </dgm:pt>
    <dgm:pt modelId="{CA30F8F2-2DF1-48C4-8105-4F2D53CE739F}" type="parTrans" cxnId="{DFC2E572-AAC0-4CD6-AE40-39B0B4D1674A}">
      <dgm:prSet/>
      <dgm:spPr/>
      <dgm:t>
        <a:bodyPr/>
        <a:lstStyle/>
        <a:p>
          <a:endParaRPr lang="en-US"/>
        </a:p>
      </dgm:t>
    </dgm:pt>
    <dgm:pt modelId="{9E90EC5C-7A62-427B-9819-B984BE01337E}" type="sibTrans" cxnId="{DFC2E572-AAC0-4CD6-AE40-39B0B4D1674A}">
      <dgm:prSet/>
      <dgm:spPr/>
      <dgm:t>
        <a:bodyPr/>
        <a:lstStyle/>
        <a:p>
          <a:endParaRPr lang="en-US"/>
        </a:p>
      </dgm:t>
    </dgm:pt>
    <dgm:pt modelId="{7589D65D-920A-485D-9469-A5F94B262BAC}">
      <dgm:prSet phldrT="[Text]" custT="1"/>
      <dgm:spPr/>
      <dgm:t>
        <a:bodyPr/>
        <a:lstStyle/>
        <a:p>
          <a:r>
            <a:rPr lang="en-US" sz="2200" dirty="0" smtClean="0"/>
            <a:t>Departmental devices</a:t>
          </a:r>
          <a:endParaRPr lang="en-US" sz="2200" dirty="0"/>
        </a:p>
      </dgm:t>
    </dgm:pt>
    <dgm:pt modelId="{7017790F-3CFE-4928-80C9-1565E654B343}" type="parTrans" cxnId="{9E107173-E224-4363-8EDE-090DDE1B8A6A}">
      <dgm:prSet/>
      <dgm:spPr/>
      <dgm:t>
        <a:bodyPr/>
        <a:lstStyle/>
        <a:p>
          <a:endParaRPr lang="en-US"/>
        </a:p>
      </dgm:t>
    </dgm:pt>
    <dgm:pt modelId="{B5D8ECC7-EDAA-4F57-848A-5E79A40647E6}" type="sibTrans" cxnId="{9E107173-E224-4363-8EDE-090DDE1B8A6A}">
      <dgm:prSet/>
      <dgm:spPr/>
      <dgm:t>
        <a:bodyPr/>
        <a:lstStyle/>
        <a:p>
          <a:endParaRPr lang="en-US"/>
        </a:p>
      </dgm:t>
    </dgm:pt>
    <dgm:pt modelId="{85149C8D-C3D0-4EF9-A6E3-899C6501CA1F}">
      <dgm:prSet phldrT="[Text]" custT="1"/>
      <dgm:spPr/>
      <dgm:t>
        <a:bodyPr/>
        <a:lstStyle/>
        <a:p>
          <a:r>
            <a:rPr lang="en-US" sz="2200" dirty="0" smtClean="0"/>
            <a:t>Departmental Nessus</a:t>
          </a:r>
          <a:endParaRPr lang="en-US" sz="2200" dirty="0"/>
        </a:p>
      </dgm:t>
    </dgm:pt>
    <dgm:pt modelId="{6503A687-CD83-424C-AE5C-2144BBFF1F61}" type="parTrans" cxnId="{AB21FEB1-9413-46F9-92E9-4138BAE096EA}">
      <dgm:prSet/>
      <dgm:spPr/>
      <dgm:t>
        <a:bodyPr/>
        <a:lstStyle/>
        <a:p>
          <a:endParaRPr lang="en-US"/>
        </a:p>
      </dgm:t>
    </dgm:pt>
    <dgm:pt modelId="{E4A6A3E6-D80D-4BC7-9FE0-E3E483CED166}" type="sibTrans" cxnId="{AB21FEB1-9413-46F9-92E9-4138BAE096EA}">
      <dgm:prSet/>
      <dgm:spPr/>
      <dgm:t>
        <a:bodyPr/>
        <a:lstStyle/>
        <a:p>
          <a:endParaRPr lang="en-US"/>
        </a:p>
      </dgm:t>
    </dgm:pt>
    <dgm:pt modelId="{349A8437-29F2-44D1-9315-603AAD68B166}">
      <dgm:prSet phldrT="[Text]"/>
      <dgm:spPr/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859A51EF-8D7B-4F89-BA46-476A5A8E8481}" type="parTrans" cxnId="{5D080F3A-F575-4839-81DD-2F6CE6CE2F24}">
      <dgm:prSet/>
      <dgm:spPr/>
      <dgm:t>
        <a:bodyPr/>
        <a:lstStyle/>
        <a:p>
          <a:endParaRPr lang="en-US"/>
        </a:p>
      </dgm:t>
    </dgm:pt>
    <dgm:pt modelId="{6813D9CC-55DE-4D15-BED0-8E181357E231}" type="sibTrans" cxnId="{5D080F3A-F575-4839-81DD-2F6CE6CE2F24}">
      <dgm:prSet/>
      <dgm:spPr/>
      <dgm:t>
        <a:bodyPr/>
        <a:lstStyle/>
        <a:p>
          <a:endParaRPr lang="en-US"/>
        </a:p>
      </dgm:t>
    </dgm:pt>
    <dgm:pt modelId="{A1003E8E-8E02-45C1-B626-156A662AAE3C}">
      <dgm:prSet phldrT="[Text]"/>
      <dgm:spPr/>
      <dgm:t>
        <a:bodyPr/>
        <a:lstStyle/>
        <a:p>
          <a:r>
            <a:rPr lang="en-US" dirty="0" smtClean="0"/>
            <a:t>DLP</a:t>
          </a:r>
          <a:endParaRPr lang="en-US" dirty="0"/>
        </a:p>
      </dgm:t>
    </dgm:pt>
    <dgm:pt modelId="{B08419AE-A650-4B17-8B2A-00B3E96FBA7B}" type="parTrans" cxnId="{04CE4DD2-22A9-4BE4-91B0-9FEE5CFEEC6F}">
      <dgm:prSet/>
      <dgm:spPr/>
      <dgm:t>
        <a:bodyPr/>
        <a:lstStyle/>
        <a:p>
          <a:endParaRPr lang="en-US"/>
        </a:p>
      </dgm:t>
    </dgm:pt>
    <dgm:pt modelId="{A4A546CF-D4F4-4F4C-990F-397EAA2C92F8}" type="sibTrans" cxnId="{04CE4DD2-22A9-4BE4-91B0-9FEE5CFEEC6F}">
      <dgm:prSet/>
      <dgm:spPr/>
      <dgm:t>
        <a:bodyPr/>
        <a:lstStyle/>
        <a:p>
          <a:endParaRPr lang="en-US"/>
        </a:p>
      </dgm:t>
    </dgm:pt>
    <dgm:pt modelId="{5DA39F1F-E363-48EE-960D-CD04A5BC7811}">
      <dgm:prSet phldrT="[Text]"/>
      <dgm:spPr/>
      <dgm:t>
        <a:bodyPr/>
        <a:lstStyle/>
        <a:p>
          <a:r>
            <a:rPr lang="en-US" dirty="0" err="1" smtClean="0"/>
            <a:t>SSNCap</a:t>
          </a:r>
          <a:endParaRPr lang="en-US" dirty="0"/>
        </a:p>
      </dgm:t>
    </dgm:pt>
    <dgm:pt modelId="{31DA3569-DF47-4591-B691-27F392DEC65F}" type="parTrans" cxnId="{AE2FD221-7371-4E99-9452-110FEE0C57B0}">
      <dgm:prSet/>
      <dgm:spPr/>
      <dgm:t>
        <a:bodyPr/>
        <a:lstStyle/>
        <a:p>
          <a:endParaRPr lang="en-US"/>
        </a:p>
      </dgm:t>
    </dgm:pt>
    <dgm:pt modelId="{EFFDEE66-00B4-497B-A333-4EAF5F3A800A}" type="sibTrans" cxnId="{AE2FD221-7371-4E99-9452-110FEE0C57B0}">
      <dgm:prSet/>
      <dgm:spPr/>
      <dgm:t>
        <a:bodyPr/>
        <a:lstStyle/>
        <a:p>
          <a:endParaRPr lang="en-US"/>
        </a:p>
      </dgm:t>
    </dgm:pt>
    <dgm:pt modelId="{35FF93E1-A362-49EA-ACD1-56973949F7CF}">
      <dgm:prSet phldrT="[Text]"/>
      <dgm:spPr/>
      <dgm:t>
        <a:bodyPr/>
        <a:lstStyle/>
        <a:p>
          <a:r>
            <a:rPr lang="en-US" dirty="0" smtClean="0"/>
            <a:t>Manual reporting</a:t>
          </a:r>
          <a:endParaRPr lang="en-US" dirty="0"/>
        </a:p>
      </dgm:t>
    </dgm:pt>
    <dgm:pt modelId="{FD94C47C-A8F2-41F2-ABEF-B0B25A636C5D}" type="parTrans" cxnId="{A254F3D3-4200-4500-B352-E95E07F8CA77}">
      <dgm:prSet/>
      <dgm:spPr/>
      <dgm:t>
        <a:bodyPr/>
        <a:lstStyle/>
        <a:p>
          <a:endParaRPr lang="en-US"/>
        </a:p>
      </dgm:t>
    </dgm:pt>
    <dgm:pt modelId="{6E2C8D01-81F3-4103-8D53-61E4D577184C}" type="sibTrans" cxnId="{A254F3D3-4200-4500-B352-E95E07F8CA77}">
      <dgm:prSet/>
      <dgm:spPr/>
      <dgm:t>
        <a:bodyPr/>
        <a:lstStyle/>
        <a:p>
          <a:endParaRPr lang="en-US"/>
        </a:p>
      </dgm:t>
    </dgm:pt>
    <dgm:pt modelId="{29071421-7339-4887-A2F7-D78E42C838E4}">
      <dgm:prSet phldrT="[Text]" custT="1"/>
      <dgm:spPr/>
      <dgm:t>
        <a:bodyPr/>
        <a:lstStyle/>
        <a:p>
          <a:r>
            <a:rPr lang="en-US" sz="2200" dirty="0" smtClean="0"/>
            <a:t>Bro</a:t>
          </a:r>
          <a:endParaRPr lang="en-US" sz="2200" dirty="0"/>
        </a:p>
      </dgm:t>
    </dgm:pt>
    <dgm:pt modelId="{091CA602-6404-4837-A863-744D3F3D4937}" type="parTrans" cxnId="{13DFD7F9-D47A-46ED-BE59-E5428F61D7E0}">
      <dgm:prSet/>
      <dgm:spPr/>
      <dgm:t>
        <a:bodyPr/>
        <a:lstStyle/>
        <a:p>
          <a:endParaRPr lang="en-US"/>
        </a:p>
      </dgm:t>
    </dgm:pt>
    <dgm:pt modelId="{0B583CC8-6D0F-40D7-B298-904F4FBEF2D6}" type="sibTrans" cxnId="{13DFD7F9-D47A-46ED-BE59-E5428F61D7E0}">
      <dgm:prSet/>
      <dgm:spPr/>
      <dgm:t>
        <a:bodyPr/>
        <a:lstStyle/>
        <a:p>
          <a:endParaRPr lang="en-US"/>
        </a:p>
      </dgm:t>
    </dgm:pt>
    <dgm:pt modelId="{9C28C3E9-797B-4684-ACE5-C0F38000FEFE}" type="pres">
      <dgm:prSet presAssocID="{F11FFE4E-4F1C-415C-BF8A-DEF08BF01B6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F68D50-2C95-4613-8AE6-F68ED1A27D0B}" type="pres">
      <dgm:prSet presAssocID="{8E7A34F0-FB98-4734-AC10-68CA91D9E067}" presName="compositeNode" presStyleCnt="0">
        <dgm:presLayoutVars>
          <dgm:bulletEnabled val="1"/>
        </dgm:presLayoutVars>
      </dgm:prSet>
      <dgm:spPr/>
    </dgm:pt>
    <dgm:pt modelId="{63D4343A-56FC-4D8F-9C6D-2907A238B96A}" type="pres">
      <dgm:prSet presAssocID="{8E7A34F0-FB98-4734-AC10-68CA91D9E067}" presName="image" presStyleLbl="fgImgPlace1" presStyleIdx="0" presStyleCnt="3"/>
      <dgm:spPr/>
    </dgm:pt>
    <dgm:pt modelId="{F7DDB419-C981-4D41-8E67-BFFD7443FE96}" type="pres">
      <dgm:prSet presAssocID="{8E7A34F0-FB98-4734-AC10-68CA91D9E067}" presName="childNode" presStyleLbl="node1" presStyleIdx="0" presStyleCnt="3" custScaleX="120992" custLinFactNeighborX="8610" custLinFactNeighborY="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0C28F-F586-4F6B-A2F1-CAEB787EE03F}" type="pres">
      <dgm:prSet presAssocID="{8E7A34F0-FB98-4734-AC10-68CA91D9E067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C2B5E-05E0-4D67-8A77-41D5C5098897}" type="pres">
      <dgm:prSet presAssocID="{80B8D431-7E98-4265-BDD8-B70A876F8F5A}" presName="sibTrans" presStyleCnt="0"/>
      <dgm:spPr/>
    </dgm:pt>
    <dgm:pt modelId="{0E35509B-F5D1-4EA1-9A04-6FD5D213E956}" type="pres">
      <dgm:prSet presAssocID="{ADE305AA-E769-4C1C-A186-A855C781E2D3}" presName="compositeNode" presStyleCnt="0">
        <dgm:presLayoutVars>
          <dgm:bulletEnabled val="1"/>
        </dgm:presLayoutVars>
      </dgm:prSet>
      <dgm:spPr/>
    </dgm:pt>
    <dgm:pt modelId="{A904E8EA-B703-4AAD-8123-45B9D32EA6F9}" type="pres">
      <dgm:prSet presAssocID="{ADE305AA-E769-4C1C-A186-A855C781E2D3}" presName="image" presStyleLbl="fgImgPlace1" presStyleIdx="1" presStyleCnt="3"/>
      <dgm:spPr/>
    </dgm:pt>
    <dgm:pt modelId="{7628CC05-8160-4BB5-9ECF-E312278D4958}" type="pres">
      <dgm:prSet presAssocID="{ADE305AA-E769-4C1C-A186-A855C781E2D3}" presName="childNode" presStyleLbl="node1" presStyleIdx="1" presStyleCnt="3" custScaleX="117001" custLinFactNeighborX="6665" custLinFactNeighborY="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F354A-BBCB-407B-AE68-A98108EB54EA}" type="pres">
      <dgm:prSet presAssocID="{ADE305AA-E769-4C1C-A186-A855C781E2D3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C388D-1CBA-4BA6-AA21-FCB5950DE5DE}" type="pres">
      <dgm:prSet presAssocID="{2F665DD2-59D6-4A6F-A337-50D23A32F103}" presName="sibTrans" presStyleCnt="0"/>
      <dgm:spPr/>
    </dgm:pt>
    <dgm:pt modelId="{4E673B4C-5FD6-4265-B73F-9AA4CB7DBBD2}" type="pres">
      <dgm:prSet presAssocID="{349A8437-29F2-44D1-9315-603AAD68B166}" presName="compositeNode" presStyleCnt="0">
        <dgm:presLayoutVars>
          <dgm:bulletEnabled val="1"/>
        </dgm:presLayoutVars>
      </dgm:prSet>
      <dgm:spPr/>
    </dgm:pt>
    <dgm:pt modelId="{7991B34B-6616-4A3A-B250-CBFAFA82C150}" type="pres">
      <dgm:prSet presAssocID="{349A8437-29F2-44D1-9315-603AAD68B166}" presName="image" presStyleLbl="fgImgPlace1" presStyleIdx="2" presStyleCnt="3"/>
      <dgm:spPr/>
    </dgm:pt>
    <dgm:pt modelId="{0063AC6D-195E-48EB-9DB2-F1E3D70BDCA2}" type="pres">
      <dgm:prSet presAssocID="{349A8437-29F2-44D1-9315-603AAD68B16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6F51E-358F-41FF-A5F5-71E3F7F2EA4B}" type="pres">
      <dgm:prSet presAssocID="{349A8437-29F2-44D1-9315-603AAD68B166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F49F02-D4B4-4665-BF18-62651E748A61}" type="presOf" srcId="{5DA39F1F-E363-48EE-960D-CD04A5BC7811}" destId="{0063AC6D-195E-48EB-9DB2-F1E3D70BDCA2}" srcOrd="0" destOrd="2" presId="urn:microsoft.com/office/officeart/2005/8/layout/hList2"/>
    <dgm:cxn modelId="{A254F3D3-4200-4500-B352-E95E07F8CA77}" srcId="{349A8437-29F2-44D1-9315-603AAD68B166}" destId="{35FF93E1-A362-49EA-ACD1-56973949F7CF}" srcOrd="3" destOrd="0" parTransId="{FD94C47C-A8F2-41F2-ABEF-B0B25A636C5D}" sibTransId="{6E2C8D01-81F3-4103-8D53-61E4D577184C}"/>
    <dgm:cxn modelId="{E37D50CC-240C-4808-9A3B-8B2CA2D38556}" srcId="{349A8437-29F2-44D1-9315-603AAD68B166}" destId="{40B72080-26F2-4084-ADED-C63D90B84145}" srcOrd="0" destOrd="0" parTransId="{6341372F-4770-4B39-9AD2-06B4EF9E2163}" sibTransId="{362DE4EA-9A53-4C2B-ADC5-3539431FDE31}"/>
    <dgm:cxn modelId="{BB0EEC37-42BE-445B-A224-430131C0FFBB}" type="presOf" srcId="{40B72080-26F2-4084-ADED-C63D90B84145}" destId="{0063AC6D-195E-48EB-9DB2-F1E3D70BDCA2}" srcOrd="0" destOrd="0" presId="urn:microsoft.com/office/officeart/2005/8/layout/hList2"/>
    <dgm:cxn modelId="{F09F2118-9690-474D-A0ED-4DE8D5288CB4}" srcId="{8E7A34F0-FB98-4734-AC10-68CA91D9E067}" destId="{19301791-0E12-406B-A0A6-B1235D27ACC1}" srcOrd="1" destOrd="0" parTransId="{9740863D-AAAF-4884-ABC3-CD160A5C9CB1}" sibTransId="{33A9C2BB-58C6-4418-B094-872090FE9E5F}"/>
    <dgm:cxn modelId="{1E71E4C2-10AD-42F4-8098-8DE617E8E114}" type="presOf" srcId="{E05978FE-6480-449B-84D3-0AB63E75DF89}" destId="{F7DDB419-C981-4D41-8E67-BFFD7443FE96}" srcOrd="0" destOrd="2" presId="urn:microsoft.com/office/officeart/2005/8/layout/hList2"/>
    <dgm:cxn modelId="{8C2AFB8B-E35F-45E6-9014-0F9F61D51F21}" srcId="{8E7A34F0-FB98-4734-AC10-68CA91D9E067}" destId="{E552C5B1-670B-4072-87B8-C2E60A4F807B}" srcOrd="0" destOrd="0" parTransId="{352407FA-51A1-4108-995C-4A7AABF3D4F2}" sibTransId="{5BB00D28-E3F2-401E-A9A1-77498CAE12AD}"/>
    <dgm:cxn modelId="{0D04CDE1-9538-46D1-BF89-6923941E9C8F}" type="presOf" srcId="{F4A9507A-4376-4EF3-A1DA-D0B6A5A5051B}" destId="{F7DDB419-C981-4D41-8E67-BFFD7443FE96}" srcOrd="0" destOrd="4" presId="urn:microsoft.com/office/officeart/2005/8/layout/hList2"/>
    <dgm:cxn modelId="{64E30DD6-7591-45D1-83F6-87EE9F707A0F}" type="presOf" srcId="{349A8437-29F2-44D1-9315-603AAD68B166}" destId="{AD56F51E-358F-41FF-A5F5-71E3F7F2EA4B}" srcOrd="0" destOrd="0" presId="urn:microsoft.com/office/officeart/2005/8/layout/hList2"/>
    <dgm:cxn modelId="{F13A36E1-90AB-487C-A872-1BD6D758E114}" type="presOf" srcId="{7E5F7646-ACB3-41AA-A973-A2F4A8A09B8E}" destId="{F7DDB419-C981-4D41-8E67-BFFD7443FE96}" srcOrd="0" destOrd="6" presId="urn:microsoft.com/office/officeart/2005/8/layout/hList2"/>
    <dgm:cxn modelId="{295D2B7B-3752-48EF-9C70-D25FBC436992}" type="presOf" srcId="{35FF93E1-A362-49EA-ACD1-56973949F7CF}" destId="{0063AC6D-195E-48EB-9DB2-F1E3D70BDCA2}" srcOrd="0" destOrd="3" presId="urn:microsoft.com/office/officeart/2005/8/layout/hList2"/>
    <dgm:cxn modelId="{5D080F3A-F575-4839-81DD-2F6CE6CE2F24}" srcId="{F11FFE4E-4F1C-415C-BF8A-DEF08BF01B62}" destId="{349A8437-29F2-44D1-9315-603AAD68B166}" srcOrd="2" destOrd="0" parTransId="{859A51EF-8D7B-4F89-BA46-476A5A8E8481}" sibTransId="{6813D9CC-55DE-4D15-BED0-8E181357E231}"/>
    <dgm:cxn modelId="{99307F5D-D9F5-41CD-81D8-D3FDE8B6E2C6}" type="presOf" srcId="{A1003E8E-8E02-45C1-B626-156A662AAE3C}" destId="{0063AC6D-195E-48EB-9DB2-F1E3D70BDCA2}" srcOrd="0" destOrd="1" presId="urn:microsoft.com/office/officeart/2005/8/layout/hList2"/>
    <dgm:cxn modelId="{C22E100A-9383-45EE-9A1A-DE3840FB5A8E}" type="presOf" srcId="{8E7A34F0-FB98-4734-AC10-68CA91D9E067}" destId="{3350C28F-F586-4F6B-A2F1-CAEB787EE03F}" srcOrd="0" destOrd="0" presId="urn:microsoft.com/office/officeart/2005/8/layout/hList2"/>
    <dgm:cxn modelId="{46C2C68C-909C-4D3D-9FFF-30E0CB3EA459}" srcId="{8E7A34F0-FB98-4734-AC10-68CA91D9E067}" destId="{360896BC-8DE9-4B36-97D3-3333F6181F52}" srcOrd="3" destOrd="0" parTransId="{6C225CE8-9202-4CB3-ACDF-A00609822B22}" sibTransId="{D1E03115-6E7C-4319-B16E-2FC5DBF1F1E9}"/>
    <dgm:cxn modelId="{AEDA03DE-8F82-4123-A2E7-2AF449B17BB1}" type="presOf" srcId="{E552C5B1-670B-4072-87B8-C2E60A4F807B}" destId="{F7DDB419-C981-4D41-8E67-BFFD7443FE96}" srcOrd="0" destOrd="0" presId="urn:microsoft.com/office/officeart/2005/8/layout/hList2"/>
    <dgm:cxn modelId="{6292A3F4-26FD-4AA7-A3CD-B141AA251E5F}" srcId="{ADE305AA-E769-4C1C-A186-A855C781E2D3}" destId="{F7770189-4274-4B4C-9C60-E209CEAA3AF6}" srcOrd="0" destOrd="0" parTransId="{06B623C2-91E2-445F-A0E3-77EEB6DE9F5B}" sibTransId="{8EB21E84-1469-4C96-B7B4-D2CB5E0524A3}"/>
    <dgm:cxn modelId="{5DE218A6-C097-4AF5-AEB1-C2B501C3604A}" srcId="{F11FFE4E-4F1C-415C-BF8A-DEF08BF01B62}" destId="{8E7A34F0-FB98-4734-AC10-68CA91D9E067}" srcOrd="0" destOrd="0" parTransId="{268BDF34-8F5A-41D4-8A4A-AB62F92D0A0D}" sibTransId="{80B8D431-7E98-4265-BDD8-B70A876F8F5A}"/>
    <dgm:cxn modelId="{AB21FEB1-9413-46F9-92E9-4138BAE096EA}" srcId="{ADE305AA-E769-4C1C-A186-A855C781E2D3}" destId="{85149C8D-C3D0-4EF9-A6E3-899C6501CA1F}" srcOrd="1" destOrd="0" parTransId="{6503A687-CD83-424C-AE5C-2144BBFF1F61}" sibTransId="{E4A6A3E6-D80D-4BC7-9FE0-E3E483CED166}"/>
    <dgm:cxn modelId="{C1C49C03-F11D-4192-B2E2-10D81BAC95DE}" srcId="{8E7A34F0-FB98-4734-AC10-68CA91D9E067}" destId="{E05978FE-6480-449B-84D3-0AB63E75DF89}" srcOrd="2" destOrd="0" parTransId="{48313361-D2AB-4D8B-8B43-A52DD92FF432}" sibTransId="{5E381C4B-A803-4809-907F-6BE061E0C666}"/>
    <dgm:cxn modelId="{411BCE25-26C4-4D9E-B0C6-4838769B7548}" srcId="{F11FFE4E-4F1C-415C-BF8A-DEF08BF01B62}" destId="{ADE305AA-E769-4C1C-A186-A855C781E2D3}" srcOrd="1" destOrd="0" parTransId="{C41F2467-D7B4-4B52-AF67-5B28A4C09CF8}" sibTransId="{2F665DD2-59D6-4A6F-A337-50D23A32F103}"/>
    <dgm:cxn modelId="{9206B066-1360-4231-B814-F28E53481EFA}" type="presOf" srcId="{ADE305AA-E769-4C1C-A186-A855C781E2D3}" destId="{960F354A-BBCB-407B-AE68-A98108EB54EA}" srcOrd="0" destOrd="0" presId="urn:microsoft.com/office/officeart/2005/8/layout/hList2"/>
    <dgm:cxn modelId="{04CE4DD2-22A9-4BE4-91B0-9FEE5CFEEC6F}" srcId="{349A8437-29F2-44D1-9315-603AAD68B166}" destId="{A1003E8E-8E02-45C1-B626-156A662AAE3C}" srcOrd="1" destOrd="0" parTransId="{B08419AE-A650-4B17-8B2A-00B3E96FBA7B}" sibTransId="{A4A546CF-D4F4-4F4C-990F-397EAA2C92F8}"/>
    <dgm:cxn modelId="{9B867495-B80B-40F8-84B7-536675AACE75}" srcId="{8E7A34F0-FB98-4734-AC10-68CA91D9E067}" destId="{F4A9507A-4376-4EF3-A1DA-D0B6A5A5051B}" srcOrd="4" destOrd="0" parTransId="{5A8E0790-F169-47B4-9E20-7497ED831EB4}" sibTransId="{4ABB34EF-F0E7-4C40-829E-37010675B185}"/>
    <dgm:cxn modelId="{13DFD7F9-D47A-46ED-BE59-E5428F61D7E0}" srcId="{8E7A34F0-FB98-4734-AC10-68CA91D9E067}" destId="{29071421-7339-4887-A2F7-D78E42C838E4}" srcOrd="5" destOrd="0" parTransId="{091CA602-6404-4837-A863-744D3F3D4937}" sibTransId="{0B583CC8-6D0F-40D7-B298-904F4FBEF2D6}"/>
    <dgm:cxn modelId="{2B2D4CB9-03C1-4CA5-8D0C-AA4C7979C07F}" type="presOf" srcId="{F7770189-4274-4B4C-9C60-E209CEAA3AF6}" destId="{7628CC05-8160-4BB5-9ECF-E312278D4958}" srcOrd="0" destOrd="0" presId="urn:microsoft.com/office/officeart/2005/8/layout/hList2"/>
    <dgm:cxn modelId="{DFC2E572-AAC0-4CD6-AE40-39B0B4D1674A}" srcId="{8E7A34F0-FB98-4734-AC10-68CA91D9E067}" destId="{7E5F7646-ACB3-41AA-A973-A2F4A8A09B8E}" srcOrd="6" destOrd="0" parTransId="{CA30F8F2-2DF1-48C4-8105-4F2D53CE739F}" sibTransId="{9E90EC5C-7A62-427B-9819-B984BE01337E}"/>
    <dgm:cxn modelId="{ECA1151B-2DBD-462A-874E-C0E45BAAC496}" type="presOf" srcId="{85149C8D-C3D0-4EF9-A6E3-899C6501CA1F}" destId="{7628CC05-8160-4BB5-9ECF-E312278D4958}" srcOrd="0" destOrd="1" presId="urn:microsoft.com/office/officeart/2005/8/layout/hList2"/>
    <dgm:cxn modelId="{8525C363-9F42-4F01-BFEB-0F81D8CD1015}" type="presOf" srcId="{29071421-7339-4887-A2F7-D78E42C838E4}" destId="{F7DDB419-C981-4D41-8E67-BFFD7443FE96}" srcOrd="0" destOrd="5" presId="urn:microsoft.com/office/officeart/2005/8/layout/hList2"/>
    <dgm:cxn modelId="{A742D87A-2AFC-48E8-84BC-4CFE0A56BA17}" type="presOf" srcId="{360896BC-8DE9-4B36-97D3-3333F6181F52}" destId="{F7DDB419-C981-4D41-8E67-BFFD7443FE96}" srcOrd="0" destOrd="3" presId="urn:microsoft.com/office/officeart/2005/8/layout/hList2"/>
    <dgm:cxn modelId="{AE2FD221-7371-4E99-9452-110FEE0C57B0}" srcId="{349A8437-29F2-44D1-9315-603AAD68B166}" destId="{5DA39F1F-E363-48EE-960D-CD04A5BC7811}" srcOrd="2" destOrd="0" parTransId="{31DA3569-DF47-4591-B691-27F392DEC65F}" sibTransId="{EFFDEE66-00B4-497B-A333-4EAF5F3A800A}"/>
    <dgm:cxn modelId="{9E107173-E224-4363-8EDE-090DDE1B8A6A}" srcId="{8E7A34F0-FB98-4734-AC10-68CA91D9E067}" destId="{7589D65D-920A-485D-9469-A5F94B262BAC}" srcOrd="7" destOrd="0" parTransId="{7017790F-3CFE-4928-80C9-1565E654B343}" sibTransId="{B5D8ECC7-EDAA-4F57-848A-5E79A40647E6}"/>
    <dgm:cxn modelId="{E482A7CF-6AB4-4C2F-BADF-8A19CB0E1E23}" type="presOf" srcId="{7589D65D-920A-485D-9469-A5F94B262BAC}" destId="{F7DDB419-C981-4D41-8E67-BFFD7443FE96}" srcOrd="0" destOrd="7" presId="urn:microsoft.com/office/officeart/2005/8/layout/hList2"/>
    <dgm:cxn modelId="{2B7180AC-CC27-4C58-8F6B-B6BE84F859AA}" type="presOf" srcId="{F11FFE4E-4F1C-415C-BF8A-DEF08BF01B62}" destId="{9C28C3E9-797B-4684-ACE5-C0F38000FEFE}" srcOrd="0" destOrd="0" presId="urn:microsoft.com/office/officeart/2005/8/layout/hList2"/>
    <dgm:cxn modelId="{336E62E4-3BE3-4C1B-A4F5-1E2F1990CCD0}" type="presOf" srcId="{19301791-0E12-406B-A0A6-B1235D27ACC1}" destId="{F7DDB419-C981-4D41-8E67-BFFD7443FE96}" srcOrd="0" destOrd="1" presId="urn:microsoft.com/office/officeart/2005/8/layout/hList2"/>
    <dgm:cxn modelId="{AAAB40E8-5D47-46FC-80F2-B7819DE20E2C}" type="presParOf" srcId="{9C28C3E9-797B-4684-ACE5-C0F38000FEFE}" destId="{27F68D50-2C95-4613-8AE6-F68ED1A27D0B}" srcOrd="0" destOrd="0" presId="urn:microsoft.com/office/officeart/2005/8/layout/hList2"/>
    <dgm:cxn modelId="{FE2A7692-2B60-4954-BD10-6EB58C95DC19}" type="presParOf" srcId="{27F68D50-2C95-4613-8AE6-F68ED1A27D0B}" destId="{63D4343A-56FC-4D8F-9C6D-2907A238B96A}" srcOrd="0" destOrd="0" presId="urn:microsoft.com/office/officeart/2005/8/layout/hList2"/>
    <dgm:cxn modelId="{F78BE39C-0472-422A-8DDD-70D0F45E6FBD}" type="presParOf" srcId="{27F68D50-2C95-4613-8AE6-F68ED1A27D0B}" destId="{F7DDB419-C981-4D41-8E67-BFFD7443FE96}" srcOrd="1" destOrd="0" presId="urn:microsoft.com/office/officeart/2005/8/layout/hList2"/>
    <dgm:cxn modelId="{DB1B15C4-2DB2-46F5-9919-59D5A6FD191C}" type="presParOf" srcId="{27F68D50-2C95-4613-8AE6-F68ED1A27D0B}" destId="{3350C28F-F586-4F6B-A2F1-CAEB787EE03F}" srcOrd="2" destOrd="0" presId="urn:microsoft.com/office/officeart/2005/8/layout/hList2"/>
    <dgm:cxn modelId="{00D6F68E-0CD3-4CAA-B5A8-99A5C91942A9}" type="presParOf" srcId="{9C28C3E9-797B-4684-ACE5-C0F38000FEFE}" destId="{BDAC2B5E-05E0-4D67-8A77-41D5C5098897}" srcOrd="1" destOrd="0" presId="urn:microsoft.com/office/officeart/2005/8/layout/hList2"/>
    <dgm:cxn modelId="{35667A68-BD58-47CB-BEE8-770CCD01549C}" type="presParOf" srcId="{9C28C3E9-797B-4684-ACE5-C0F38000FEFE}" destId="{0E35509B-F5D1-4EA1-9A04-6FD5D213E956}" srcOrd="2" destOrd="0" presId="urn:microsoft.com/office/officeart/2005/8/layout/hList2"/>
    <dgm:cxn modelId="{8C577CE8-3AFD-4084-B7B9-1A91674653C9}" type="presParOf" srcId="{0E35509B-F5D1-4EA1-9A04-6FD5D213E956}" destId="{A904E8EA-B703-4AAD-8123-45B9D32EA6F9}" srcOrd="0" destOrd="0" presId="urn:microsoft.com/office/officeart/2005/8/layout/hList2"/>
    <dgm:cxn modelId="{52646611-AC3D-46E1-A145-39AFFED8934F}" type="presParOf" srcId="{0E35509B-F5D1-4EA1-9A04-6FD5D213E956}" destId="{7628CC05-8160-4BB5-9ECF-E312278D4958}" srcOrd="1" destOrd="0" presId="urn:microsoft.com/office/officeart/2005/8/layout/hList2"/>
    <dgm:cxn modelId="{A83514CE-301D-48ED-BB70-2E771E5EF54E}" type="presParOf" srcId="{0E35509B-F5D1-4EA1-9A04-6FD5D213E956}" destId="{960F354A-BBCB-407B-AE68-A98108EB54EA}" srcOrd="2" destOrd="0" presId="urn:microsoft.com/office/officeart/2005/8/layout/hList2"/>
    <dgm:cxn modelId="{D759C560-3569-4501-961E-BC790923493C}" type="presParOf" srcId="{9C28C3E9-797B-4684-ACE5-C0F38000FEFE}" destId="{FF1C388D-1CBA-4BA6-AA21-FCB5950DE5DE}" srcOrd="3" destOrd="0" presId="urn:microsoft.com/office/officeart/2005/8/layout/hList2"/>
    <dgm:cxn modelId="{077E0E2C-84A7-4F20-9574-86D191763D62}" type="presParOf" srcId="{9C28C3E9-797B-4684-ACE5-C0F38000FEFE}" destId="{4E673B4C-5FD6-4265-B73F-9AA4CB7DBBD2}" srcOrd="4" destOrd="0" presId="urn:microsoft.com/office/officeart/2005/8/layout/hList2"/>
    <dgm:cxn modelId="{25EE9B46-7765-47DF-9045-47E1177FEC86}" type="presParOf" srcId="{4E673B4C-5FD6-4265-B73F-9AA4CB7DBBD2}" destId="{7991B34B-6616-4A3A-B250-CBFAFA82C150}" srcOrd="0" destOrd="0" presId="urn:microsoft.com/office/officeart/2005/8/layout/hList2"/>
    <dgm:cxn modelId="{7198FEDD-9DB8-4E5D-83D0-57A4F10B9B8B}" type="presParOf" srcId="{4E673B4C-5FD6-4265-B73F-9AA4CB7DBBD2}" destId="{0063AC6D-195E-48EB-9DB2-F1E3D70BDCA2}" srcOrd="1" destOrd="0" presId="urn:microsoft.com/office/officeart/2005/8/layout/hList2"/>
    <dgm:cxn modelId="{DC98601A-F8F1-4429-9C91-8C5974DBCF98}" type="presParOf" srcId="{4E673B4C-5FD6-4265-B73F-9AA4CB7DBBD2}" destId="{AD56F51E-358F-41FF-A5F5-71E3F7F2EA4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A6041C-37E7-45C7-B360-DF02F23720E4}" type="doc">
      <dgm:prSet loTypeId="urn:microsoft.com/office/officeart/2005/8/layout/hList7" loCatId="list" qsTypeId="urn:microsoft.com/office/officeart/2005/8/quickstyle/simple1" qsCatId="simple" csTypeId="urn:microsoft.com/office/officeart/2005/8/colors/accent2_3" csCatId="accent2" phldr="1"/>
      <dgm:spPr/>
    </dgm:pt>
    <dgm:pt modelId="{817A3947-8599-466E-878C-D89FE95F9F09}">
      <dgm:prSet phldrT="[Text]"/>
      <dgm:spPr/>
      <dgm:t>
        <a:bodyPr/>
        <a:lstStyle/>
        <a:p>
          <a:r>
            <a:rPr lang="en-US" dirty="0" smtClean="0"/>
            <a:t>Notification</a:t>
          </a:r>
          <a:endParaRPr lang="en-US" dirty="0"/>
        </a:p>
      </dgm:t>
    </dgm:pt>
    <dgm:pt modelId="{AC0C6287-D977-43BB-B039-96D5D4ACB5B6}" type="parTrans" cxnId="{40CBF05B-126A-4434-B081-19EFFD2386F8}">
      <dgm:prSet/>
      <dgm:spPr/>
      <dgm:t>
        <a:bodyPr/>
        <a:lstStyle/>
        <a:p>
          <a:endParaRPr lang="en-US"/>
        </a:p>
      </dgm:t>
    </dgm:pt>
    <dgm:pt modelId="{0961168E-E730-4516-AE65-C62B0B41E2F5}" type="sibTrans" cxnId="{40CBF05B-126A-4434-B081-19EFFD2386F8}">
      <dgm:prSet/>
      <dgm:spPr/>
      <dgm:t>
        <a:bodyPr/>
        <a:lstStyle/>
        <a:p>
          <a:endParaRPr lang="en-US"/>
        </a:p>
      </dgm:t>
    </dgm:pt>
    <dgm:pt modelId="{C8EC890C-D7B5-4262-B163-0292A178F9FE}">
      <dgm:prSet phldrT="[Text]"/>
      <dgm:spPr/>
      <dgm:t>
        <a:bodyPr/>
        <a:lstStyle/>
        <a:p>
          <a:r>
            <a:rPr lang="en-US" dirty="0" smtClean="0"/>
            <a:t>Alarm</a:t>
          </a:r>
          <a:endParaRPr lang="en-US" dirty="0"/>
        </a:p>
      </dgm:t>
    </dgm:pt>
    <dgm:pt modelId="{D1DB2CE2-5F77-4AE5-941C-ECD8A0C18A6E}" type="parTrans" cxnId="{21764DAE-36D1-49C8-BC2C-16A5CDACEAAB}">
      <dgm:prSet/>
      <dgm:spPr/>
      <dgm:t>
        <a:bodyPr/>
        <a:lstStyle/>
        <a:p>
          <a:endParaRPr lang="en-US"/>
        </a:p>
      </dgm:t>
    </dgm:pt>
    <dgm:pt modelId="{94CA6CBB-51EA-4CD4-A6DD-1E03A0F2E9AF}" type="sibTrans" cxnId="{21764DAE-36D1-49C8-BC2C-16A5CDACEAAB}">
      <dgm:prSet/>
      <dgm:spPr/>
      <dgm:t>
        <a:bodyPr/>
        <a:lstStyle/>
        <a:p>
          <a:endParaRPr lang="en-US"/>
        </a:p>
      </dgm:t>
    </dgm:pt>
    <dgm:pt modelId="{A68EE197-4C94-474C-BD04-9D935D4DB3CF}">
      <dgm:prSet phldrT="[Text]"/>
      <dgm:spPr/>
      <dgm:t>
        <a:bodyPr/>
        <a:lstStyle/>
        <a:p>
          <a:r>
            <a:rPr lang="en-US" dirty="0" smtClean="0"/>
            <a:t>Ignore</a:t>
          </a:r>
          <a:endParaRPr lang="en-US" dirty="0"/>
        </a:p>
      </dgm:t>
    </dgm:pt>
    <dgm:pt modelId="{6BACEDB9-5A3D-40C1-A4E6-BBD93DDA2633}" type="parTrans" cxnId="{843B1154-B84B-44E3-9ED8-5D6ADEF79AF3}">
      <dgm:prSet/>
      <dgm:spPr/>
      <dgm:t>
        <a:bodyPr/>
        <a:lstStyle/>
        <a:p>
          <a:endParaRPr lang="en-US"/>
        </a:p>
      </dgm:t>
    </dgm:pt>
    <dgm:pt modelId="{67773755-3FFC-4460-B601-A90BE4AC0D81}" type="sibTrans" cxnId="{843B1154-B84B-44E3-9ED8-5D6ADEF79AF3}">
      <dgm:prSet/>
      <dgm:spPr/>
      <dgm:t>
        <a:bodyPr/>
        <a:lstStyle/>
        <a:p>
          <a:endParaRPr lang="en-US"/>
        </a:p>
      </dgm:t>
    </dgm:pt>
    <dgm:pt modelId="{9ACD228A-92BF-4D70-894E-01B7AFEC9C38}" type="pres">
      <dgm:prSet presAssocID="{46A6041C-37E7-45C7-B360-DF02F23720E4}" presName="Name0" presStyleCnt="0">
        <dgm:presLayoutVars>
          <dgm:dir/>
          <dgm:resizeHandles val="exact"/>
        </dgm:presLayoutVars>
      </dgm:prSet>
      <dgm:spPr/>
    </dgm:pt>
    <dgm:pt modelId="{B4466A52-63C6-4E10-BE1B-61B037CF4C13}" type="pres">
      <dgm:prSet presAssocID="{46A6041C-37E7-45C7-B360-DF02F23720E4}" presName="fgShape" presStyleLbl="fgShp" presStyleIdx="0" presStyleCnt="1"/>
      <dgm:spPr/>
    </dgm:pt>
    <dgm:pt modelId="{ECE5B12E-25B5-44A5-9F9B-33EAD2F07036}" type="pres">
      <dgm:prSet presAssocID="{46A6041C-37E7-45C7-B360-DF02F23720E4}" presName="linComp" presStyleCnt="0"/>
      <dgm:spPr/>
    </dgm:pt>
    <dgm:pt modelId="{ADDC61BB-A067-4DB1-A9BC-8BA9B60CFC7B}" type="pres">
      <dgm:prSet presAssocID="{817A3947-8599-466E-878C-D89FE95F9F09}" presName="compNode" presStyleCnt="0"/>
      <dgm:spPr/>
    </dgm:pt>
    <dgm:pt modelId="{432BA106-774F-40B7-A37F-63EEFE42149C}" type="pres">
      <dgm:prSet presAssocID="{817A3947-8599-466E-878C-D89FE95F9F09}" presName="bkgdShape" presStyleLbl="node1" presStyleIdx="0" presStyleCnt="3"/>
      <dgm:spPr/>
      <dgm:t>
        <a:bodyPr/>
        <a:lstStyle/>
        <a:p>
          <a:endParaRPr lang="en-US"/>
        </a:p>
      </dgm:t>
    </dgm:pt>
    <dgm:pt modelId="{FEBE0603-9157-4ABB-B5BA-760E75EC5A22}" type="pres">
      <dgm:prSet presAssocID="{817A3947-8599-466E-878C-D89FE95F9F0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E819F-88AE-4B55-843C-35E445C96B8E}" type="pres">
      <dgm:prSet presAssocID="{817A3947-8599-466E-878C-D89FE95F9F09}" presName="invisiNode" presStyleLbl="node1" presStyleIdx="0" presStyleCnt="3"/>
      <dgm:spPr/>
    </dgm:pt>
    <dgm:pt modelId="{AAD47153-FEE9-47D7-BD80-1F876B12A810}" type="pres">
      <dgm:prSet presAssocID="{817A3947-8599-466E-878C-D89FE95F9F09}" presName="imagNode" presStyleLbl="fgImgPlace1" presStyleIdx="0" presStyleCnt="3"/>
      <dgm:spPr/>
    </dgm:pt>
    <dgm:pt modelId="{A254EC79-C188-4822-96CC-5FE8EC41C7F3}" type="pres">
      <dgm:prSet presAssocID="{0961168E-E730-4516-AE65-C62B0B41E2F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98D7108-4171-4FCE-A523-EE61552F4B39}" type="pres">
      <dgm:prSet presAssocID="{C8EC890C-D7B5-4262-B163-0292A178F9FE}" presName="compNode" presStyleCnt="0"/>
      <dgm:spPr/>
    </dgm:pt>
    <dgm:pt modelId="{909C3D4B-D7B4-465D-832F-3076609E57FF}" type="pres">
      <dgm:prSet presAssocID="{C8EC890C-D7B5-4262-B163-0292A178F9FE}" presName="bkgdShape" presStyleLbl="node1" presStyleIdx="1" presStyleCnt="3"/>
      <dgm:spPr/>
      <dgm:t>
        <a:bodyPr/>
        <a:lstStyle/>
        <a:p>
          <a:endParaRPr lang="en-US"/>
        </a:p>
      </dgm:t>
    </dgm:pt>
    <dgm:pt modelId="{64B1ED04-DBBA-4F87-9606-CC7F7B2FC982}" type="pres">
      <dgm:prSet presAssocID="{C8EC890C-D7B5-4262-B163-0292A178F9F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0B1CD-DB60-4A89-ACB1-EF6E03C2E06B}" type="pres">
      <dgm:prSet presAssocID="{C8EC890C-D7B5-4262-B163-0292A178F9FE}" presName="invisiNode" presStyleLbl="node1" presStyleIdx="1" presStyleCnt="3"/>
      <dgm:spPr/>
    </dgm:pt>
    <dgm:pt modelId="{0E16DC31-E1B2-4061-9823-EE13D312970F}" type="pres">
      <dgm:prSet presAssocID="{C8EC890C-D7B5-4262-B163-0292A178F9FE}" presName="imagNode" presStyleLbl="fgImgPlace1" presStyleIdx="1" presStyleCnt="3"/>
      <dgm:spPr/>
    </dgm:pt>
    <dgm:pt modelId="{2F68292B-4C06-4EDB-8626-048F4801C144}" type="pres">
      <dgm:prSet presAssocID="{94CA6CBB-51EA-4CD4-A6DD-1E03A0F2E9A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687CE3-A6ED-4CF1-B239-8A13FDB8F927}" type="pres">
      <dgm:prSet presAssocID="{A68EE197-4C94-474C-BD04-9D935D4DB3CF}" presName="compNode" presStyleCnt="0"/>
      <dgm:spPr/>
    </dgm:pt>
    <dgm:pt modelId="{752E0271-5A43-449C-BDF0-CED7C939DB36}" type="pres">
      <dgm:prSet presAssocID="{A68EE197-4C94-474C-BD04-9D935D4DB3CF}" presName="bkgdShape" presStyleLbl="node1" presStyleIdx="2" presStyleCnt="3"/>
      <dgm:spPr/>
      <dgm:t>
        <a:bodyPr/>
        <a:lstStyle/>
        <a:p>
          <a:endParaRPr lang="en-US"/>
        </a:p>
      </dgm:t>
    </dgm:pt>
    <dgm:pt modelId="{FAA06D6A-832C-4DFD-B5A6-CD0998FDCA8D}" type="pres">
      <dgm:prSet presAssocID="{A68EE197-4C94-474C-BD04-9D935D4DB3C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D1F1F-10CD-4D9E-90E4-F4A252B19F5D}" type="pres">
      <dgm:prSet presAssocID="{A68EE197-4C94-474C-BD04-9D935D4DB3CF}" presName="invisiNode" presStyleLbl="node1" presStyleIdx="2" presStyleCnt="3"/>
      <dgm:spPr/>
    </dgm:pt>
    <dgm:pt modelId="{235A8666-66EE-4CF6-B39C-AE81646B5DE4}" type="pres">
      <dgm:prSet presAssocID="{A68EE197-4C94-474C-BD04-9D935D4DB3CF}" presName="imagNode" presStyleLbl="fgImgPlace1" presStyleIdx="2" presStyleCnt="3"/>
      <dgm:spPr/>
    </dgm:pt>
  </dgm:ptLst>
  <dgm:cxnLst>
    <dgm:cxn modelId="{843B1154-B84B-44E3-9ED8-5D6ADEF79AF3}" srcId="{46A6041C-37E7-45C7-B360-DF02F23720E4}" destId="{A68EE197-4C94-474C-BD04-9D935D4DB3CF}" srcOrd="2" destOrd="0" parTransId="{6BACEDB9-5A3D-40C1-A4E6-BBD93DDA2633}" sibTransId="{67773755-3FFC-4460-B601-A90BE4AC0D81}"/>
    <dgm:cxn modelId="{21764DAE-36D1-49C8-BC2C-16A5CDACEAAB}" srcId="{46A6041C-37E7-45C7-B360-DF02F23720E4}" destId="{C8EC890C-D7B5-4262-B163-0292A178F9FE}" srcOrd="1" destOrd="0" parTransId="{D1DB2CE2-5F77-4AE5-941C-ECD8A0C18A6E}" sibTransId="{94CA6CBB-51EA-4CD4-A6DD-1E03A0F2E9AF}"/>
    <dgm:cxn modelId="{14FDF022-2587-4D82-941C-39C67987D41F}" type="presOf" srcId="{A68EE197-4C94-474C-BD04-9D935D4DB3CF}" destId="{752E0271-5A43-449C-BDF0-CED7C939DB36}" srcOrd="0" destOrd="0" presId="urn:microsoft.com/office/officeart/2005/8/layout/hList7"/>
    <dgm:cxn modelId="{01914670-BF47-4E7B-94C0-F0B8CBA90468}" type="presOf" srcId="{C8EC890C-D7B5-4262-B163-0292A178F9FE}" destId="{64B1ED04-DBBA-4F87-9606-CC7F7B2FC982}" srcOrd="1" destOrd="0" presId="urn:microsoft.com/office/officeart/2005/8/layout/hList7"/>
    <dgm:cxn modelId="{06C27F46-E2ED-4CBF-B954-C28D2E243FC4}" type="presOf" srcId="{817A3947-8599-466E-878C-D89FE95F9F09}" destId="{432BA106-774F-40B7-A37F-63EEFE42149C}" srcOrd="0" destOrd="0" presId="urn:microsoft.com/office/officeart/2005/8/layout/hList7"/>
    <dgm:cxn modelId="{0E225EEB-D36E-4FE5-AF85-8A3CD3F7C2B8}" type="presOf" srcId="{46A6041C-37E7-45C7-B360-DF02F23720E4}" destId="{9ACD228A-92BF-4D70-894E-01B7AFEC9C38}" srcOrd="0" destOrd="0" presId="urn:microsoft.com/office/officeart/2005/8/layout/hList7"/>
    <dgm:cxn modelId="{37FAC6A8-8FD6-4AB6-91DE-4B7AD1532B70}" type="presOf" srcId="{94CA6CBB-51EA-4CD4-A6DD-1E03A0F2E9AF}" destId="{2F68292B-4C06-4EDB-8626-048F4801C144}" srcOrd="0" destOrd="0" presId="urn:microsoft.com/office/officeart/2005/8/layout/hList7"/>
    <dgm:cxn modelId="{12F6BE2F-FE93-40BC-806A-5061CABB78A7}" type="presOf" srcId="{A68EE197-4C94-474C-BD04-9D935D4DB3CF}" destId="{FAA06D6A-832C-4DFD-B5A6-CD0998FDCA8D}" srcOrd="1" destOrd="0" presId="urn:microsoft.com/office/officeart/2005/8/layout/hList7"/>
    <dgm:cxn modelId="{C775D423-0CB7-41A8-9352-7271C45D1BE0}" type="presOf" srcId="{0961168E-E730-4516-AE65-C62B0B41E2F5}" destId="{A254EC79-C188-4822-96CC-5FE8EC41C7F3}" srcOrd="0" destOrd="0" presId="urn:microsoft.com/office/officeart/2005/8/layout/hList7"/>
    <dgm:cxn modelId="{482E15FF-C0ED-40D8-933B-F77EF006276A}" type="presOf" srcId="{C8EC890C-D7B5-4262-B163-0292A178F9FE}" destId="{909C3D4B-D7B4-465D-832F-3076609E57FF}" srcOrd="0" destOrd="0" presId="urn:microsoft.com/office/officeart/2005/8/layout/hList7"/>
    <dgm:cxn modelId="{E53DED79-54FB-468B-B182-82E9AF76E69A}" type="presOf" srcId="{817A3947-8599-466E-878C-D89FE95F9F09}" destId="{FEBE0603-9157-4ABB-B5BA-760E75EC5A22}" srcOrd="1" destOrd="0" presId="urn:microsoft.com/office/officeart/2005/8/layout/hList7"/>
    <dgm:cxn modelId="{40CBF05B-126A-4434-B081-19EFFD2386F8}" srcId="{46A6041C-37E7-45C7-B360-DF02F23720E4}" destId="{817A3947-8599-466E-878C-D89FE95F9F09}" srcOrd="0" destOrd="0" parTransId="{AC0C6287-D977-43BB-B039-96D5D4ACB5B6}" sibTransId="{0961168E-E730-4516-AE65-C62B0B41E2F5}"/>
    <dgm:cxn modelId="{8743050F-BD4F-43BF-B6AE-4E1BE84C3E09}" type="presParOf" srcId="{9ACD228A-92BF-4D70-894E-01B7AFEC9C38}" destId="{B4466A52-63C6-4E10-BE1B-61B037CF4C13}" srcOrd="0" destOrd="0" presId="urn:microsoft.com/office/officeart/2005/8/layout/hList7"/>
    <dgm:cxn modelId="{FA43D502-5663-4857-8A4F-0A38ACD954D1}" type="presParOf" srcId="{9ACD228A-92BF-4D70-894E-01B7AFEC9C38}" destId="{ECE5B12E-25B5-44A5-9F9B-33EAD2F07036}" srcOrd="1" destOrd="0" presId="urn:microsoft.com/office/officeart/2005/8/layout/hList7"/>
    <dgm:cxn modelId="{E55711D6-E9A5-43A5-A3C1-DB8F7BF407A9}" type="presParOf" srcId="{ECE5B12E-25B5-44A5-9F9B-33EAD2F07036}" destId="{ADDC61BB-A067-4DB1-A9BC-8BA9B60CFC7B}" srcOrd="0" destOrd="0" presId="urn:microsoft.com/office/officeart/2005/8/layout/hList7"/>
    <dgm:cxn modelId="{0C983CB6-CEBE-46AF-AD18-E3264C5A0ABE}" type="presParOf" srcId="{ADDC61BB-A067-4DB1-A9BC-8BA9B60CFC7B}" destId="{432BA106-774F-40B7-A37F-63EEFE42149C}" srcOrd="0" destOrd="0" presId="urn:microsoft.com/office/officeart/2005/8/layout/hList7"/>
    <dgm:cxn modelId="{CB6908A2-EFCF-48CE-8F6F-86656EF6247C}" type="presParOf" srcId="{ADDC61BB-A067-4DB1-A9BC-8BA9B60CFC7B}" destId="{FEBE0603-9157-4ABB-B5BA-760E75EC5A22}" srcOrd="1" destOrd="0" presId="urn:microsoft.com/office/officeart/2005/8/layout/hList7"/>
    <dgm:cxn modelId="{6C20E42A-8ABC-41E0-AEC1-41243DE99985}" type="presParOf" srcId="{ADDC61BB-A067-4DB1-A9BC-8BA9B60CFC7B}" destId="{B20E819F-88AE-4B55-843C-35E445C96B8E}" srcOrd="2" destOrd="0" presId="urn:microsoft.com/office/officeart/2005/8/layout/hList7"/>
    <dgm:cxn modelId="{A4DC5E80-2DC7-4161-A369-45833D873155}" type="presParOf" srcId="{ADDC61BB-A067-4DB1-A9BC-8BA9B60CFC7B}" destId="{AAD47153-FEE9-47D7-BD80-1F876B12A810}" srcOrd="3" destOrd="0" presId="urn:microsoft.com/office/officeart/2005/8/layout/hList7"/>
    <dgm:cxn modelId="{08B30F05-D2CD-4F9A-8528-A1DDC43D8484}" type="presParOf" srcId="{ECE5B12E-25B5-44A5-9F9B-33EAD2F07036}" destId="{A254EC79-C188-4822-96CC-5FE8EC41C7F3}" srcOrd="1" destOrd="0" presId="urn:microsoft.com/office/officeart/2005/8/layout/hList7"/>
    <dgm:cxn modelId="{6C56BF08-27A2-44CA-8132-5EE4A131F041}" type="presParOf" srcId="{ECE5B12E-25B5-44A5-9F9B-33EAD2F07036}" destId="{C98D7108-4171-4FCE-A523-EE61552F4B39}" srcOrd="2" destOrd="0" presId="urn:microsoft.com/office/officeart/2005/8/layout/hList7"/>
    <dgm:cxn modelId="{607A50F6-EF71-456A-BF18-2B7455B99576}" type="presParOf" srcId="{C98D7108-4171-4FCE-A523-EE61552F4B39}" destId="{909C3D4B-D7B4-465D-832F-3076609E57FF}" srcOrd="0" destOrd="0" presId="urn:microsoft.com/office/officeart/2005/8/layout/hList7"/>
    <dgm:cxn modelId="{A5A95467-C954-4603-9341-C9191FE2BC04}" type="presParOf" srcId="{C98D7108-4171-4FCE-A523-EE61552F4B39}" destId="{64B1ED04-DBBA-4F87-9606-CC7F7B2FC982}" srcOrd="1" destOrd="0" presId="urn:microsoft.com/office/officeart/2005/8/layout/hList7"/>
    <dgm:cxn modelId="{D929DF14-6935-4B3E-B44B-A3F8E8D654A5}" type="presParOf" srcId="{C98D7108-4171-4FCE-A523-EE61552F4B39}" destId="{B540B1CD-DB60-4A89-ACB1-EF6E03C2E06B}" srcOrd="2" destOrd="0" presId="urn:microsoft.com/office/officeart/2005/8/layout/hList7"/>
    <dgm:cxn modelId="{415D9C69-711E-4145-877C-74620208B77F}" type="presParOf" srcId="{C98D7108-4171-4FCE-A523-EE61552F4B39}" destId="{0E16DC31-E1B2-4061-9823-EE13D312970F}" srcOrd="3" destOrd="0" presId="urn:microsoft.com/office/officeart/2005/8/layout/hList7"/>
    <dgm:cxn modelId="{DFC8BD36-A167-4DD6-9295-09D6DA4B71FC}" type="presParOf" srcId="{ECE5B12E-25B5-44A5-9F9B-33EAD2F07036}" destId="{2F68292B-4C06-4EDB-8626-048F4801C144}" srcOrd="3" destOrd="0" presId="urn:microsoft.com/office/officeart/2005/8/layout/hList7"/>
    <dgm:cxn modelId="{AD04EDB8-7ABF-4884-B569-7AA676538C4A}" type="presParOf" srcId="{ECE5B12E-25B5-44A5-9F9B-33EAD2F07036}" destId="{8A687CE3-A6ED-4CF1-B239-8A13FDB8F927}" srcOrd="4" destOrd="0" presId="urn:microsoft.com/office/officeart/2005/8/layout/hList7"/>
    <dgm:cxn modelId="{1543E045-23DD-4258-A61F-A05B69B68E57}" type="presParOf" srcId="{8A687CE3-A6ED-4CF1-B239-8A13FDB8F927}" destId="{752E0271-5A43-449C-BDF0-CED7C939DB36}" srcOrd="0" destOrd="0" presId="urn:microsoft.com/office/officeart/2005/8/layout/hList7"/>
    <dgm:cxn modelId="{AADF6727-AC13-4E75-A271-657523210619}" type="presParOf" srcId="{8A687CE3-A6ED-4CF1-B239-8A13FDB8F927}" destId="{FAA06D6A-832C-4DFD-B5A6-CD0998FDCA8D}" srcOrd="1" destOrd="0" presId="urn:microsoft.com/office/officeart/2005/8/layout/hList7"/>
    <dgm:cxn modelId="{318FCD54-CFD0-4819-A677-49EB2C022A42}" type="presParOf" srcId="{8A687CE3-A6ED-4CF1-B239-8A13FDB8F927}" destId="{4E8D1F1F-10CD-4D9E-90E4-F4A252B19F5D}" srcOrd="2" destOrd="0" presId="urn:microsoft.com/office/officeart/2005/8/layout/hList7"/>
    <dgm:cxn modelId="{9B54FA5F-079D-42ED-B42B-96BA354162CC}" type="presParOf" srcId="{8A687CE3-A6ED-4CF1-B239-8A13FDB8F927}" destId="{235A8666-66EE-4CF6-B39C-AE81646B5DE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51B5EF-AF5A-41F2-859E-87BFA5A4148C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929079D-96F9-471F-9A52-6ED1AEAF18A8}">
      <dgm:prSet phldrT="[Text]" custT="1"/>
      <dgm:spPr/>
      <dgm:t>
        <a:bodyPr/>
        <a:lstStyle/>
        <a:p>
          <a:r>
            <a:rPr lang="en-US" sz="2300" dirty="0" smtClean="0"/>
            <a:t>2012-02-09 17:58:52     128.192.x.6       0.0.0.0            </a:t>
          </a:r>
          <a:r>
            <a:rPr lang="en-US" sz="2800" dirty="0" err="1" smtClean="0">
              <a:solidFill>
                <a:srgbClr val="FF0000"/>
              </a:solidFill>
            </a:rPr>
            <a:t>OfficeScan</a:t>
          </a:r>
          <a:r>
            <a:rPr lang="en-US" sz="2800" dirty="0" smtClean="0">
              <a:solidFill>
                <a:srgbClr val="FF0000"/>
              </a:solidFill>
            </a:rPr>
            <a:t> Virus: Failed to Clean or Quarantine </a:t>
          </a:r>
          <a:r>
            <a:rPr lang="en-US" sz="2800" dirty="0" err="1" smtClean="0">
              <a:solidFill>
                <a:srgbClr val="FF0000"/>
              </a:solidFill>
            </a:rPr>
            <a:t>Mal_Hifrm</a:t>
          </a:r>
          <a:endParaRPr lang="en-US" sz="2800" dirty="0">
            <a:solidFill>
              <a:srgbClr val="FF0000"/>
            </a:solidFill>
          </a:endParaRPr>
        </a:p>
      </dgm:t>
    </dgm:pt>
    <dgm:pt modelId="{85A6AE30-3741-4B93-B76E-2E72F7607891}" type="parTrans" cxnId="{4B781480-FD14-440D-807D-799A6C11C655}">
      <dgm:prSet/>
      <dgm:spPr/>
      <dgm:t>
        <a:bodyPr/>
        <a:lstStyle/>
        <a:p>
          <a:endParaRPr lang="en-US"/>
        </a:p>
      </dgm:t>
    </dgm:pt>
    <dgm:pt modelId="{C8316E31-0F7E-411C-B8DE-A8C41854F11B}" type="sibTrans" cxnId="{4B781480-FD14-440D-807D-799A6C11C655}">
      <dgm:prSet/>
      <dgm:spPr/>
      <dgm:t>
        <a:bodyPr/>
        <a:lstStyle/>
        <a:p>
          <a:endParaRPr lang="en-US"/>
        </a:p>
      </dgm:t>
    </dgm:pt>
    <dgm:pt modelId="{6458E88E-3E9D-46AF-88D4-FBBC83E8E05B}">
      <dgm:prSet phldrT="[Text]" custT="1"/>
      <dgm:spPr/>
      <dgm:t>
        <a:bodyPr/>
        <a:lstStyle/>
        <a:p>
          <a:r>
            <a:rPr lang="en-US" sz="2300" dirty="0" smtClean="0"/>
            <a:t>2012-02-06 13:18:56     128.192.x.6       98.139.135.21      </a:t>
          </a:r>
          <a:r>
            <a:rPr lang="en-US" sz="2800" dirty="0" smtClean="0">
              <a:solidFill>
                <a:srgbClr val="FF0000"/>
              </a:solidFill>
            </a:rPr>
            <a:t>snort: "ET DROP Known Bot C&amp;C Server Traffic TCP (group 243) "</a:t>
          </a:r>
          <a:r>
            <a:rPr lang="en-US" sz="2300" dirty="0" smtClean="0"/>
            <a:t>	</a:t>
          </a:r>
          <a:endParaRPr lang="en-US" sz="2300" dirty="0"/>
        </a:p>
      </dgm:t>
    </dgm:pt>
    <dgm:pt modelId="{85D36D2B-237A-4F0C-B957-0F03AE939FD2}" type="parTrans" cxnId="{D4E5F9A2-9C5E-43AA-9C5F-5BFAB3792D65}">
      <dgm:prSet/>
      <dgm:spPr/>
      <dgm:t>
        <a:bodyPr/>
        <a:lstStyle/>
        <a:p>
          <a:endParaRPr lang="en-US"/>
        </a:p>
      </dgm:t>
    </dgm:pt>
    <dgm:pt modelId="{2C3653F0-AD09-493A-A945-67302CAFADD0}" type="sibTrans" cxnId="{D4E5F9A2-9C5E-43AA-9C5F-5BFAB3792D65}">
      <dgm:prSet/>
      <dgm:spPr/>
      <dgm:t>
        <a:bodyPr/>
        <a:lstStyle/>
        <a:p>
          <a:endParaRPr lang="en-US"/>
        </a:p>
      </dgm:t>
    </dgm:pt>
    <dgm:pt modelId="{06B012A5-6219-40DA-8186-F6CDF753E664}">
      <dgm:prSet phldrT="[Text]" custT="1"/>
      <dgm:spPr/>
      <dgm:t>
        <a:bodyPr/>
        <a:lstStyle/>
        <a:p>
          <a:r>
            <a:rPr lang="en-US" sz="2300" dirty="0" smtClean="0"/>
            <a:t>2012-02-01 14:48:36     128.192.x.6       0.0.0.0   </a:t>
          </a:r>
          <a:r>
            <a:rPr lang="en-US" sz="2800" dirty="0" smtClean="0">
              <a:solidFill>
                <a:srgbClr val="FF0000"/>
              </a:solidFill>
            </a:rPr>
            <a:t>Malicious Domain Lookup img717.imageshack.us	malicious domain aggressive</a:t>
          </a:r>
          <a:endParaRPr lang="en-US" sz="2800" dirty="0">
            <a:solidFill>
              <a:srgbClr val="FF0000"/>
            </a:solidFill>
          </a:endParaRPr>
        </a:p>
      </dgm:t>
    </dgm:pt>
    <dgm:pt modelId="{08FD04FE-0333-4C11-B28C-7F18F2CD5953}" type="parTrans" cxnId="{A0CCB30E-133C-40C7-B252-5B71A4F2BA3B}">
      <dgm:prSet/>
      <dgm:spPr/>
      <dgm:t>
        <a:bodyPr/>
        <a:lstStyle/>
        <a:p>
          <a:endParaRPr lang="en-US"/>
        </a:p>
      </dgm:t>
    </dgm:pt>
    <dgm:pt modelId="{D31C680C-C4C3-47E7-8D49-BAF2B3A87A08}" type="sibTrans" cxnId="{A0CCB30E-133C-40C7-B252-5B71A4F2BA3B}">
      <dgm:prSet/>
      <dgm:spPr/>
      <dgm:t>
        <a:bodyPr/>
        <a:lstStyle/>
        <a:p>
          <a:endParaRPr lang="en-US"/>
        </a:p>
      </dgm:t>
    </dgm:pt>
    <dgm:pt modelId="{24C80B73-D59C-4300-95CC-CB05B0C6C3AF}">
      <dgm:prSet phldrT="[Text]" custT="1"/>
      <dgm:spPr/>
      <dgm:t>
        <a:bodyPr/>
        <a:lstStyle/>
        <a:p>
          <a:r>
            <a:rPr lang="en-US" sz="2200" dirty="0" smtClean="0"/>
            <a:t>2012-02-01 13:05:25     207.171.162.95     128.192.x.6       </a:t>
          </a:r>
          <a:r>
            <a:rPr lang="en-US" sz="2800" dirty="0" smtClean="0">
              <a:solidFill>
                <a:srgbClr val="FF0000"/>
              </a:solidFill>
            </a:rPr>
            <a:t>snort: "SPECIFIC-THREATS Microsoft IE malformed </a:t>
          </a:r>
          <a:r>
            <a:rPr lang="en-US" sz="2800" dirty="0" err="1" smtClean="0">
              <a:solidFill>
                <a:srgbClr val="FF0000"/>
              </a:solidFill>
            </a:rPr>
            <a:t>iframe</a:t>
          </a:r>
          <a:r>
            <a:rPr lang="en-US" sz="2800" dirty="0" smtClean="0">
              <a:solidFill>
                <a:srgbClr val="FF0000"/>
              </a:solidFill>
            </a:rPr>
            <a:t> buffer overflow attempt</a:t>
          </a:r>
          <a:endParaRPr lang="en-US" sz="2800" dirty="0">
            <a:solidFill>
              <a:srgbClr val="FF0000"/>
            </a:solidFill>
          </a:endParaRPr>
        </a:p>
      </dgm:t>
    </dgm:pt>
    <dgm:pt modelId="{935647D7-E447-4001-BDE1-77424359A1FE}" type="parTrans" cxnId="{C10D6A57-6687-4D31-BAE5-66EC0D22344F}">
      <dgm:prSet/>
      <dgm:spPr/>
      <dgm:t>
        <a:bodyPr/>
        <a:lstStyle/>
        <a:p>
          <a:endParaRPr lang="en-US"/>
        </a:p>
      </dgm:t>
    </dgm:pt>
    <dgm:pt modelId="{AC42AEF3-6335-4DA9-98ED-CE4D75426BD9}" type="sibTrans" cxnId="{C10D6A57-6687-4D31-BAE5-66EC0D22344F}">
      <dgm:prSet/>
      <dgm:spPr/>
      <dgm:t>
        <a:bodyPr/>
        <a:lstStyle/>
        <a:p>
          <a:endParaRPr lang="en-US"/>
        </a:p>
      </dgm:t>
    </dgm:pt>
    <dgm:pt modelId="{62451236-36AA-4875-A3D7-14F730D276B9}">
      <dgm:prSet phldrT="[Text]" phldr="1"/>
      <dgm:spPr/>
      <dgm:t>
        <a:bodyPr/>
        <a:lstStyle/>
        <a:p>
          <a:endParaRPr lang="en-US" dirty="0"/>
        </a:p>
      </dgm:t>
    </dgm:pt>
    <dgm:pt modelId="{AB0014B9-6905-4054-A619-512BDA258AEC}" type="sibTrans" cxnId="{AB61B6E5-73F0-400F-9CBF-351D4E366F10}">
      <dgm:prSet/>
      <dgm:spPr/>
      <dgm:t>
        <a:bodyPr/>
        <a:lstStyle/>
        <a:p>
          <a:endParaRPr lang="en-US"/>
        </a:p>
      </dgm:t>
    </dgm:pt>
    <dgm:pt modelId="{343F0857-1505-4B82-A14C-FBD82B241400}" type="parTrans" cxnId="{AB61B6E5-73F0-400F-9CBF-351D4E366F10}">
      <dgm:prSet/>
      <dgm:spPr/>
      <dgm:t>
        <a:bodyPr/>
        <a:lstStyle/>
        <a:p>
          <a:endParaRPr lang="en-US"/>
        </a:p>
      </dgm:t>
    </dgm:pt>
    <dgm:pt modelId="{15C4E6C7-19C1-4166-8BE0-9955076EC5E5}" type="pres">
      <dgm:prSet presAssocID="{3151B5EF-AF5A-41F2-859E-87BFA5A4148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7F3AF8-417C-4C78-B72F-98550C19D78F}" type="pres">
      <dgm:prSet presAssocID="{62451236-36AA-4875-A3D7-14F730D276B9}" presName="thickLine" presStyleLbl="alignNode1" presStyleIdx="0" presStyleCnt="1"/>
      <dgm:spPr/>
    </dgm:pt>
    <dgm:pt modelId="{56CA1E55-6A51-418F-8A74-D315BAB78E8E}" type="pres">
      <dgm:prSet presAssocID="{62451236-36AA-4875-A3D7-14F730D276B9}" presName="horz1" presStyleCnt="0"/>
      <dgm:spPr/>
    </dgm:pt>
    <dgm:pt modelId="{D1BCE05B-7F39-4B96-854D-04458282AA7F}" type="pres">
      <dgm:prSet presAssocID="{62451236-36AA-4875-A3D7-14F730D276B9}" presName="tx1" presStyleLbl="revTx" presStyleIdx="0" presStyleCnt="5" custFlipHor="1" custScaleX="2778"/>
      <dgm:spPr/>
      <dgm:t>
        <a:bodyPr/>
        <a:lstStyle/>
        <a:p>
          <a:endParaRPr lang="en-US"/>
        </a:p>
      </dgm:t>
    </dgm:pt>
    <dgm:pt modelId="{E3C5A238-A585-41C6-9ECA-86C8FA550819}" type="pres">
      <dgm:prSet presAssocID="{62451236-36AA-4875-A3D7-14F730D276B9}" presName="vert1" presStyleCnt="0"/>
      <dgm:spPr/>
    </dgm:pt>
    <dgm:pt modelId="{7B6AC2E2-64EE-4326-85C1-A42BFEEFCA6D}" type="pres">
      <dgm:prSet presAssocID="{C929079D-96F9-471F-9A52-6ED1AEAF18A8}" presName="vertSpace2a" presStyleCnt="0"/>
      <dgm:spPr/>
    </dgm:pt>
    <dgm:pt modelId="{761CCB39-9784-4E8E-A7E1-8823D2CF7CB3}" type="pres">
      <dgm:prSet presAssocID="{C929079D-96F9-471F-9A52-6ED1AEAF18A8}" presName="horz2" presStyleCnt="0"/>
      <dgm:spPr/>
    </dgm:pt>
    <dgm:pt modelId="{39D8ED6D-1EF0-457A-9549-C8931A40923B}" type="pres">
      <dgm:prSet presAssocID="{C929079D-96F9-471F-9A52-6ED1AEAF18A8}" presName="horzSpace2" presStyleCnt="0"/>
      <dgm:spPr/>
    </dgm:pt>
    <dgm:pt modelId="{B9E1990B-3F65-40C3-9072-670A883C7F35}" type="pres">
      <dgm:prSet presAssocID="{C929079D-96F9-471F-9A52-6ED1AEAF18A8}" presName="tx2" presStyleLbl="revTx" presStyleIdx="1" presStyleCnt="5" custScaleX="127389" custScaleY="127843"/>
      <dgm:spPr/>
      <dgm:t>
        <a:bodyPr/>
        <a:lstStyle/>
        <a:p>
          <a:endParaRPr lang="en-US"/>
        </a:p>
      </dgm:t>
    </dgm:pt>
    <dgm:pt modelId="{9250531A-4A2F-487C-A442-6D7CF4F97ECD}" type="pres">
      <dgm:prSet presAssocID="{C929079D-96F9-471F-9A52-6ED1AEAF18A8}" presName="vert2" presStyleCnt="0"/>
      <dgm:spPr/>
    </dgm:pt>
    <dgm:pt modelId="{AB9EC743-965D-4BE5-A007-860AE7FD564C}" type="pres">
      <dgm:prSet presAssocID="{C929079D-96F9-471F-9A52-6ED1AEAF18A8}" presName="thinLine2b" presStyleLbl="callout" presStyleIdx="0" presStyleCnt="4"/>
      <dgm:spPr/>
    </dgm:pt>
    <dgm:pt modelId="{D12D87CC-A391-4DAF-B5D4-018839C84137}" type="pres">
      <dgm:prSet presAssocID="{C929079D-96F9-471F-9A52-6ED1AEAF18A8}" presName="vertSpace2b" presStyleCnt="0"/>
      <dgm:spPr/>
    </dgm:pt>
    <dgm:pt modelId="{B7C96A5B-452E-4002-9361-965512F76FEE}" type="pres">
      <dgm:prSet presAssocID="{6458E88E-3E9D-46AF-88D4-FBBC83E8E05B}" presName="horz2" presStyleCnt="0"/>
      <dgm:spPr/>
    </dgm:pt>
    <dgm:pt modelId="{F4126CF0-39E2-4FAA-8728-9691DF056EF8}" type="pres">
      <dgm:prSet presAssocID="{6458E88E-3E9D-46AF-88D4-FBBC83E8E05B}" presName="horzSpace2" presStyleCnt="0"/>
      <dgm:spPr/>
    </dgm:pt>
    <dgm:pt modelId="{FFD184EF-725E-483E-B9C8-A737610C5505}" type="pres">
      <dgm:prSet presAssocID="{6458E88E-3E9D-46AF-88D4-FBBC83E8E05B}" presName="tx2" presStyleLbl="revTx" presStyleIdx="2" presStyleCnt="5" custScaleX="130056" custScaleY="124495"/>
      <dgm:spPr/>
      <dgm:t>
        <a:bodyPr/>
        <a:lstStyle/>
        <a:p>
          <a:endParaRPr lang="en-US"/>
        </a:p>
      </dgm:t>
    </dgm:pt>
    <dgm:pt modelId="{C0E370C4-A7BC-482C-85F6-069EDD6772DA}" type="pres">
      <dgm:prSet presAssocID="{6458E88E-3E9D-46AF-88D4-FBBC83E8E05B}" presName="vert2" presStyleCnt="0"/>
      <dgm:spPr/>
    </dgm:pt>
    <dgm:pt modelId="{E515AF40-AE1C-46AD-A0B7-5EBCCFDA00E0}" type="pres">
      <dgm:prSet presAssocID="{6458E88E-3E9D-46AF-88D4-FBBC83E8E05B}" presName="thinLine2b" presStyleLbl="callout" presStyleIdx="1" presStyleCnt="4"/>
      <dgm:spPr/>
    </dgm:pt>
    <dgm:pt modelId="{68D001FF-8608-424A-AD46-EFFB78A0F6F9}" type="pres">
      <dgm:prSet presAssocID="{6458E88E-3E9D-46AF-88D4-FBBC83E8E05B}" presName="vertSpace2b" presStyleCnt="0"/>
      <dgm:spPr/>
    </dgm:pt>
    <dgm:pt modelId="{4EC5C407-424D-42DC-9984-082C120F32E0}" type="pres">
      <dgm:prSet presAssocID="{06B012A5-6219-40DA-8186-F6CDF753E664}" presName="horz2" presStyleCnt="0"/>
      <dgm:spPr/>
    </dgm:pt>
    <dgm:pt modelId="{81B35DDF-A6C6-4F18-B13E-AEA7DE62F742}" type="pres">
      <dgm:prSet presAssocID="{06B012A5-6219-40DA-8186-F6CDF753E664}" presName="horzSpace2" presStyleCnt="0"/>
      <dgm:spPr/>
    </dgm:pt>
    <dgm:pt modelId="{04483874-B694-405A-A6E9-A6176501C0CA}" type="pres">
      <dgm:prSet presAssocID="{06B012A5-6219-40DA-8186-F6CDF753E664}" presName="tx2" presStyleLbl="revTx" presStyleIdx="3" presStyleCnt="5" custScaleX="132702" custScaleY="121519"/>
      <dgm:spPr/>
      <dgm:t>
        <a:bodyPr/>
        <a:lstStyle/>
        <a:p>
          <a:endParaRPr lang="en-US"/>
        </a:p>
      </dgm:t>
    </dgm:pt>
    <dgm:pt modelId="{909A3670-A4A8-4266-94BC-9448C74D89EB}" type="pres">
      <dgm:prSet presAssocID="{06B012A5-6219-40DA-8186-F6CDF753E664}" presName="vert2" presStyleCnt="0"/>
      <dgm:spPr/>
    </dgm:pt>
    <dgm:pt modelId="{BABCB4CF-DE7E-40A9-BC0C-DAF24FE23BC8}" type="pres">
      <dgm:prSet presAssocID="{06B012A5-6219-40DA-8186-F6CDF753E664}" presName="thinLine2b" presStyleLbl="callout" presStyleIdx="2" presStyleCnt="4"/>
      <dgm:spPr/>
    </dgm:pt>
    <dgm:pt modelId="{E0E52BA4-1EB9-49D7-8BE9-AA19DD8B35D9}" type="pres">
      <dgm:prSet presAssocID="{06B012A5-6219-40DA-8186-F6CDF753E664}" presName="vertSpace2b" presStyleCnt="0"/>
      <dgm:spPr/>
    </dgm:pt>
    <dgm:pt modelId="{9191D911-88B1-47ED-98A4-ABF8937134EA}" type="pres">
      <dgm:prSet presAssocID="{24C80B73-D59C-4300-95CC-CB05B0C6C3AF}" presName="horz2" presStyleCnt="0"/>
      <dgm:spPr/>
    </dgm:pt>
    <dgm:pt modelId="{99E189D4-0CD8-40D7-8169-FB27DFF2B315}" type="pres">
      <dgm:prSet presAssocID="{24C80B73-D59C-4300-95CC-CB05B0C6C3AF}" presName="horzSpace2" presStyleCnt="0"/>
      <dgm:spPr/>
    </dgm:pt>
    <dgm:pt modelId="{F698E285-B94D-4E39-B6D5-62407B2CF0AA}" type="pres">
      <dgm:prSet presAssocID="{24C80B73-D59C-4300-95CC-CB05B0C6C3AF}" presName="tx2" presStyleLbl="revTx" presStyleIdx="4" presStyleCnt="5" custScaleX="135458" custScaleY="123847"/>
      <dgm:spPr/>
      <dgm:t>
        <a:bodyPr/>
        <a:lstStyle/>
        <a:p>
          <a:endParaRPr lang="en-US"/>
        </a:p>
      </dgm:t>
    </dgm:pt>
    <dgm:pt modelId="{5426476E-030F-48F5-B495-40E556350660}" type="pres">
      <dgm:prSet presAssocID="{24C80B73-D59C-4300-95CC-CB05B0C6C3AF}" presName="vert2" presStyleCnt="0"/>
      <dgm:spPr/>
    </dgm:pt>
    <dgm:pt modelId="{01099EC6-FE39-4A3D-BC38-AAB1E97B5157}" type="pres">
      <dgm:prSet presAssocID="{24C80B73-D59C-4300-95CC-CB05B0C6C3AF}" presName="thinLine2b" presStyleLbl="callout" presStyleIdx="3" presStyleCnt="4"/>
      <dgm:spPr/>
    </dgm:pt>
    <dgm:pt modelId="{4FC6A28B-7FF2-4BD7-A000-75E65A3F8E23}" type="pres">
      <dgm:prSet presAssocID="{24C80B73-D59C-4300-95CC-CB05B0C6C3AF}" presName="vertSpace2b" presStyleCnt="0"/>
      <dgm:spPr/>
    </dgm:pt>
  </dgm:ptLst>
  <dgm:cxnLst>
    <dgm:cxn modelId="{5D419B1F-9E14-4584-9DB5-200A5E61EA17}" type="presOf" srcId="{24C80B73-D59C-4300-95CC-CB05B0C6C3AF}" destId="{F698E285-B94D-4E39-B6D5-62407B2CF0AA}" srcOrd="0" destOrd="0" presId="urn:microsoft.com/office/officeart/2008/layout/LinedList"/>
    <dgm:cxn modelId="{AB61B6E5-73F0-400F-9CBF-351D4E366F10}" srcId="{3151B5EF-AF5A-41F2-859E-87BFA5A4148C}" destId="{62451236-36AA-4875-A3D7-14F730D276B9}" srcOrd="0" destOrd="0" parTransId="{343F0857-1505-4B82-A14C-FBD82B241400}" sibTransId="{AB0014B9-6905-4054-A619-512BDA258AEC}"/>
    <dgm:cxn modelId="{4B781480-FD14-440D-807D-799A6C11C655}" srcId="{62451236-36AA-4875-A3D7-14F730D276B9}" destId="{C929079D-96F9-471F-9A52-6ED1AEAF18A8}" srcOrd="0" destOrd="0" parTransId="{85A6AE30-3741-4B93-B76E-2E72F7607891}" sibTransId="{C8316E31-0F7E-411C-B8DE-A8C41854F11B}"/>
    <dgm:cxn modelId="{62203302-2D8E-4638-9B27-43DF308A321C}" type="presOf" srcId="{6458E88E-3E9D-46AF-88D4-FBBC83E8E05B}" destId="{FFD184EF-725E-483E-B9C8-A737610C5505}" srcOrd="0" destOrd="0" presId="urn:microsoft.com/office/officeart/2008/layout/LinedList"/>
    <dgm:cxn modelId="{C10D6A57-6687-4D31-BAE5-66EC0D22344F}" srcId="{62451236-36AA-4875-A3D7-14F730D276B9}" destId="{24C80B73-D59C-4300-95CC-CB05B0C6C3AF}" srcOrd="3" destOrd="0" parTransId="{935647D7-E447-4001-BDE1-77424359A1FE}" sibTransId="{AC42AEF3-6335-4DA9-98ED-CE4D75426BD9}"/>
    <dgm:cxn modelId="{483F7C4D-3861-4A01-94CF-40CB5E163090}" type="presOf" srcId="{62451236-36AA-4875-A3D7-14F730D276B9}" destId="{D1BCE05B-7F39-4B96-854D-04458282AA7F}" srcOrd="0" destOrd="0" presId="urn:microsoft.com/office/officeart/2008/layout/LinedList"/>
    <dgm:cxn modelId="{1B274FE3-AA4E-4318-94C3-3A9AC972417C}" type="presOf" srcId="{3151B5EF-AF5A-41F2-859E-87BFA5A4148C}" destId="{15C4E6C7-19C1-4166-8BE0-9955076EC5E5}" srcOrd="0" destOrd="0" presId="urn:microsoft.com/office/officeart/2008/layout/LinedList"/>
    <dgm:cxn modelId="{999E8999-92F4-4A2F-9017-5004D2C3FB1F}" type="presOf" srcId="{06B012A5-6219-40DA-8186-F6CDF753E664}" destId="{04483874-B694-405A-A6E9-A6176501C0CA}" srcOrd="0" destOrd="0" presId="urn:microsoft.com/office/officeart/2008/layout/LinedList"/>
    <dgm:cxn modelId="{D29CD45A-D3C0-4386-978A-1D837DCBAF85}" type="presOf" srcId="{C929079D-96F9-471F-9A52-6ED1AEAF18A8}" destId="{B9E1990B-3F65-40C3-9072-670A883C7F35}" srcOrd="0" destOrd="0" presId="urn:microsoft.com/office/officeart/2008/layout/LinedList"/>
    <dgm:cxn modelId="{A0CCB30E-133C-40C7-B252-5B71A4F2BA3B}" srcId="{62451236-36AA-4875-A3D7-14F730D276B9}" destId="{06B012A5-6219-40DA-8186-F6CDF753E664}" srcOrd="2" destOrd="0" parTransId="{08FD04FE-0333-4C11-B28C-7F18F2CD5953}" sibTransId="{D31C680C-C4C3-47E7-8D49-BAF2B3A87A08}"/>
    <dgm:cxn modelId="{D4E5F9A2-9C5E-43AA-9C5F-5BFAB3792D65}" srcId="{62451236-36AA-4875-A3D7-14F730D276B9}" destId="{6458E88E-3E9D-46AF-88D4-FBBC83E8E05B}" srcOrd="1" destOrd="0" parTransId="{85D36D2B-237A-4F0C-B957-0F03AE939FD2}" sibTransId="{2C3653F0-AD09-493A-A945-67302CAFADD0}"/>
    <dgm:cxn modelId="{F7ECF7CA-4FC2-4023-A96A-B71CFFF93B2C}" type="presParOf" srcId="{15C4E6C7-19C1-4166-8BE0-9955076EC5E5}" destId="{207F3AF8-417C-4C78-B72F-98550C19D78F}" srcOrd="0" destOrd="0" presId="urn:microsoft.com/office/officeart/2008/layout/LinedList"/>
    <dgm:cxn modelId="{77515A09-BD58-40BD-BA49-EEE8B0D8D3CB}" type="presParOf" srcId="{15C4E6C7-19C1-4166-8BE0-9955076EC5E5}" destId="{56CA1E55-6A51-418F-8A74-D315BAB78E8E}" srcOrd="1" destOrd="0" presId="urn:microsoft.com/office/officeart/2008/layout/LinedList"/>
    <dgm:cxn modelId="{D468CD9F-2B86-4C0F-B925-324DEDF14F6E}" type="presParOf" srcId="{56CA1E55-6A51-418F-8A74-D315BAB78E8E}" destId="{D1BCE05B-7F39-4B96-854D-04458282AA7F}" srcOrd="0" destOrd="0" presId="urn:microsoft.com/office/officeart/2008/layout/LinedList"/>
    <dgm:cxn modelId="{9CC24DDE-F68C-48B5-B2C2-8FBC0F4FD7DF}" type="presParOf" srcId="{56CA1E55-6A51-418F-8A74-D315BAB78E8E}" destId="{E3C5A238-A585-41C6-9ECA-86C8FA550819}" srcOrd="1" destOrd="0" presId="urn:microsoft.com/office/officeart/2008/layout/LinedList"/>
    <dgm:cxn modelId="{3FE5295C-AE97-4967-9644-45CDECB5DDE1}" type="presParOf" srcId="{E3C5A238-A585-41C6-9ECA-86C8FA550819}" destId="{7B6AC2E2-64EE-4326-85C1-A42BFEEFCA6D}" srcOrd="0" destOrd="0" presId="urn:microsoft.com/office/officeart/2008/layout/LinedList"/>
    <dgm:cxn modelId="{95F17896-A9A6-4780-BF6C-A7FE9D4BAFD0}" type="presParOf" srcId="{E3C5A238-A585-41C6-9ECA-86C8FA550819}" destId="{761CCB39-9784-4E8E-A7E1-8823D2CF7CB3}" srcOrd="1" destOrd="0" presId="urn:microsoft.com/office/officeart/2008/layout/LinedList"/>
    <dgm:cxn modelId="{29E8D8A0-0087-4956-8448-2B1A8A628407}" type="presParOf" srcId="{761CCB39-9784-4E8E-A7E1-8823D2CF7CB3}" destId="{39D8ED6D-1EF0-457A-9549-C8931A40923B}" srcOrd="0" destOrd="0" presId="urn:microsoft.com/office/officeart/2008/layout/LinedList"/>
    <dgm:cxn modelId="{54241C13-5CBC-4CA5-AAE8-C29FD0B777C5}" type="presParOf" srcId="{761CCB39-9784-4E8E-A7E1-8823D2CF7CB3}" destId="{B9E1990B-3F65-40C3-9072-670A883C7F35}" srcOrd="1" destOrd="0" presId="urn:microsoft.com/office/officeart/2008/layout/LinedList"/>
    <dgm:cxn modelId="{15C6FB68-3B5C-455D-9501-7F499BDFF8D6}" type="presParOf" srcId="{761CCB39-9784-4E8E-A7E1-8823D2CF7CB3}" destId="{9250531A-4A2F-487C-A442-6D7CF4F97ECD}" srcOrd="2" destOrd="0" presId="urn:microsoft.com/office/officeart/2008/layout/LinedList"/>
    <dgm:cxn modelId="{79B57B2F-D3F0-4E80-A20B-9B622CAE2B84}" type="presParOf" srcId="{E3C5A238-A585-41C6-9ECA-86C8FA550819}" destId="{AB9EC743-965D-4BE5-A007-860AE7FD564C}" srcOrd="2" destOrd="0" presId="urn:microsoft.com/office/officeart/2008/layout/LinedList"/>
    <dgm:cxn modelId="{07C8EA0B-0EA1-4C32-8102-83DDA6738B05}" type="presParOf" srcId="{E3C5A238-A585-41C6-9ECA-86C8FA550819}" destId="{D12D87CC-A391-4DAF-B5D4-018839C84137}" srcOrd="3" destOrd="0" presId="urn:microsoft.com/office/officeart/2008/layout/LinedList"/>
    <dgm:cxn modelId="{FC5DB601-7993-4E67-BC38-95193E944BB5}" type="presParOf" srcId="{E3C5A238-A585-41C6-9ECA-86C8FA550819}" destId="{B7C96A5B-452E-4002-9361-965512F76FEE}" srcOrd="4" destOrd="0" presId="urn:microsoft.com/office/officeart/2008/layout/LinedList"/>
    <dgm:cxn modelId="{ABB3BDD2-B8FA-4A3A-94DB-EC6DD76D9A06}" type="presParOf" srcId="{B7C96A5B-452E-4002-9361-965512F76FEE}" destId="{F4126CF0-39E2-4FAA-8728-9691DF056EF8}" srcOrd="0" destOrd="0" presId="urn:microsoft.com/office/officeart/2008/layout/LinedList"/>
    <dgm:cxn modelId="{0D185FE1-B640-4A92-BBE6-A0BA87AAC2B7}" type="presParOf" srcId="{B7C96A5B-452E-4002-9361-965512F76FEE}" destId="{FFD184EF-725E-483E-B9C8-A737610C5505}" srcOrd="1" destOrd="0" presId="urn:microsoft.com/office/officeart/2008/layout/LinedList"/>
    <dgm:cxn modelId="{D26C650F-B6E2-42A9-8C0E-8E0C14FCD7A2}" type="presParOf" srcId="{B7C96A5B-452E-4002-9361-965512F76FEE}" destId="{C0E370C4-A7BC-482C-85F6-069EDD6772DA}" srcOrd="2" destOrd="0" presId="urn:microsoft.com/office/officeart/2008/layout/LinedList"/>
    <dgm:cxn modelId="{55D022A4-CB42-4218-9BD8-D6879EEE3B8D}" type="presParOf" srcId="{E3C5A238-A585-41C6-9ECA-86C8FA550819}" destId="{E515AF40-AE1C-46AD-A0B7-5EBCCFDA00E0}" srcOrd="5" destOrd="0" presId="urn:microsoft.com/office/officeart/2008/layout/LinedList"/>
    <dgm:cxn modelId="{3361FE9A-D688-4A7B-BBA4-D983E918D3BB}" type="presParOf" srcId="{E3C5A238-A585-41C6-9ECA-86C8FA550819}" destId="{68D001FF-8608-424A-AD46-EFFB78A0F6F9}" srcOrd="6" destOrd="0" presId="urn:microsoft.com/office/officeart/2008/layout/LinedList"/>
    <dgm:cxn modelId="{C7FFF8C1-53C1-461F-A40A-1F5B4C44CD3A}" type="presParOf" srcId="{E3C5A238-A585-41C6-9ECA-86C8FA550819}" destId="{4EC5C407-424D-42DC-9984-082C120F32E0}" srcOrd="7" destOrd="0" presId="urn:microsoft.com/office/officeart/2008/layout/LinedList"/>
    <dgm:cxn modelId="{7A6F5AAE-30FB-4478-AB36-840B7CB87177}" type="presParOf" srcId="{4EC5C407-424D-42DC-9984-082C120F32E0}" destId="{81B35DDF-A6C6-4F18-B13E-AEA7DE62F742}" srcOrd="0" destOrd="0" presId="urn:microsoft.com/office/officeart/2008/layout/LinedList"/>
    <dgm:cxn modelId="{C5B8AC30-338E-4B96-866D-7CCE7BA64158}" type="presParOf" srcId="{4EC5C407-424D-42DC-9984-082C120F32E0}" destId="{04483874-B694-405A-A6E9-A6176501C0CA}" srcOrd="1" destOrd="0" presId="urn:microsoft.com/office/officeart/2008/layout/LinedList"/>
    <dgm:cxn modelId="{7289730A-BA05-47F6-A12B-C39A7FCDE2C3}" type="presParOf" srcId="{4EC5C407-424D-42DC-9984-082C120F32E0}" destId="{909A3670-A4A8-4266-94BC-9448C74D89EB}" srcOrd="2" destOrd="0" presId="urn:microsoft.com/office/officeart/2008/layout/LinedList"/>
    <dgm:cxn modelId="{C7A7FDC9-2596-480C-B14A-D6B97C48E391}" type="presParOf" srcId="{E3C5A238-A585-41C6-9ECA-86C8FA550819}" destId="{BABCB4CF-DE7E-40A9-BC0C-DAF24FE23BC8}" srcOrd="8" destOrd="0" presId="urn:microsoft.com/office/officeart/2008/layout/LinedList"/>
    <dgm:cxn modelId="{B4FDE6E2-9D09-4308-9E52-D644CC94616B}" type="presParOf" srcId="{E3C5A238-A585-41C6-9ECA-86C8FA550819}" destId="{E0E52BA4-1EB9-49D7-8BE9-AA19DD8B35D9}" srcOrd="9" destOrd="0" presId="urn:microsoft.com/office/officeart/2008/layout/LinedList"/>
    <dgm:cxn modelId="{07861F78-8FAB-4790-841B-C067ADABD3C1}" type="presParOf" srcId="{E3C5A238-A585-41C6-9ECA-86C8FA550819}" destId="{9191D911-88B1-47ED-98A4-ABF8937134EA}" srcOrd="10" destOrd="0" presId="urn:microsoft.com/office/officeart/2008/layout/LinedList"/>
    <dgm:cxn modelId="{03106576-DDD9-41B6-8D6B-589F7D57D173}" type="presParOf" srcId="{9191D911-88B1-47ED-98A4-ABF8937134EA}" destId="{99E189D4-0CD8-40D7-8169-FB27DFF2B315}" srcOrd="0" destOrd="0" presId="urn:microsoft.com/office/officeart/2008/layout/LinedList"/>
    <dgm:cxn modelId="{1DF4D19E-0CE7-473F-9702-5340BEE5D69C}" type="presParOf" srcId="{9191D911-88B1-47ED-98A4-ABF8937134EA}" destId="{F698E285-B94D-4E39-B6D5-62407B2CF0AA}" srcOrd="1" destOrd="0" presId="urn:microsoft.com/office/officeart/2008/layout/LinedList"/>
    <dgm:cxn modelId="{8BADD9C1-9D83-40DD-9B3D-2ECBCCAAB4F2}" type="presParOf" srcId="{9191D911-88B1-47ED-98A4-ABF8937134EA}" destId="{5426476E-030F-48F5-B495-40E556350660}" srcOrd="2" destOrd="0" presId="urn:microsoft.com/office/officeart/2008/layout/LinedList"/>
    <dgm:cxn modelId="{C16B3B57-CA49-4B11-9E5F-369A6BEEB5C5}" type="presParOf" srcId="{E3C5A238-A585-41C6-9ECA-86C8FA550819}" destId="{01099EC6-FE39-4A3D-BC38-AAB1E97B5157}" srcOrd="11" destOrd="0" presId="urn:microsoft.com/office/officeart/2008/layout/LinedList"/>
    <dgm:cxn modelId="{D7DBFFA3-86AD-43A3-A3B8-954A995C6B15}" type="presParOf" srcId="{E3C5A238-A585-41C6-9ECA-86C8FA550819}" destId="{4FC6A28B-7FF2-4BD7-A000-75E65A3F8E2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48FC57-4443-4D41-B398-A7C16B783013}" type="doc">
      <dgm:prSet loTypeId="urn:microsoft.com/office/officeart/2005/8/layout/vList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63A3793-C361-4A22-84C9-B89D54064820}">
      <dgm:prSet phldrT="[Text]"/>
      <dgm:spPr/>
      <dgm:t>
        <a:bodyPr/>
        <a:lstStyle/>
        <a:p>
          <a:r>
            <a:rPr lang="en-US" dirty="0" smtClean="0"/>
            <a:t>Notice of incident sent to department or student</a:t>
          </a:r>
          <a:endParaRPr lang="en-US" dirty="0"/>
        </a:p>
      </dgm:t>
    </dgm:pt>
    <dgm:pt modelId="{0D08B8C5-95A1-4793-9262-440A43276E49}" type="parTrans" cxnId="{977AD060-B3F8-4522-819F-E228FDD55B31}">
      <dgm:prSet/>
      <dgm:spPr/>
      <dgm:t>
        <a:bodyPr/>
        <a:lstStyle/>
        <a:p>
          <a:endParaRPr lang="en-US"/>
        </a:p>
      </dgm:t>
    </dgm:pt>
    <dgm:pt modelId="{C094E594-33E1-470C-9698-D780EB0B1DCC}" type="sibTrans" cxnId="{977AD060-B3F8-4522-819F-E228FDD55B31}">
      <dgm:prSet/>
      <dgm:spPr/>
      <dgm:t>
        <a:bodyPr/>
        <a:lstStyle/>
        <a:p>
          <a:endParaRPr lang="en-US"/>
        </a:p>
      </dgm:t>
    </dgm:pt>
    <dgm:pt modelId="{A27B0163-26C3-403A-8C0C-443B0F098D7B}">
      <dgm:prSet phldrT="[Text]"/>
      <dgm:spPr/>
      <dgm:t>
        <a:bodyPr/>
        <a:lstStyle/>
        <a:p>
          <a:r>
            <a:rPr lang="en-US" dirty="0" smtClean="0"/>
            <a:t>Repeat offenders blocked</a:t>
          </a:r>
          <a:endParaRPr lang="en-US" dirty="0"/>
        </a:p>
      </dgm:t>
    </dgm:pt>
    <dgm:pt modelId="{ED984BFD-9BB3-4755-AC4A-298ECD12DA6D}" type="parTrans" cxnId="{B3B3C599-FB34-439F-A553-5B60B03DFD4B}">
      <dgm:prSet/>
      <dgm:spPr/>
      <dgm:t>
        <a:bodyPr/>
        <a:lstStyle/>
        <a:p>
          <a:endParaRPr lang="en-US"/>
        </a:p>
      </dgm:t>
    </dgm:pt>
    <dgm:pt modelId="{468707C8-034D-47B4-A5B9-D9E6939B992A}" type="sibTrans" cxnId="{B3B3C599-FB34-439F-A553-5B60B03DFD4B}">
      <dgm:prSet/>
      <dgm:spPr/>
      <dgm:t>
        <a:bodyPr/>
        <a:lstStyle/>
        <a:p>
          <a:endParaRPr lang="en-US"/>
        </a:p>
      </dgm:t>
    </dgm:pt>
    <dgm:pt modelId="{00715D86-09A1-4E8B-B130-1BF5E0731BC7}">
      <dgm:prSet phldrT="[Text]" custT="1"/>
      <dgm:spPr/>
      <dgm:t>
        <a:bodyPr/>
        <a:lstStyle/>
        <a:p>
          <a:r>
            <a:rPr lang="en-US" sz="2400" dirty="0" smtClean="0"/>
            <a:t>SOC Incident Response Team handles critical incidents </a:t>
          </a:r>
          <a:endParaRPr lang="en-US" sz="2400" dirty="0"/>
        </a:p>
      </dgm:t>
    </dgm:pt>
    <dgm:pt modelId="{A0385A87-E425-4C3A-BCA5-C272BF0748F3}" type="parTrans" cxnId="{E7030D9F-6D37-433C-9804-7FB67BD88469}">
      <dgm:prSet/>
      <dgm:spPr/>
      <dgm:t>
        <a:bodyPr/>
        <a:lstStyle/>
        <a:p>
          <a:endParaRPr lang="en-US"/>
        </a:p>
      </dgm:t>
    </dgm:pt>
    <dgm:pt modelId="{08EFC8EB-92FC-49B0-853F-0BFB0AD12308}" type="sibTrans" cxnId="{E7030D9F-6D37-433C-9804-7FB67BD88469}">
      <dgm:prSet/>
      <dgm:spPr/>
      <dgm:t>
        <a:bodyPr/>
        <a:lstStyle/>
        <a:p>
          <a:endParaRPr lang="en-US"/>
        </a:p>
      </dgm:t>
    </dgm:pt>
    <dgm:pt modelId="{F2D678C9-4D87-4DD2-B90A-8933DAC63F18}">
      <dgm:prSet phldrT="[Text]" custT="1"/>
      <dgm:spPr/>
      <dgm:t>
        <a:bodyPr/>
        <a:lstStyle/>
        <a:p>
          <a:r>
            <a:rPr lang="en-US" sz="2000" dirty="0" smtClean="0"/>
            <a:t>Containment</a:t>
          </a:r>
          <a:endParaRPr lang="en-US" sz="2000" dirty="0"/>
        </a:p>
      </dgm:t>
    </dgm:pt>
    <dgm:pt modelId="{8E2FB073-5A50-4182-B628-A548F887DFC2}" type="parTrans" cxnId="{F2A4322A-54C4-495D-8E3F-31C996CC7B9C}">
      <dgm:prSet/>
      <dgm:spPr/>
      <dgm:t>
        <a:bodyPr/>
        <a:lstStyle/>
        <a:p>
          <a:endParaRPr lang="en-US"/>
        </a:p>
      </dgm:t>
    </dgm:pt>
    <dgm:pt modelId="{6BBCB256-CA6E-48C8-80D1-B4C356C4F87A}" type="sibTrans" cxnId="{F2A4322A-54C4-495D-8E3F-31C996CC7B9C}">
      <dgm:prSet/>
      <dgm:spPr/>
      <dgm:t>
        <a:bodyPr/>
        <a:lstStyle/>
        <a:p>
          <a:endParaRPr lang="en-US"/>
        </a:p>
      </dgm:t>
    </dgm:pt>
    <dgm:pt modelId="{835C0D99-604B-4CB3-B0CE-A5C60E921DA0}">
      <dgm:prSet custT="1"/>
      <dgm:spPr/>
      <dgm:t>
        <a:bodyPr/>
        <a:lstStyle/>
        <a:p>
          <a:r>
            <a:rPr lang="en-US" sz="2000" dirty="0" smtClean="0"/>
            <a:t>Remediation</a:t>
          </a:r>
        </a:p>
      </dgm:t>
    </dgm:pt>
    <dgm:pt modelId="{12CDAAE1-E58B-4A46-92B0-4E3BF25F5216}" type="parTrans" cxnId="{327DE92F-7DBA-4D32-BF54-E03403FB179E}">
      <dgm:prSet/>
      <dgm:spPr/>
      <dgm:t>
        <a:bodyPr/>
        <a:lstStyle/>
        <a:p>
          <a:endParaRPr lang="en-US"/>
        </a:p>
      </dgm:t>
    </dgm:pt>
    <dgm:pt modelId="{D171151A-4AB3-4005-97C4-EF11460FD7DF}" type="sibTrans" cxnId="{327DE92F-7DBA-4D32-BF54-E03403FB179E}">
      <dgm:prSet/>
      <dgm:spPr/>
      <dgm:t>
        <a:bodyPr/>
        <a:lstStyle/>
        <a:p>
          <a:endParaRPr lang="en-US"/>
        </a:p>
      </dgm:t>
    </dgm:pt>
    <dgm:pt modelId="{5C7A908E-6964-4299-A21F-1466D54F82AE}">
      <dgm:prSet custT="1"/>
      <dgm:spPr/>
      <dgm:t>
        <a:bodyPr/>
        <a:lstStyle/>
        <a:p>
          <a:r>
            <a:rPr lang="en-US" sz="2000" dirty="0" smtClean="0"/>
            <a:t>Resolution</a:t>
          </a:r>
        </a:p>
      </dgm:t>
    </dgm:pt>
    <dgm:pt modelId="{31F813BE-7A3D-43AB-B6FC-4DAC3CD9F41A}" type="parTrans" cxnId="{7547D55A-A91A-472A-B431-2DC7C9F3A138}">
      <dgm:prSet/>
      <dgm:spPr/>
      <dgm:t>
        <a:bodyPr/>
        <a:lstStyle/>
        <a:p>
          <a:endParaRPr lang="en-US"/>
        </a:p>
      </dgm:t>
    </dgm:pt>
    <dgm:pt modelId="{1EB691F1-096E-4010-88A3-CB565CC90A17}" type="sibTrans" cxnId="{7547D55A-A91A-472A-B431-2DC7C9F3A138}">
      <dgm:prSet/>
      <dgm:spPr/>
      <dgm:t>
        <a:bodyPr/>
        <a:lstStyle/>
        <a:p>
          <a:endParaRPr lang="en-US"/>
        </a:p>
      </dgm:t>
    </dgm:pt>
    <dgm:pt modelId="{ABFBD1F0-AF03-4B9F-96E9-8D394352A8C1}">
      <dgm:prSet custT="1"/>
      <dgm:spPr/>
      <dgm:t>
        <a:bodyPr/>
        <a:lstStyle/>
        <a:p>
          <a:r>
            <a:rPr lang="en-US" sz="2000" dirty="0" smtClean="0"/>
            <a:t>Closure</a:t>
          </a:r>
          <a:endParaRPr lang="en-US" sz="2000" dirty="0"/>
        </a:p>
      </dgm:t>
    </dgm:pt>
    <dgm:pt modelId="{8A41472A-68E4-47F5-858B-5D6239BCC29C}" type="parTrans" cxnId="{D4DEC752-71A8-4A6A-B228-3E8469511699}">
      <dgm:prSet/>
      <dgm:spPr/>
      <dgm:t>
        <a:bodyPr/>
        <a:lstStyle/>
        <a:p>
          <a:endParaRPr lang="en-US"/>
        </a:p>
      </dgm:t>
    </dgm:pt>
    <dgm:pt modelId="{EBB1C450-26A1-4C12-B1DA-860A0A68348C}" type="sibTrans" cxnId="{D4DEC752-71A8-4A6A-B228-3E8469511699}">
      <dgm:prSet/>
      <dgm:spPr/>
      <dgm:t>
        <a:bodyPr/>
        <a:lstStyle/>
        <a:p>
          <a:endParaRPr lang="en-US"/>
        </a:p>
      </dgm:t>
    </dgm:pt>
    <dgm:pt modelId="{58302677-6EA5-480F-80AF-D65DC2F0E549}" type="pres">
      <dgm:prSet presAssocID="{5F48FC57-4443-4D41-B398-A7C16B7830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D991CB-49D4-486B-A0EC-CD8719ACF085}" type="pres">
      <dgm:prSet presAssocID="{563A3793-C361-4A22-84C9-B89D54064820}" presName="comp" presStyleCnt="0"/>
      <dgm:spPr/>
    </dgm:pt>
    <dgm:pt modelId="{A1885445-FA8C-4613-B863-569DB1871024}" type="pres">
      <dgm:prSet presAssocID="{563A3793-C361-4A22-84C9-B89D54064820}" presName="box" presStyleLbl="node1" presStyleIdx="0" presStyleCnt="3"/>
      <dgm:spPr/>
      <dgm:t>
        <a:bodyPr/>
        <a:lstStyle/>
        <a:p>
          <a:endParaRPr lang="en-US"/>
        </a:p>
      </dgm:t>
    </dgm:pt>
    <dgm:pt modelId="{A70C57E4-3D07-4655-AFB9-136A31097A47}" type="pres">
      <dgm:prSet presAssocID="{563A3793-C361-4A22-84C9-B89D54064820}" presName="img" presStyleLbl="fgImgPlace1" presStyleIdx="0" presStyleCnt="3"/>
      <dgm:spPr/>
    </dgm:pt>
    <dgm:pt modelId="{C0FA64F4-DD2D-4A79-8ED5-2507B63F3AF9}" type="pres">
      <dgm:prSet presAssocID="{563A3793-C361-4A22-84C9-B89D5406482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27A1-941D-4FEA-8073-E52BBF9983EC}" type="pres">
      <dgm:prSet presAssocID="{C094E594-33E1-470C-9698-D780EB0B1DCC}" presName="spacer" presStyleCnt="0"/>
      <dgm:spPr/>
    </dgm:pt>
    <dgm:pt modelId="{90954B01-72C9-4FD7-A39F-1B2817E25B95}" type="pres">
      <dgm:prSet presAssocID="{A27B0163-26C3-403A-8C0C-443B0F098D7B}" presName="comp" presStyleCnt="0"/>
      <dgm:spPr/>
    </dgm:pt>
    <dgm:pt modelId="{BE7DE2F4-0FE8-4914-BFEE-C5ECEDA2D19A}" type="pres">
      <dgm:prSet presAssocID="{A27B0163-26C3-403A-8C0C-443B0F098D7B}" presName="box" presStyleLbl="node1" presStyleIdx="1" presStyleCnt="3"/>
      <dgm:spPr/>
      <dgm:t>
        <a:bodyPr/>
        <a:lstStyle/>
        <a:p>
          <a:endParaRPr lang="en-US"/>
        </a:p>
      </dgm:t>
    </dgm:pt>
    <dgm:pt modelId="{ECFAE419-675C-4B71-A3C6-6CD370670F1D}" type="pres">
      <dgm:prSet presAssocID="{A27B0163-26C3-403A-8C0C-443B0F098D7B}" presName="img" presStyleLbl="fgImgPlace1" presStyleIdx="1" presStyleCnt="3"/>
      <dgm:spPr/>
    </dgm:pt>
    <dgm:pt modelId="{7DDBE301-8736-411E-851B-C7216EE61F2F}" type="pres">
      <dgm:prSet presAssocID="{A27B0163-26C3-403A-8C0C-443B0F098D7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2E727-3569-4208-AD0D-A3C271E054BF}" type="pres">
      <dgm:prSet presAssocID="{468707C8-034D-47B4-A5B9-D9E6939B992A}" presName="spacer" presStyleCnt="0"/>
      <dgm:spPr/>
    </dgm:pt>
    <dgm:pt modelId="{5293FE1D-A3D1-4B23-B5BB-118E6A81D9C3}" type="pres">
      <dgm:prSet presAssocID="{00715D86-09A1-4E8B-B130-1BF5E0731BC7}" presName="comp" presStyleCnt="0"/>
      <dgm:spPr/>
    </dgm:pt>
    <dgm:pt modelId="{3A70BB89-9F61-4A1E-B596-059B765CC78B}" type="pres">
      <dgm:prSet presAssocID="{00715D86-09A1-4E8B-B130-1BF5E0731BC7}" presName="box" presStyleLbl="node1" presStyleIdx="2" presStyleCnt="3" custScaleY="211031"/>
      <dgm:spPr/>
      <dgm:t>
        <a:bodyPr/>
        <a:lstStyle/>
        <a:p>
          <a:endParaRPr lang="en-US"/>
        </a:p>
      </dgm:t>
    </dgm:pt>
    <dgm:pt modelId="{CF6A2185-4F09-433E-B5B4-8289608CEA00}" type="pres">
      <dgm:prSet presAssocID="{00715D86-09A1-4E8B-B130-1BF5E0731BC7}" presName="img" presStyleLbl="fgImgPlace1" presStyleIdx="2" presStyleCnt="3" custScaleY="183635"/>
      <dgm:spPr/>
    </dgm:pt>
    <dgm:pt modelId="{C9AB76E5-2AC7-4D61-B01E-7B4CC78AFEFA}" type="pres">
      <dgm:prSet presAssocID="{00715D86-09A1-4E8B-B130-1BF5E0731BC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32B2A1-0EC9-4044-8D79-41E2C54EBBA3}" type="presOf" srcId="{563A3793-C361-4A22-84C9-B89D54064820}" destId="{C0FA64F4-DD2D-4A79-8ED5-2507B63F3AF9}" srcOrd="1" destOrd="0" presId="urn:microsoft.com/office/officeart/2005/8/layout/vList4"/>
    <dgm:cxn modelId="{7547D55A-A91A-472A-B431-2DC7C9F3A138}" srcId="{00715D86-09A1-4E8B-B130-1BF5E0731BC7}" destId="{5C7A908E-6964-4299-A21F-1466D54F82AE}" srcOrd="2" destOrd="0" parTransId="{31F813BE-7A3D-43AB-B6FC-4DAC3CD9F41A}" sibTransId="{1EB691F1-096E-4010-88A3-CB565CC90A17}"/>
    <dgm:cxn modelId="{A6E5B051-33E2-417B-A542-ECFDDB470DA7}" type="presOf" srcId="{ABFBD1F0-AF03-4B9F-96E9-8D394352A8C1}" destId="{C9AB76E5-2AC7-4D61-B01E-7B4CC78AFEFA}" srcOrd="1" destOrd="4" presId="urn:microsoft.com/office/officeart/2005/8/layout/vList4"/>
    <dgm:cxn modelId="{DC5EABB8-E780-4EDB-B330-C23B66FC7F8B}" type="presOf" srcId="{A27B0163-26C3-403A-8C0C-443B0F098D7B}" destId="{BE7DE2F4-0FE8-4914-BFEE-C5ECEDA2D19A}" srcOrd="0" destOrd="0" presId="urn:microsoft.com/office/officeart/2005/8/layout/vList4"/>
    <dgm:cxn modelId="{FDFA0307-78D6-48DF-A67B-9AF9E425E7E9}" type="presOf" srcId="{ABFBD1F0-AF03-4B9F-96E9-8D394352A8C1}" destId="{3A70BB89-9F61-4A1E-B596-059B765CC78B}" srcOrd="0" destOrd="4" presId="urn:microsoft.com/office/officeart/2005/8/layout/vList4"/>
    <dgm:cxn modelId="{B1F737CE-0B02-4EEC-B2E2-600277183118}" type="presOf" srcId="{00715D86-09A1-4E8B-B130-1BF5E0731BC7}" destId="{3A70BB89-9F61-4A1E-B596-059B765CC78B}" srcOrd="0" destOrd="0" presId="urn:microsoft.com/office/officeart/2005/8/layout/vList4"/>
    <dgm:cxn modelId="{0B76BA82-D363-430B-AEB1-2431EC7921B6}" type="presOf" srcId="{835C0D99-604B-4CB3-B0CE-A5C60E921DA0}" destId="{C9AB76E5-2AC7-4D61-B01E-7B4CC78AFEFA}" srcOrd="1" destOrd="2" presId="urn:microsoft.com/office/officeart/2005/8/layout/vList4"/>
    <dgm:cxn modelId="{169BFC49-E2F2-4B24-9E27-6CEB6E84AE3D}" type="presOf" srcId="{5C7A908E-6964-4299-A21F-1466D54F82AE}" destId="{C9AB76E5-2AC7-4D61-B01E-7B4CC78AFEFA}" srcOrd="1" destOrd="3" presId="urn:microsoft.com/office/officeart/2005/8/layout/vList4"/>
    <dgm:cxn modelId="{D43236F4-E3E4-40EA-A375-4C18965BE132}" type="presOf" srcId="{F2D678C9-4D87-4DD2-B90A-8933DAC63F18}" destId="{C9AB76E5-2AC7-4D61-B01E-7B4CC78AFEFA}" srcOrd="1" destOrd="1" presId="urn:microsoft.com/office/officeart/2005/8/layout/vList4"/>
    <dgm:cxn modelId="{E7030D9F-6D37-433C-9804-7FB67BD88469}" srcId="{5F48FC57-4443-4D41-B398-A7C16B783013}" destId="{00715D86-09A1-4E8B-B130-1BF5E0731BC7}" srcOrd="2" destOrd="0" parTransId="{A0385A87-E425-4C3A-BCA5-C272BF0748F3}" sibTransId="{08EFC8EB-92FC-49B0-853F-0BFB0AD12308}"/>
    <dgm:cxn modelId="{6F65707C-5A3D-44B5-9D7A-D60974A0B90C}" type="presOf" srcId="{A27B0163-26C3-403A-8C0C-443B0F098D7B}" destId="{7DDBE301-8736-411E-851B-C7216EE61F2F}" srcOrd="1" destOrd="0" presId="urn:microsoft.com/office/officeart/2005/8/layout/vList4"/>
    <dgm:cxn modelId="{85563068-8229-4AD8-B406-4C258AC2C873}" type="presOf" srcId="{835C0D99-604B-4CB3-B0CE-A5C60E921DA0}" destId="{3A70BB89-9F61-4A1E-B596-059B765CC78B}" srcOrd="0" destOrd="2" presId="urn:microsoft.com/office/officeart/2005/8/layout/vList4"/>
    <dgm:cxn modelId="{327DE92F-7DBA-4D32-BF54-E03403FB179E}" srcId="{00715D86-09A1-4E8B-B130-1BF5E0731BC7}" destId="{835C0D99-604B-4CB3-B0CE-A5C60E921DA0}" srcOrd="1" destOrd="0" parTransId="{12CDAAE1-E58B-4A46-92B0-4E3BF25F5216}" sibTransId="{D171151A-4AB3-4005-97C4-EF11460FD7DF}"/>
    <dgm:cxn modelId="{DA05AFD1-C8FD-48CB-9DDB-A30FBA617396}" type="presOf" srcId="{5F48FC57-4443-4D41-B398-A7C16B783013}" destId="{58302677-6EA5-480F-80AF-D65DC2F0E549}" srcOrd="0" destOrd="0" presId="urn:microsoft.com/office/officeart/2005/8/layout/vList4"/>
    <dgm:cxn modelId="{736747A2-AB8B-472C-9713-92238AE108BC}" type="presOf" srcId="{00715D86-09A1-4E8B-B130-1BF5E0731BC7}" destId="{C9AB76E5-2AC7-4D61-B01E-7B4CC78AFEFA}" srcOrd="1" destOrd="0" presId="urn:microsoft.com/office/officeart/2005/8/layout/vList4"/>
    <dgm:cxn modelId="{D9FCA813-6EE0-42B2-8241-A3777CC1C38B}" type="presOf" srcId="{563A3793-C361-4A22-84C9-B89D54064820}" destId="{A1885445-FA8C-4613-B863-569DB1871024}" srcOrd="0" destOrd="0" presId="urn:microsoft.com/office/officeart/2005/8/layout/vList4"/>
    <dgm:cxn modelId="{B3B3C599-FB34-439F-A553-5B60B03DFD4B}" srcId="{5F48FC57-4443-4D41-B398-A7C16B783013}" destId="{A27B0163-26C3-403A-8C0C-443B0F098D7B}" srcOrd="1" destOrd="0" parTransId="{ED984BFD-9BB3-4755-AC4A-298ECD12DA6D}" sibTransId="{468707C8-034D-47B4-A5B9-D9E6939B992A}"/>
    <dgm:cxn modelId="{977AD060-B3F8-4522-819F-E228FDD55B31}" srcId="{5F48FC57-4443-4D41-B398-A7C16B783013}" destId="{563A3793-C361-4A22-84C9-B89D54064820}" srcOrd="0" destOrd="0" parTransId="{0D08B8C5-95A1-4793-9262-440A43276E49}" sibTransId="{C094E594-33E1-470C-9698-D780EB0B1DCC}"/>
    <dgm:cxn modelId="{D4DEC752-71A8-4A6A-B228-3E8469511699}" srcId="{00715D86-09A1-4E8B-B130-1BF5E0731BC7}" destId="{ABFBD1F0-AF03-4B9F-96E9-8D394352A8C1}" srcOrd="3" destOrd="0" parTransId="{8A41472A-68E4-47F5-858B-5D6239BCC29C}" sibTransId="{EBB1C450-26A1-4C12-B1DA-860A0A68348C}"/>
    <dgm:cxn modelId="{F2A4322A-54C4-495D-8E3F-31C996CC7B9C}" srcId="{00715D86-09A1-4E8B-B130-1BF5E0731BC7}" destId="{F2D678C9-4D87-4DD2-B90A-8933DAC63F18}" srcOrd="0" destOrd="0" parTransId="{8E2FB073-5A50-4182-B628-A548F887DFC2}" sibTransId="{6BBCB256-CA6E-48C8-80D1-B4C356C4F87A}"/>
    <dgm:cxn modelId="{FE85DB80-A5EF-4119-A765-9CA5F83C30E6}" type="presOf" srcId="{5C7A908E-6964-4299-A21F-1466D54F82AE}" destId="{3A70BB89-9F61-4A1E-B596-059B765CC78B}" srcOrd="0" destOrd="3" presId="urn:microsoft.com/office/officeart/2005/8/layout/vList4"/>
    <dgm:cxn modelId="{72EE0287-1183-4E0B-8198-E92C6AEF0D13}" type="presOf" srcId="{F2D678C9-4D87-4DD2-B90A-8933DAC63F18}" destId="{3A70BB89-9F61-4A1E-B596-059B765CC78B}" srcOrd="0" destOrd="1" presId="urn:microsoft.com/office/officeart/2005/8/layout/vList4"/>
    <dgm:cxn modelId="{62640424-306C-429F-BC97-9EB7DA322303}" type="presParOf" srcId="{58302677-6EA5-480F-80AF-D65DC2F0E549}" destId="{82D991CB-49D4-486B-A0EC-CD8719ACF085}" srcOrd="0" destOrd="0" presId="urn:microsoft.com/office/officeart/2005/8/layout/vList4"/>
    <dgm:cxn modelId="{4EC26B05-D86D-490A-9BCA-04DFF239F847}" type="presParOf" srcId="{82D991CB-49D4-486B-A0EC-CD8719ACF085}" destId="{A1885445-FA8C-4613-B863-569DB1871024}" srcOrd="0" destOrd="0" presId="urn:microsoft.com/office/officeart/2005/8/layout/vList4"/>
    <dgm:cxn modelId="{76CD2F97-B0BA-4197-9266-5A5F06D9512A}" type="presParOf" srcId="{82D991CB-49D4-486B-A0EC-CD8719ACF085}" destId="{A70C57E4-3D07-4655-AFB9-136A31097A47}" srcOrd="1" destOrd="0" presId="urn:microsoft.com/office/officeart/2005/8/layout/vList4"/>
    <dgm:cxn modelId="{AB3314E4-5128-4338-9195-8E66741C6A11}" type="presParOf" srcId="{82D991CB-49D4-486B-A0EC-CD8719ACF085}" destId="{C0FA64F4-DD2D-4A79-8ED5-2507B63F3AF9}" srcOrd="2" destOrd="0" presId="urn:microsoft.com/office/officeart/2005/8/layout/vList4"/>
    <dgm:cxn modelId="{17D30E74-DB88-4938-8BFA-6EB762E8122F}" type="presParOf" srcId="{58302677-6EA5-480F-80AF-D65DC2F0E549}" destId="{470927A1-941D-4FEA-8073-E52BBF9983EC}" srcOrd="1" destOrd="0" presId="urn:microsoft.com/office/officeart/2005/8/layout/vList4"/>
    <dgm:cxn modelId="{794010CB-FD15-42FE-9519-D67BB44032D4}" type="presParOf" srcId="{58302677-6EA5-480F-80AF-D65DC2F0E549}" destId="{90954B01-72C9-4FD7-A39F-1B2817E25B95}" srcOrd="2" destOrd="0" presId="urn:microsoft.com/office/officeart/2005/8/layout/vList4"/>
    <dgm:cxn modelId="{C4147EC6-912C-45B5-AE94-284D53B67CA4}" type="presParOf" srcId="{90954B01-72C9-4FD7-A39F-1B2817E25B95}" destId="{BE7DE2F4-0FE8-4914-BFEE-C5ECEDA2D19A}" srcOrd="0" destOrd="0" presId="urn:microsoft.com/office/officeart/2005/8/layout/vList4"/>
    <dgm:cxn modelId="{860C2112-FB76-4FE1-9318-C4A6DDD82CB1}" type="presParOf" srcId="{90954B01-72C9-4FD7-A39F-1B2817E25B95}" destId="{ECFAE419-675C-4B71-A3C6-6CD370670F1D}" srcOrd="1" destOrd="0" presId="urn:microsoft.com/office/officeart/2005/8/layout/vList4"/>
    <dgm:cxn modelId="{2FD2D480-971E-4F56-A9AF-CF963834945A}" type="presParOf" srcId="{90954B01-72C9-4FD7-A39F-1B2817E25B95}" destId="{7DDBE301-8736-411E-851B-C7216EE61F2F}" srcOrd="2" destOrd="0" presId="urn:microsoft.com/office/officeart/2005/8/layout/vList4"/>
    <dgm:cxn modelId="{F0399BF2-5F88-4D3C-A41A-3BD375B666E4}" type="presParOf" srcId="{58302677-6EA5-480F-80AF-D65DC2F0E549}" destId="{8EE2E727-3569-4208-AD0D-A3C271E054BF}" srcOrd="3" destOrd="0" presId="urn:microsoft.com/office/officeart/2005/8/layout/vList4"/>
    <dgm:cxn modelId="{1EA2E563-1FA1-4CCC-A95F-1D2E927725B6}" type="presParOf" srcId="{58302677-6EA5-480F-80AF-D65DC2F0E549}" destId="{5293FE1D-A3D1-4B23-B5BB-118E6A81D9C3}" srcOrd="4" destOrd="0" presId="urn:microsoft.com/office/officeart/2005/8/layout/vList4"/>
    <dgm:cxn modelId="{F9D8B38A-11A6-4C6A-B69A-4B71C75B2083}" type="presParOf" srcId="{5293FE1D-A3D1-4B23-B5BB-118E6A81D9C3}" destId="{3A70BB89-9F61-4A1E-B596-059B765CC78B}" srcOrd="0" destOrd="0" presId="urn:microsoft.com/office/officeart/2005/8/layout/vList4"/>
    <dgm:cxn modelId="{33C0EDD4-CBA1-4DFE-ADF5-8024F484C9EE}" type="presParOf" srcId="{5293FE1D-A3D1-4B23-B5BB-118E6A81D9C3}" destId="{CF6A2185-4F09-433E-B5B4-8289608CEA00}" srcOrd="1" destOrd="0" presId="urn:microsoft.com/office/officeart/2005/8/layout/vList4"/>
    <dgm:cxn modelId="{3A3ACF1F-D9F2-4123-9C97-2D5BF505C59A}" type="presParOf" srcId="{5293FE1D-A3D1-4B23-B5BB-118E6A81D9C3}" destId="{C9AB76E5-2AC7-4D61-B01E-7B4CC78AFE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04E62D-9E08-400E-B52B-FE9BA7EB34A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CE07429-F355-45DA-A332-4BDD610BDCD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28E37B8-8E91-4B77-BA2C-7AD5A6D5E519}" type="parTrans" cxnId="{D747B03A-ABBA-48FF-BF64-7268431B96AD}">
      <dgm:prSet/>
      <dgm:spPr/>
      <dgm:t>
        <a:bodyPr/>
        <a:lstStyle/>
        <a:p>
          <a:endParaRPr lang="en-US"/>
        </a:p>
      </dgm:t>
    </dgm:pt>
    <dgm:pt modelId="{994E1E77-009F-4898-B62F-0083B81BAABB}" type="sibTrans" cxnId="{D747B03A-ABBA-48FF-BF64-7268431B96AD}">
      <dgm:prSet/>
      <dgm:spPr/>
      <dgm:t>
        <a:bodyPr/>
        <a:lstStyle/>
        <a:p>
          <a:endParaRPr lang="en-US"/>
        </a:p>
      </dgm:t>
    </dgm:pt>
    <dgm:pt modelId="{6CED4AA1-389A-4962-BCB9-E9F9F2784BF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4550DB2-F788-47A8-A2F6-8C137AC125B1}" type="parTrans" cxnId="{B5D45B79-4048-484B-AB2C-914E39FD50FF}">
      <dgm:prSet/>
      <dgm:spPr/>
      <dgm:t>
        <a:bodyPr/>
        <a:lstStyle/>
        <a:p>
          <a:endParaRPr lang="en-US"/>
        </a:p>
      </dgm:t>
    </dgm:pt>
    <dgm:pt modelId="{3D9CFF7D-6546-46A6-97FE-EFBCB0E292F6}" type="sibTrans" cxnId="{B5D45B79-4048-484B-AB2C-914E39FD50FF}">
      <dgm:prSet/>
      <dgm:spPr/>
      <dgm:t>
        <a:bodyPr/>
        <a:lstStyle/>
        <a:p>
          <a:endParaRPr lang="en-US"/>
        </a:p>
      </dgm:t>
    </dgm:pt>
    <dgm:pt modelId="{157D24CE-EEE0-4C56-8424-2B5A50D7DB33}">
      <dgm:prSet phldrT="[Text]"/>
      <dgm:spPr/>
      <dgm:t>
        <a:bodyPr/>
        <a:lstStyle/>
        <a:p>
          <a:r>
            <a:rPr lang="en-US" dirty="0" smtClean="0"/>
            <a:t>Incidents identified up from ~150/month 24 months ago to ~350/month</a:t>
          </a:r>
          <a:endParaRPr lang="en-US" dirty="0"/>
        </a:p>
      </dgm:t>
    </dgm:pt>
    <dgm:pt modelId="{62298D63-8770-4D18-8958-F5D7F387F989}" type="parTrans" cxnId="{4882B709-21BC-4FA9-9A2E-DEACA94AAFAB}">
      <dgm:prSet/>
      <dgm:spPr/>
      <dgm:t>
        <a:bodyPr/>
        <a:lstStyle/>
        <a:p>
          <a:endParaRPr lang="en-US"/>
        </a:p>
      </dgm:t>
    </dgm:pt>
    <dgm:pt modelId="{4B00A011-A151-4B3F-A293-61DCEE85949B}" type="sibTrans" cxnId="{4882B709-21BC-4FA9-9A2E-DEACA94AAFAB}">
      <dgm:prSet/>
      <dgm:spPr/>
      <dgm:t>
        <a:bodyPr/>
        <a:lstStyle/>
        <a:p>
          <a:endParaRPr lang="en-US"/>
        </a:p>
      </dgm:t>
    </dgm:pt>
    <dgm:pt modelId="{FD8FB9BD-270E-4741-B825-BD7E4DEA9C8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80FCC21-F129-4CFD-AFE6-81DD4949731C}" type="parTrans" cxnId="{769AA1F5-2309-45C1-B596-2A2D29B1EBFA}">
      <dgm:prSet/>
      <dgm:spPr/>
      <dgm:t>
        <a:bodyPr/>
        <a:lstStyle/>
        <a:p>
          <a:endParaRPr lang="en-US"/>
        </a:p>
      </dgm:t>
    </dgm:pt>
    <dgm:pt modelId="{D885AD16-0DCA-4ADF-9CEF-7EE8C586B2B4}" type="sibTrans" cxnId="{769AA1F5-2309-45C1-B596-2A2D29B1EBFA}">
      <dgm:prSet/>
      <dgm:spPr/>
      <dgm:t>
        <a:bodyPr/>
        <a:lstStyle/>
        <a:p>
          <a:endParaRPr lang="en-US"/>
        </a:p>
      </dgm:t>
    </dgm:pt>
    <dgm:pt modelId="{7C49A40D-2E6A-42E6-A936-ED148048B15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48F6732-6599-4351-A977-15C27406CC5C}" type="parTrans" cxnId="{BC1F6ED8-DC48-44FA-A834-DE02D9D0DDD6}">
      <dgm:prSet/>
      <dgm:spPr/>
      <dgm:t>
        <a:bodyPr/>
        <a:lstStyle/>
        <a:p>
          <a:endParaRPr lang="en-US"/>
        </a:p>
      </dgm:t>
    </dgm:pt>
    <dgm:pt modelId="{CAD1BADC-A76A-4473-8EF9-CEA4AD35AB8A}" type="sibTrans" cxnId="{BC1F6ED8-DC48-44FA-A834-DE02D9D0DDD6}">
      <dgm:prSet/>
      <dgm:spPr/>
      <dgm:t>
        <a:bodyPr/>
        <a:lstStyle/>
        <a:p>
          <a:endParaRPr lang="en-US"/>
        </a:p>
      </dgm:t>
    </dgm:pt>
    <dgm:pt modelId="{C0A29BD9-4C07-4649-B77E-5C9E2A0D7894}">
      <dgm:prSet phldrT="[Text]"/>
      <dgm:spPr/>
      <dgm:t>
        <a:bodyPr/>
        <a:lstStyle/>
        <a:p>
          <a:r>
            <a:rPr lang="en-US" dirty="0" smtClean="0"/>
            <a:t>Critical incidents still between one and two per month, but turnaround time reduced from 5 days to 1.5; due to data availability, forensics capability</a:t>
          </a:r>
          <a:endParaRPr lang="en-US" dirty="0"/>
        </a:p>
      </dgm:t>
    </dgm:pt>
    <dgm:pt modelId="{6AFC557D-55EC-4619-9DA9-7919AB482B75}" type="parTrans" cxnId="{16EF1D8C-55FE-41CE-892B-39262540D842}">
      <dgm:prSet/>
      <dgm:spPr/>
      <dgm:t>
        <a:bodyPr/>
        <a:lstStyle/>
        <a:p>
          <a:endParaRPr lang="en-US"/>
        </a:p>
      </dgm:t>
    </dgm:pt>
    <dgm:pt modelId="{F7BBD76C-77E5-4FAD-81AD-22D9211426A6}" type="sibTrans" cxnId="{16EF1D8C-55FE-41CE-892B-39262540D842}">
      <dgm:prSet/>
      <dgm:spPr/>
      <dgm:t>
        <a:bodyPr/>
        <a:lstStyle/>
        <a:p>
          <a:endParaRPr lang="en-US"/>
        </a:p>
      </dgm:t>
    </dgm:pt>
    <dgm:pt modelId="{57B5A40A-A6C2-4BDC-9638-A58EE4CC4E38}" type="pres">
      <dgm:prSet presAssocID="{5E04E62D-9E08-400E-B52B-FE9BA7EB34A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FED1B31-3384-4E90-9BEE-07B2776704D3}" type="pres">
      <dgm:prSet presAssocID="{ACE07429-F355-45DA-A332-4BDD610BDCD3}" presName="composite" presStyleCnt="0"/>
      <dgm:spPr/>
    </dgm:pt>
    <dgm:pt modelId="{0581AA56-C5E5-47EF-A654-44784376C5FF}" type="pres">
      <dgm:prSet presAssocID="{ACE07429-F355-45DA-A332-4BDD610BDCD3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7AF2E-68C0-41B6-9FE8-B87E792FCDA8}" type="pres">
      <dgm:prSet presAssocID="{ACE07429-F355-45DA-A332-4BDD610BDCD3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54B3A-097E-41A7-8197-8801EDF34F8B}" type="pres">
      <dgm:prSet presAssocID="{ACE07429-F355-45DA-A332-4BDD610BDCD3}" presName="Accent" presStyleLbl="parChTrans1D1" presStyleIdx="0" presStyleCnt="2"/>
      <dgm:spPr/>
    </dgm:pt>
    <dgm:pt modelId="{B4D19774-D655-48FA-A6D2-5ED2A2C49769}" type="pres">
      <dgm:prSet presAssocID="{ACE07429-F355-45DA-A332-4BDD610BDCD3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D83F0-34EB-4A4C-89F3-FB5019506050}" type="pres">
      <dgm:prSet presAssocID="{994E1E77-009F-4898-B62F-0083B81BAABB}" presName="sibTrans" presStyleCnt="0"/>
      <dgm:spPr/>
    </dgm:pt>
    <dgm:pt modelId="{1AFFEA93-0166-4C70-A43C-AE9E0656F890}" type="pres">
      <dgm:prSet presAssocID="{FD8FB9BD-270E-4741-B825-BD7E4DEA9C84}" presName="composite" presStyleCnt="0"/>
      <dgm:spPr/>
    </dgm:pt>
    <dgm:pt modelId="{E13F4E67-A57A-41E2-A7D6-F87B124CC3E6}" type="pres">
      <dgm:prSet presAssocID="{FD8FB9BD-270E-4741-B825-BD7E4DEA9C84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94F94-1CA7-4D97-AB80-8BBB264E6480}" type="pres">
      <dgm:prSet presAssocID="{FD8FB9BD-270E-4741-B825-BD7E4DEA9C84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C694B-D7A7-4619-8CF0-6A76A039972F}" type="pres">
      <dgm:prSet presAssocID="{FD8FB9BD-270E-4741-B825-BD7E4DEA9C84}" presName="Accent" presStyleLbl="parChTrans1D1" presStyleIdx="1" presStyleCnt="2"/>
      <dgm:spPr/>
    </dgm:pt>
    <dgm:pt modelId="{ADC6AFF2-B516-4627-99AB-1F27F5FE7DF1}" type="pres">
      <dgm:prSet presAssocID="{FD8FB9BD-270E-4741-B825-BD7E4DEA9C84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D5383C-01A8-4A66-9384-9500BB866069}" type="presOf" srcId="{7C49A40D-2E6A-42E6-A936-ED148048B15B}" destId="{E13F4E67-A57A-41E2-A7D6-F87B124CC3E6}" srcOrd="0" destOrd="0" presId="urn:microsoft.com/office/officeart/2011/layout/TabList"/>
    <dgm:cxn modelId="{16EF1D8C-55FE-41CE-892B-39262540D842}" srcId="{FD8FB9BD-270E-4741-B825-BD7E4DEA9C84}" destId="{C0A29BD9-4C07-4649-B77E-5C9E2A0D7894}" srcOrd="1" destOrd="0" parTransId="{6AFC557D-55EC-4619-9DA9-7919AB482B75}" sibTransId="{F7BBD76C-77E5-4FAD-81AD-22D9211426A6}"/>
    <dgm:cxn modelId="{BD19B6ED-9499-49D7-8160-06ED2F893B77}" type="presOf" srcId="{ACE07429-F355-45DA-A332-4BDD610BDCD3}" destId="{A837AF2E-68C0-41B6-9FE8-B87E792FCDA8}" srcOrd="0" destOrd="0" presId="urn:microsoft.com/office/officeart/2011/layout/TabList"/>
    <dgm:cxn modelId="{3F99BEA0-1305-44CF-AC84-C089EF3FC5FC}" type="presOf" srcId="{157D24CE-EEE0-4C56-8424-2B5A50D7DB33}" destId="{B4D19774-D655-48FA-A6D2-5ED2A2C49769}" srcOrd="0" destOrd="0" presId="urn:microsoft.com/office/officeart/2011/layout/TabList"/>
    <dgm:cxn modelId="{4882B709-21BC-4FA9-9A2E-DEACA94AAFAB}" srcId="{ACE07429-F355-45DA-A332-4BDD610BDCD3}" destId="{157D24CE-EEE0-4C56-8424-2B5A50D7DB33}" srcOrd="1" destOrd="0" parTransId="{62298D63-8770-4D18-8958-F5D7F387F989}" sibTransId="{4B00A011-A151-4B3F-A293-61DCEE85949B}"/>
    <dgm:cxn modelId="{E5AC6BDB-E5D6-478C-A856-27E641BE102B}" type="presOf" srcId="{5E04E62D-9E08-400E-B52B-FE9BA7EB34AD}" destId="{57B5A40A-A6C2-4BDC-9638-A58EE4CC4E38}" srcOrd="0" destOrd="0" presId="urn:microsoft.com/office/officeart/2011/layout/TabList"/>
    <dgm:cxn modelId="{769AA1F5-2309-45C1-B596-2A2D29B1EBFA}" srcId="{5E04E62D-9E08-400E-B52B-FE9BA7EB34AD}" destId="{FD8FB9BD-270E-4741-B825-BD7E4DEA9C84}" srcOrd="1" destOrd="0" parTransId="{380FCC21-F129-4CFD-AFE6-81DD4949731C}" sibTransId="{D885AD16-0DCA-4ADF-9CEF-7EE8C586B2B4}"/>
    <dgm:cxn modelId="{B5D45B79-4048-484B-AB2C-914E39FD50FF}" srcId="{ACE07429-F355-45DA-A332-4BDD610BDCD3}" destId="{6CED4AA1-389A-4962-BCB9-E9F9F2784BFF}" srcOrd="0" destOrd="0" parTransId="{44550DB2-F788-47A8-A2F6-8C137AC125B1}" sibTransId="{3D9CFF7D-6546-46A6-97FE-EFBCB0E292F6}"/>
    <dgm:cxn modelId="{CF129797-E846-4234-93CB-9A107F532846}" type="presOf" srcId="{6CED4AA1-389A-4962-BCB9-E9F9F2784BFF}" destId="{0581AA56-C5E5-47EF-A654-44784376C5FF}" srcOrd="0" destOrd="0" presId="urn:microsoft.com/office/officeart/2011/layout/TabList"/>
    <dgm:cxn modelId="{6CA7C0DF-564E-4C19-92E7-C8B1EAC914B4}" type="presOf" srcId="{FD8FB9BD-270E-4741-B825-BD7E4DEA9C84}" destId="{D4294F94-1CA7-4D97-AB80-8BBB264E6480}" srcOrd="0" destOrd="0" presId="urn:microsoft.com/office/officeart/2011/layout/TabList"/>
    <dgm:cxn modelId="{D747B03A-ABBA-48FF-BF64-7268431B96AD}" srcId="{5E04E62D-9E08-400E-B52B-FE9BA7EB34AD}" destId="{ACE07429-F355-45DA-A332-4BDD610BDCD3}" srcOrd="0" destOrd="0" parTransId="{D28E37B8-8E91-4B77-BA2C-7AD5A6D5E519}" sibTransId="{994E1E77-009F-4898-B62F-0083B81BAABB}"/>
    <dgm:cxn modelId="{BC1F6ED8-DC48-44FA-A834-DE02D9D0DDD6}" srcId="{FD8FB9BD-270E-4741-B825-BD7E4DEA9C84}" destId="{7C49A40D-2E6A-42E6-A936-ED148048B15B}" srcOrd="0" destOrd="0" parTransId="{048F6732-6599-4351-A977-15C27406CC5C}" sibTransId="{CAD1BADC-A76A-4473-8EF9-CEA4AD35AB8A}"/>
    <dgm:cxn modelId="{3750E410-0A3B-4706-B1D9-5E2D442E44D2}" type="presOf" srcId="{C0A29BD9-4C07-4649-B77E-5C9E2A0D7894}" destId="{ADC6AFF2-B516-4627-99AB-1F27F5FE7DF1}" srcOrd="0" destOrd="0" presId="urn:microsoft.com/office/officeart/2011/layout/TabList"/>
    <dgm:cxn modelId="{568E1C58-783C-43FA-B93F-47BB4AA297DE}" type="presParOf" srcId="{57B5A40A-A6C2-4BDC-9638-A58EE4CC4E38}" destId="{5FED1B31-3384-4E90-9BEE-07B2776704D3}" srcOrd="0" destOrd="0" presId="urn:microsoft.com/office/officeart/2011/layout/TabList"/>
    <dgm:cxn modelId="{9A5034D4-2217-4A1A-97FF-AC21AF1AE052}" type="presParOf" srcId="{5FED1B31-3384-4E90-9BEE-07B2776704D3}" destId="{0581AA56-C5E5-47EF-A654-44784376C5FF}" srcOrd="0" destOrd="0" presId="urn:microsoft.com/office/officeart/2011/layout/TabList"/>
    <dgm:cxn modelId="{A5BEAB12-F3EE-41C2-8968-951638DD34CD}" type="presParOf" srcId="{5FED1B31-3384-4E90-9BEE-07B2776704D3}" destId="{A837AF2E-68C0-41B6-9FE8-B87E792FCDA8}" srcOrd="1" destOrd="0" presId="urn:microsoft.com/office/officeart/2011/layout/TabList"/>
    <dgm:cxn modelId="{512BBDB5-7A0A-4ABB-900A-4B462611045E}" type="presParOf" srcId="{5FED1B31-3384-4E90-9BEE-07B2776704D3}" destId="{2E654B3A-097E-41A7-8197-8801EDF34F8B}" srcOrd="2" destOrd="0" presId="urn:microsoft.com/office/officeart/2011/layout/TabList"/>
    <dgm:cxn modelId="{80F8A222-3C6E-4EE3-B8C3-48CFD34D8DF7}" type="presParOf" srcId="{57B5A40A-A6C2-4BDC-9638-A58EE4CC4E38}" destId="{B4D19774-D655-48FA-A6D2-5ED2A2C49769}" srcOrd="1" destOrd="0" presId="urn:microsoft.com/office/officeart/2011/layout/TabList"/>
    <dgm:cxn modelId="{27714A50-9D5D-47F5-B422-AC7546460AC3}" type="presParOf" srcId="{57B5A40A-A6C2-4BDC-9638-A58EE4CC4E38}" destId="{86AD83F0-34EB-4A4C-89F3-FB5019506050}" srcOrd="2" destOrd="0" presId="urn:microsoft.com/office/officeart/2011/layout/TabList"/>
    <dgm:cxn modelId="{A68AB6C5-6ED3-4341-A5F1-D8E3BA7F7143}" type="presParOf" srcId="{57B5A40A-A6C2-4BDC-9638-A58EE4CC4E38}" destId="{1AFFEA93-0166-4C70-A43C-AE9E0656F890}" srcOrd="3" destOrd="0" presId="urn:microsoft.com/office/officeart/2011/layout/TabList"/>
    <dgm:cxn modelId="{36B7F338-BF68-42DE-82AE-B7567A7E938A}" type="presParOf" srcId="{1AFFEA93-0166-4C70-A43C-AE9E0656F890}" destId="{E13F4E67-A57A-41E2-A7D6-F87B124CC3E6}" srcOrd="0" destOrd="0" presId="urn:microsoft.com/office/officeart/2011/layout/TabList"/>
    <dgm:cxn modelId="{423E6E25-06AE-4441-9F90-BF50DAC6B1B0}" type="presParOf" srcId="{1AFFEA93-0166-4C70-A43C-AE9E0656F890}" destId="{D4294F94-1CA7-4D97-AB80-8BBB264E6480}" srcOrd="1" destOrd="0" presId="urn:microsoft.com/office/officeart/2011/layout/TabList"/>
    <dgm:cxn modelId="{777FAC87-C1DE-4A4F-AC78-D4FC50E4BBEC}" type="presParOf" srcId="{1AFFEA93-0166-4C70-A43C-AE9E0656F890}" destId="{E0BC694B-D7A7-4619-8CF0-6A76A039972F}" srcOrd="2" destOrd="0" presId="urn:microsoft.com/office/officeart/2011/layout/TabList"/>
    <dgm:cxn modelId="{1E0AD5A8-2A64-47D7-83CA-4D5D0ECDE519}" type="presParOf" srcId="{57B5A40A-A6C2-4BDC-9638-A58EE4CC4E38}" destId="{ADC6AFF2-B516-4627-99AB-1F27F5FE7DF1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04E62D-9E08-400E-B52B-FE9BA7EB34AD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CE07429-F355-45DA-A332-4BDD610BDCD3}">
      <dgm:prSet phldrT="[Text]"/>
      <dgm:spPr/>
      <dgm:t>
        <a:bodyPr/>
        <a:lstStyle/>
        <a:p>
          <a:r>
            <a:rPr lang="en-US" dirty="0" smtClean="0"/>
            <a:t> Business logic based on incidents</a:t>
          </a:r>
          <a:endParaRPr lang="en-US" dirty="0"/>
        </a:p>
      </dgm:t>
    </dgm:pt>
    <dgm:pt modelId="{D28E37B8-8E91-4B77-BA2C-7AD5A6D5E519}" type="parTrans" cxnId="{D747B03A-ABBA-48FF-BF64-7268431B96AD}">
      <dgm:prSet/>
      <dgm:spPr/>
      <dgm:t>
        <a:bodyPr/>
        <a:lstStyle/>
        <a:p>
          <a:endParaRPr lang="en-US"/>
        </a:p>
      </dgm:t>
    </dgm:pt>
    <dgm:pt modelId="{994E1E77-009F-4898-B62F-0083B81BAABB}" type="sibTrans" cxnId="{D747B03A-ABBA-48FF-BF64-7268431B96AD}">
      <dgm:prSet/>
      <dgm:spPr/>
      <dgm:t>
        <a:bodyPr/>
        <a:lstStyle/>
        <a:p>
          <a:endParaRPr lang="en-US"/>
        </a:p>
      </dgm:t>
    </dgm:pt>
    <dgm:pt modelId="{6CED4AA1-389A-4962-BCB9-E9F9F2784BFF}">
      <dgm:prSet phldrT="[Text]"/>
      <dgm:spPr/>
      <dgm:t>
        <a:bodyPr/>
        <a:lstStyle/>
        <a:p>
          <a:r>
            <a:rPr lang="en-US" dirty="0" smtClean="0"/>
            <a:t>Question/answer pair incident</a:t>
          </a:r>
          <a:endParaRPr lang="en-US" dirty="0"/>
        </a:p>
      </dgm:t>
    </dgm:pt>
    <dgm:pt modelId="{44550DB2-F788-47A8-A2F6-8C137AC125B1}" type="parTrans" cxnId="{B5D45B79-4048-484B-AB2C-914E39FD50FF}">
      <dgm:prSet/>
      <dgm:spPr/>
      <dgm:t>
        <a:bodyPr/>
        <a:lstStyle/>
        <a:p>
          <a:endParaRPr lang="en-US"/>
        </a:p>
      </dgm:t>
    </dgm:pt>
    <dgm:pt modelId="{3D9CFF7D-6546-46A6-97FE-EFBCB0E292F6}" type="sibTrans" cxnId="{B5D45B79-4048-484B-AB2C-914E39FD50FF}">
      <dgm:prSet/>
      <dgm:spPr/>
      <dgm:t>
        <a:bodyPr/>
        <a:lstStyle/>
        <a:p>
          <a:endParaRPr lang="en-US"/>
        </a:p>
      </dgm:t>
    </dgm:pt>
    <dgm:pt modelId="{FD8FB9BD-270E-4741-B825-BD7E4DEA9C84}">
      <dgm:prSet phldrT="[Text]"/>
      <dgm:spPr/>
      <dgm:t>
        <a:bodyPr/>
        <a:lstStyle/>
        <a:p>
          <a:r>
            <a:rPr lang="en-US" dirty="0" smtClean="0"/>
            <a:t> Vendor agnostic</a:t>
          </a:r>
          <a:endParaRPr lang="en-US" dirty="0"/>
        </a:p>
      </dgm:t>
    </dgm:pt>
    <dgm:pt modelId="{380FCC21-F129-4CFD-AFE6-81DD4949731C}" type="parTrans" cxnId="{769AA1F5-2309-45C1-B596-2A2D29B1EBFA}">
      <dgm:prSet/>
      <dgm:spPr/>
      <dgm:t>
        <a:bodyPr/>
        <a:lstStyle/>
        <a:p>
          <a:endParaRPr lang="en-US"/>
        </a:p>
      </dgm:t>
    </dgm:pt>
    <dgm:pt modelId="{D885AD16-0DCA-4ADF-9CEF-7EE8C586B2B4}" type="sibTrans" cxnId="{769AA1F5-2309-45C1-B596-2A2D29B1EBFA}">
      <dgm:prSet/>
      <dgm:spPr/>
      <dgm:t>
        <a:bodyPr/>
        <a:lstStyle/>
        <a:p>
          <a:endParaRPr lang="en-US"/>
        </a:p>
      </dgm:t>
    </dgm:pt>
    <dgm:pt modelId="{7C49A40D-2E6A-42E6-A936-ED148048B15B}">
      <dgm:prSet phldrT="[Text]"/>
      <dgm:spPr/>
      <dgm:t>
        <a:bodyPr/>
        <a:lstStyle/>
        <a:p>
          <a:r>
            <a:rPr lang="en-US" dirty="0" smtClean="0"/>
            <a:t>SIEM log correlation, and resulting action</a:t>
          </a:r>
          <a:endParaRPr lang="en-US" dirty="0"/>
        </a:p>
      </dgm:t>
    </dgm:pt>
    <dgm:pt modelId="{048F6732-6599-4351-A977-15C27406CC5C}" type="parTrans" cxnId="{BC1F6ED8-DC48-44FA-A834-DE02D9D0DDD6}">
      <dgm:prSet/>
      <dgm:spPr/>
      <dgm:t>
        <a:bodyPr/>
        <a:lstStyle/>
        <a:p>
          <a:endParaRPr lang="en-US"/>
        </a:p>
      </dgm:t>
    </dgm:pt>
    <dgm:pt modelId="{CAD1BADC-A76A-4473-8EF9-CEA4AD35AB8A}" type="sibTrans" cxnId="{BC1F6ED8-DC48-44FA-A834-DE02D9D0DDD6}">
      <dgm:prSet/>
      <dgm:spPr/>
      <dgm:t>
        <a:bodyPr/>
        <a:lstStyle/>
        <a:p>
          <a:endParaRPr lang="en-US"/>
        </a:p>
      </dgm:t>
    </dgm:pt>
    <dgm:pt modelId="{1CCF5552-E46F-4E8E-8BC7-847D5EA6CBA0}" type="pres">
      <dgm:prSet presAssocID="{5E04E62D-9E08-400E-B52B-FE9BA7EB34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CB4D6E-B4A2-47A2-B740-405497E9DEEC}" type="pres">
      <dgm:prSet presAssocID="{ACE07429-F355-45DA-A332-4BDD610BDCD3}" presName="parentLin" presStyleCnt="0"/>
      <dgm:spPr/>
    </dgm:pt>
    <dgm:pt modelId="{3286D1B2-0BCD-4B3C-B5A5-1695DF897690}" type="pres">
      <dgm:prSet presAssocID="{ACE07429-F355-45DA-A332-4BDD610BDCD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C8ED5DE-B85A-44F3-ABC1-6E937182C645}" type="pres">
      <dgm:prSet presAssocID="{ACE07429-F355-45DA-A332-4BDD610BDCD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926D1-5442-4410-9F01-517C88A1CD65}" type="pres">
      <dgm:prSet presAssocID="{ACE07429-F355-45DA-A332-4BDD610BDCD3}" presName="negativeSpace" presStyleCnt="0"/>
      <dgm:spPr/>
    </dgm:pt>
    <dgm:pt modelId="{7B6C9F45-972E-4CEA-B565-2D13C9A8935F}" type="pres">
      <dgm:prSet presAssocID="{ACE07429-F355-45DA-A332-4BDD610BDCD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7831E-4D98-43B1-8350-DA7F707333EB}" type="pres">
      <dgm:prSet presAssocID="{994E1E77-009F-4898-B62F-0083B81BAABB}" presName="spaceBetweenRectangles" presStyleCnt="0"/>
      <dgm:spPr/>
    </dgm:pt>
    <dgm:pt modelId="{1D084B5E-3CC6-4271-B7A8-EE0E2F828FFF}" type="pres">
      <dgm:prSet presAssocID="{FD8FB9BD-270E-4741-B825-BD7E4DEA9C84}" presName="parentLin" presStyleCnt="0"/>
      <dgm:spPr/>
    </dgm:pt>
    <dgm:pt modelId="{3C94232A-2826-4FF1-959C-D151FCE5A695}" type="pres">
      <dgm:prSet presAssocID="{FD8FB9BD-270E-4741-B825-BD7E4DEA9C8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E214027-16AB-4667-822D-2FAA9126DABF}" type="pres">
      <dgm:prSet presAssocID="{FD8FB9BD-270E-4741-B825-BD7E4DEA9C8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FE19C-3919-4B45-94B5-D4A9438A7488}" type="pres">
      <dgm:prSet presAssocID="{FD8FB9BD-270E-4741-B825-BD7E4DEA9C84}" presName="negativeSpace" presStyleCnt="0"/>
      <dgm:spPr/>
    </dgm:pt>
    <dgm:pt modelId="{E557428B-1D37-4508-B408-49CF3EA7C73C}" type="pres">
      <dgm:prSet presAssocID="{FD8FB9BD-270E-4741-B825-BD7E4DEA9C8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0D0862-563F-483E-B8B2-B2991208A1F6}" type="presOf" srcId="{ACE07429-F355-45DA-A332-4BDD610BDCD3}" destId="{3286D1B2-0BCD-4B3C-B5A5-1695DF897690}" srcOrd="0" destOrd="0" presId="urn:microsoft.com/office/officeart/2005/8/layout/list1"/>
    <dgm:cxn modelId="{B177CCCA-C866-47B5-A143-1A07ED1404C9}" type="presOf" srcId="{5E04E62D-9E08-400E-B52B-FE9BA7EB34AD}" destId="{1CCF5552-E46F-4E8E-8BC7-847D5EA6CBA0}" srcOrd="0" destOrd="0" presId="urn:microsoft.com/office/officeart/2005/8/layout/list1"/>
    <dgm:cxn modelId="{62EC7B6A-219E-4D75-9081-006F24D42EE3}" type="presOf" srcId="{FD8FB9BD-270E-4741-B825-BD7E4DEA9C84}" destId="{3C94232A-2826-4FF1-959C-D151FCE5A695}" srcOrd="0" destOrd="0" presId="urn:microsoft.com/office/officeart/2005/8/layout/list1"/>
    <dgm:cxn modelId="{CB343883-64E5-4B89-9CB4-29E76FF1495F}" type="presOf" srcId="{FD8FB9BD-270E-4741-B825-BD7E4DEA9C84}" destId="{6E214027-16AB-4667-822D-2FAA9126DABF}" srcOrd="1" destOrd="0" presId="urn:microsoft.com/office/officeart/2005/8/layout/list1"/>
    <dgm:cxn modelId="{D2356511-E50B-4042-8065-987A010330AD}" type="presOf" srcId="{7C49A40D-2E6A-42E6-A936-ED148048B15B}" destId="{E557428B-1D37-4508-B408-49CF3EA7C73C}" srcOrd="0" destOrd="0" presId="urn:microsoft.com/office/officeart/2005/8/layout/list1"/>
    <dgm:cxn modelId="{769AA1F5-2309-45C1-B596-2A2D29B1EBFA}" srcId="{5E04E62D-9E08-400E-B52B-FE9BA7EB34AD}" destId="{FD8FB9BD-270E-4741-B825-BD7E4DEA9C84}" srcOrd="1" destOrd="0" parTransId="{380FCC21-F129-4CFD-AFE6-81DD4949731C}" sibTransId="{D885AD16-0DCA-4ADF-9CEF-7EE8C586B2B4}"/>
    <dgm:cxn modelId="{3B1D3EA2-36B9-4645-87BA-6A341452D992}" type="presOf" srcId="{ACE07429-F355-45DA-A332-4BDD610BDCD3}" destId="{AC8ED5DE-B85A-44F3-ABC1-6E937182C645}" srcOrd="1" destOrd="0" presId="urn:microsoft.com/office/officeart/2005/8/layout/list1"/>
    <dgm:cxn modelId="{B5D45B79-4048-484B-AB2C-914E39FD50FF}" srcId="{ACE07429-F355-45DA-A332-4BDD610BDCD3}" destId="{6CED4AA1-389A-4962-BCB9-E9F9F2784BFF}" srcOrd="0" destOrd="0" parTransId="{44550DB2-F788-47A8-A2F6-8C137AC125B1}" sibTransId="{3D9CFF7D-6546-46A6-97FE-EFBCB0E292F6}"/>
    <dgm:cxn modelId="{DCD764E2-7CF8-4D68-98B4-B0F5BC0B32B6}" type="presOf" srcId="{6CED4AA1-389A-4962-BCB9-E9F9F2784BFF}" destId="{7B6C9F45-972E-4CEA-B565-2D13C9A8935F}" srcOrd="0" destOrd="0" presId="urn:microsoft.com/office/officeart/2005/8/layout/list1"/>
    <dgm:cxn modelId="{D747B03A-ABBA-48FF-BF64-7268431B96AD}" srcId="{5E04E62D-9E08-400E-B52B-FE9BA7EB34AD}" destId="{ACE07429-F355-45DA-A332-4BDD610BDCD3}" srcOrd="0" destOrd="0" parTransId="{D28E37B8-8E91-4B77-BA2C-7AD5A6D5E519}" sibTransId="{994E1E77-009F-4898-B62F-0083B81BAABB}"/>
    <dgm:cxn modelId="{BC1F6ED8-DC48-44FA-A834-DE02D9D0DDD6}" srcId="{FD8FB9BD-270E-4741-B825-BD7E4DEA9C84}" destId="{7C49A40D-2E6A-42E6-A936-ED148048B15B}" srcOrd="0" destOrd="0" parTransId="{048F6732-6599-4351-A977-15C27406CC5C}" sibTransId="{CAD1BADC-A76A-4473-8EF9-CEA4AD35AB8A}"/>
    <dgm:cxn modelId="{03BB6634-D053-40E0-9C1D-A051D0996E8F}" type="presParOf" srcId="{1CCF5552-E46F-4E8E-8BC7-847D5EA6CBA0}" destId="{17CB4D6E-B4A2-47A2-B740-405497E9DEEC}" srcOrd="0" destOrd="0" presId="urn:microsoft.com/office/officeart/2005/8/layout/list1"/>
    <dgm:cxn modelId="{2E6A8BFE-174A-4596-A6C1-D3DA938CB01B}" type="presParOf" srcId="{17CB4D6E-B4A2-47A2-B740-405497E9DEEC}" destId="{3286D1B2-0BCD-4B3C-B5A5-1695DF897690}" srcOrd="0" destOrd="0" presId="urn:microsoft.com/office/officeart/2005/8/layout/list1"/>
    <dgm:cxn modelId="{48F3A181-6266-43DA-8510-94075982F7D2}" type="presParOf" srcId="{17CB4D6E-B4A2-47A2-B740-405497E9DEEC}" destId="{AC8ED5DE-B85A-44F3-ABC1-6E937182C645}" srcOrd="1" destOrd="0" presId="urn:microsoft.com/office/officeart/2005/8/layout/list1"/>
    <dgm:cxn modelId="{A051BAD2-5648-4228-B3D0-1EAE99D0A6DC}" type="presParOf" srcId="{1CCF5552-E46F-4E8E-8BC7-847D5EA6CBA0}" destId="{E61926D1-5442-4410-9F01-517C88A1CD65}" srcOrd="1" destOrd="0" presId="urn:microsoft.com/office/officeart/2005/8/layout/list1"/>
    <dgm:cxn modelId="{C125A65F-16A5-48F3-B7D1-9DF6A8391870}" type="presParOf" srcId="{1CCF5552-E46F-4E8E-8BC7-847D5EA6CBA0}" destId="{7B6C9F45-972E-4CEA-B565-2D13C9A8935F}" srcOrd="2" destOrd="0" presId="urn:microsoft.com/office/officeart/2005/8/layout/list1"/>
    <dgm:cxn modelId="{3A3DEC15-51C1-4964-9B25-CA1AB669D4BC}" type="presParOf" srcId="{1CCF5552-E46F-4E8E-8BC7-847D5EA6CBA0}" destId="{7457831E-4D98-43B1-8350-DA7F707333EB}" srcOrd="3" destOrd="0" presId="urn:microsoft.com/office/officeart/2005/8/layout/list1"/>
    <dgm:cxn modelId="{0DF26EB7-7FE5-45D3-AFFF-23909C22BFD9}" type="presParOf" srcId="{1CCF5552-E46F-4E8E-8BC7-847D5EA6CBA0}" destId="{1D084B5E-3CC6-4271-B7A8-EE0E2F828FFF}" srcOrd="4" destOrd="0" presId="urn:microsoft.com/office/officeart/2005/8/layout/list1"/>
    <dgm:cxn modelId="{8476CAAB-D9B5-4ED6-BC8B-1D265271C85A}" type="presParOf" srcId="{1D084B5E-3CC6-4271-B7A8-EE0E2F828FFF}" destId="{3C94232A-2826-4FF1-959C-D151FCE5A695}" srcOrd="0" destOrd="0" presId="urn:microsoft.com/office/officeart/2005/8/layout/list1"/>
    <dgm:cxn modelId="{8D75E2B2-2DEE-4099-A02F-125242874415}" type="presParOf" srcId="{1D084B5E-3CC6-4271-B7A8-EE0E2F828FFF}" destId="{6E214027-16AB-4667-822D-2FAA9126DABF}" srcOrd="1" destOrd="0" presId="urn:microsoft.com/office/officeart/2005/8/layout/list1"/>
    <dgm:cxn modelId="{5BDC64F0-556F-41B3-9D89-89F0B104C89C}" type="presParOf" srcId="{1CCF5552-E46F-4E8E-8BC7-847D5EA6CBA0}" destId="{F10FE19C-3919-4B45-94B5-D4A9438A7488}" srcOrd="5" destOrd="0" presId="urn:microsoft.com/office/officeart/2005/8/layout/list1"/>
    <dgm:cxn modelId="{5EB74FBB-916B-48F3-909C-7D0F1A998D1F}" type="presParOf" srcId="{1CCF5552-E46F-4E8E-8BC7-847D5EA6CBA0}" destId="{E557428B-1D37-4508-B408-49CF3EA7C73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C19E04-C749-4368-9BC0-A15B31CA5C89}" type="doc">
      <dgm:prSet loTypeId="urn:microsoft.com/office/officeart/2005/8/layout/vList6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BD5D8ED-A16A-41C7-A6A0-029F21D6E4CD}">
      <dgm:prSet phldrT="[Text]"/>
      <dgm:spPr/>
      <dgm:t>
        <a:bodyPr/>
        <a:lstStyle/>
        <a:p>
          <a:r>
            <a:rPr lang="en-US" dirty="0" smtClean="0"/>
            <a:t>Selecting a SIEM</a:t>
          </a:r>
          <a:endParaRPr lang="en-US" dirty="0"/>
        </a:p>
      </dgm:t>
    </dgm:pt>
    <dgm:pt modelId="{D27EE407-8241-4566-B2FB-C8DE5BB8FA5B}" type="parTrans" cxnId="{053EC648-6877-4EDF-8AEC-1F5BBF258978}">
      <dgm:prSet/>
      <dgm:spPr/>
      <dgm:t>
        <a:bodyPr/>
        <a:lstStyle/>
        <a:p>
          <a:endParaRPr lang="en-US"/>
        </a:p>
      </dgm:t>
    </dgm:pt>
    <dgm:pt modelId="{B44714D4-0A52-4730-A8C9-AF9A20C367B2}" type="sibTrans" cxnId="{053EC648-6877-4EDF-8AEC-1F5BBF258978}">
      <dgm:prSet/>
      <dgm:spPr/>
      <dgm:t>
        <a:bodyPr/>
        <a:lstStyle/>
        <a:p>
          <a:endParaRPr lang="en-US"/>
        </a:p>
      </dgm:t>
    </dgm:pt>
    <dgm:pt modelId="{636D5CCE-1826-4CA4-B41F-5C2A1D0A9AD2}">
      <dgm:prSet phldrT="[Text]" custT="1"/>
      <dgm:spPr/>
      <dgm:t>
        <a:bodyPr/>
        <a:lstStyle/>
        <a:p>
          <a:r>
            <a:rPr lang="en-US" sz="2000" dirty="0" smtClean="0"/>
            <a:t>Look at vendors</a:t>
          </a:r>
          <a:endParaRPr lang="en-US" sz="2000" dirty="0"/>
        </a:p>
      </dgm:t>
    </dgm:pt>
    <dgm:pt modelId="{201EAFFA-AA6E-4A93-8C29-D5AB34F518AA}" type="parTrans" cxnId="{BA18D8C4-C7C7-44AA-BAC0-DAC09773D78F}">
      <dgm:prSet/>
      <dgm:spPr/>
      <dgm:t>
        <a:bodyPr/>
        <a:lstStyle/>
        <a:p>
          <a:endParaRPr lang="en-US"/>
        </a:p>
      </dgm:t>
    </dgm:pt>
    <dgm:pt modelId="{E0D34FFB-DD52-4D14-A07A-2EB818FE4E83}" type="sibTrans" cxnId="{BA18D8C4-C7C7-44AA-BAC0-DAC09773D78F}">
      <dgm:prSet/>
      <dgm:spPr/>
      <dgm:t>
        <a:bodyPr/>
        <a:lstStyle/>
        <a:p>
          <a:endParaRPr lang="en-US"/>
        </a:p>
      </dgm:t>
    </dgm:pt>
    <dgm:pt modelId="{603817A9-972C-42AF-8504-1D1FC56C3DFA}">
      <dgm:prSet phldrT="[Text]"/>
      <dgm:spPr/>
      <dgm:t>
        <a:bodyPr/>
        <a:lstStyle/>
        <a:p>
          <a:r>
            <a:rPr lang="en-US" dirty="0" smtClean="0"/>
            <a:t>Use cases</a:t>
          </a:r>
          <a:endParaRPr lang="en-US" dirty="0"/>
        </a:p>
      </dgm:t>
    </dgm:pt>
    <dgm:pt modelId="{A1863637-C53F-4905-AF9C-911342092D8F}" type="parTrans" cxnId="{85B69929-3855-41E7-A69F-4941BD7AF81D}">
      <dgm:prSet/>
      <dgm:spPr/>
      <dgm:t>
        <a:bodyPr/>
        <a:lstStyle/>
        <a:p>
          <a:endParaRPr lang="en-US"/>
        </a:p>
      </dgm:t>
    </dgm:pt>
    <dgm:pt modelId="{15707002-E462-4C12-9205-D06088F87ACC}" type="sibTrans" cxnId="{85B69929-3855-41E7-A69F-4941BD7AF81D}">
      <dgm:prSet/>
      <dgm:spPr/>
      <dgm:t>
        <a:bodyPr/>
        <a:lstStyle/>
        <a:p>
          <a:endParaRPr lang="en-US"/>
        </a:p>
      </dgm:t>
    </dgm:pt>
    <dgm:pt modelId="{F7289399-25A6-4123-B9BD-A86C8BC353F4}">
      <dgm:prSet phldrT="[Text]" custT="1"/>
      <dgm:spPr/>
      <dgm:t>
        <a:bodyPr/>
        <a:lstStyle/>
        <a:p>
          <a:r>
            <a:rPr lang="en-US" sz="2000" dirty="0" smtClean="0"/>
            <a:t>Automated alerts to departments</a:t>
          </a:r>
          <a:endParaRPr lang="en-US" sz="2000" dirty="0"/>
        </a:p>
      </dgm:t>
    </dgm:pt>
    <dgm:pt modelId="{56099DDA-3A82-47DE-92C8-1BFAF55F4F61}" type="parTrans" cxnId="{98270B9A-62B8-44E9-8B2B-C75EB092AD88}">
      <dgm:prSet/>
      <dgm:spPr/>
      <dgm:t>
        <a:bodyPr/>
        <a:lstStyle/>
        <a:p>
          <a:endParaRPr lang="en-US"/>
        </a:p>
      </dgm:t>
    </dgm:pt>
    <dgm:pt modelId="{92F2524A-B3D9-4324-9326-DFFBDB31758B}" type="sibTrans" cxnId="{98270B9A-62B8-44E9-8B2B-C75EB092AD88}">
      <dgm:prSet/>
      <dgm:spPr/>
      <dgm:t>
        <a:bodyPr/>
        <a:lstStyle/>
        <a:p>
          <a:endParaRPr lang="en-US"/>
        </a:p>
      </dgm:t>
    </dgm:pt>
    <dgm:pt modelId="{B9A69CBC-40A6-4747-BB6F-412BB536EF52}">
      <dgm:prSet phldrT="[Text]"/>
      <dgm:spPr/>
      <dgm:t>
        <a:bodyPr/>
        <a:lstStyle/>
        <a:p>
          <a:r>
            <a:rPr lang="en-US" dirty="0" smtClean="0"/>
            <a:t>Functionality</a:t>
          </a:r>
          <a:endParaRPr lang="en-US" dirty="0"/>
        </a:p>
      </dgm:t>
    </dgm:pt>
    <dgm:pt modelId="{2407EFE6-5555-438A-A5BC-1CB3DB904DCB}" type="parTrans" cxnId="{182E72A5-7B50-4C53-AAFD-EE9B9B12D4FE}">
      <dgm:prSet/>
      <dgm:spPr/>
      <dgm:t>
        <a:bodyPr/>
        <a:lstStyle/>
        <a:p>
          <a:endParaRPr lang="en-US"/>
        </a:p>
      </dgm:t>
    </dgm:pt>
    <dgm:pt modelId="{E2C7F926-3B8B-46D9-96B4-5C9AC1FF5203}" type="sibTrans" cxnId="{182E72A5-7B50-4C53-AAFD-EE9B9B12D4FE}">
      <dgm:prSet/>
      <dgm:spPr/>
      <dgm:t>
        <a:bodyPr/>
        <a:lstStyle/>
        <a:p>
          <a:endParaRPr lang="en-US"/>
        </a:p>
      </dgm:t>
    </dgm:pt>
    <dgm:pt modelId="{33B0BD06-E981-45C7-9B73-21DDD290D77C}">
      <dgm:prSet phldrT="[Text]" custT="1"/>
      <dgm:spPr/>
      <dgm:t>
        <a:bodyPr/>
        <a:lstStyle/>
        <a:p>
          <a:r>
            <a:rPr lang="en-US" sz="2000" dirty="0" smtClean="0"/>
            <a:t>Designate logs sources</a:t>
          </a:r>
          <a:endParaRPr lang="en-US" sz="2000" dirty="0"/>
        </a:p>
      </dgm:t>
    </dgm:pt>
    <dgm:pt modelId="{AA392AF2-9223-47B4-B1F8-52460967F22B}" type="parTrans" cxnId="{74E6478C-1D72-4F29-A89F-47173FFE6A9D}">
      <dgm:prSet/>
      <dgm:spPr/>
      <dgm:t>
        <a:bodyPr/>
        <a:lstStyle/>
        <a:p>
          <a:endParaRPr lang="en-US"/>
        </a:p>
      </dgm:t>
    </dgm:pt>
    <dgm:pt modelId="{E2DF5266-175B-4F0E-BCF5-3287D571E74B}" type="sibTrans" cxnId="{74E6478C-1D72-4F29-A89F-47173FFE6A9D}">
      <dgm:prSet/>
      <dgm:spPr/>
      <dgm:t>
        <a:bodyPr/>
        <a:lstStyle/>
        <a:p>
          <a:endParaRPr lang="en-US"/>
        </a:p>
      </dgm:t>
    </dgm:pt>
    <dgm:pt modelId="{43D20C20-8014-4A44-A924-A1C32674D71E}">
      <dgm:prSet phldrT="[Text]" custT="1"/>
      <dgm:spPr/>
      <dgm:t>
        <a:bodyPr/>
        <a:lstStyle/>
        <a:p>
          <a:r>
            <a:rPr lang="en-US" sz="2000" dirty="0" smtClean="0"/>
            <a:t>Elevated alerts to SOC</a:t>
          </a:r>
          <a:endParaRPr lang="en-US" sz="2000" dirty="0"/>
        </a:p>
      </dgm:t>
    </dgm:pt>
    <dgm:pt modelId="{180020D1-4DA5-428A-8EA7-6C8E5C3E6F7E}" type="parTrans" cxnId="{1AF3F665-8EB7-4DBB-9DD4-2600F05A437D}">
      <dgm:prSet/>
      <dgm:spPr/>
      <dgm:t>
        <a:bodyPr/>
        <a:lstStyle/>
        <a:p>
          <a:endParaRPr lang="en-US"/>
        </a:p>
      </dgm:t>
    </dgm:pt>
    <dgm:pt modelId="{BDFFA744-CDEC-40AF-A030-60107177C714}" type="sibTrans" cxnId="{1AF3F665-8EB7-4DBB-9DD4-2600F05A437D}">
      <dgm:prSet/>
      <dgm:spPr/>
      <dgm:t>
        <a:bodyPr/>
        <a:lstStyle/>
        <a:p>
          <a:endParaRPr lang="en-US"/>
        </a:p>
      </dgm:t>
    </dgm:pt>
    <dgm:pt modelId="{F4A49AB6-17E1-4E59-B2EC-3FBF535B6A7D}">
      <dgm:prSet phldrT="[Text]" custT="1"/>
      <dgm:spPr/>
      <dgm:t>
        <a:bodyPr/>
        <a:lstStyle/>
        <a:p>
          <a:r>
            <a:rPr lang="en-US" sz="2000" dirty="0" smtClean="0"/>
            <a:t>AV, SNORT</a:t>
          </a:r>
          <a:endParaRPr lang="en-US" sz="2000" dirty="0"/>
        </a:p>
      </dgm:t>
    </dgm:pt>
    <dgm:pt modelId="{721EE592-7439-4787-B9FE-30B1B9BF3F5D}" type="parTrans" cxnId="{D4849AE9-C1BC-42FD-9747-EBA4672D6D10}">
      <dgm:prSet/>
      <dgm:spPr/>
      <dgm:t>
        <a:bodyPr/>
        <a:lstStyle/>
        <a:p>
          <a:endParaRPr lang="en-US"/>
        </a:p>
      </dgm:t>
    </dgm:pt>
    <dgm:pt modelId="{18C8B61E-9DA2-46B6-AA71-0153E1E8DF26}" type="sibTrans" cxnId="{D4849AE9-C1BC-42FD-9747-EBA4672D6D10}">
      <dgm:prSet/>
      <dgm:spPr/>
      <dgm:t>
        <a:bodyPr/>
        <a:lstStyle/>
        <a:p>
          <a:endParaRPr lang="en-US"/>
        </a:p>
      </dgm:t>
    </dgm:pt>
    <dgm:pt modelId="{0FFD0ACE-8E7A-447B-A6A4-D82650BA5AEB}">
      <dgm:prSet phldrT="[Text]" custT="1"/>
      <dgm:spPr/>
      <dgm:t>
        <a:bodyPr/>
        <a:lstStyle/>
        <a:p>
          <a:r>
            <a:rPr lang="en-US" sz="2000" dirty="0" smtClean="0"/>
            <a:t>DLP</a:t>
          </a:r>
          <a:endParaRPr lang="en-US" sz="2000" dirty="0"/>
        </a:p>
      </dgm:t>
    </dgm:pt>
    <dgm:pt modelId="{829D4F41-77BC-4778-A193-22DEEDD3F57A}" type="parTrans" cxnId="{F5BB17AD-AE77-4099-AA5C-A91315E49675}">
      <dgm:prSet/>
      <dgm:spPr/>
      <dgm:t>
        <a:bodyPr/>
        <a:lstStyle/>
        <a:p>
          <a:endParaRPr lang="en-US"/>
        </a:p>
      </dgm:t>
    </dgm:pt>
    <dgm:pt modelId="{C48DE499-4C2F-4BDD-9D5C-DFB70CFE7CD4}" type="sibTrans" cxnId="{F5BB17AD-AE77-4099-AA5C-A91315E49675}">
      <dgm:prSet/>
      <dgm:spPr/>
      <dgm:t>
        <a:bodyPr/>
        <a:lstStyle/>
        <a:p>
          <a:endParaRPr lang="en-US"/>
        </a:p>
      </dgm:t>
    </dgm:pt>
    <dgm:pt modelId="{E99DB4A8-643F-42E5-BEE8-1833B410337A}">
      <dgm:prSet phldrT="[Text]" custT="1"/>
      <dgm:spPr/>
      <dgm:t>
        <a:bodyPr/>
        <a:lstStyle/>
        <a:p>
          <a:r>
            <a:rPr lang="en-US" sz="2000" dirty="0" smtClean="0"/>
            <a:t>Multi-tenancy</a:t>
          </a:r>
          <a:endParaRPr lang="en-US" sz="2000" dirty="0"/>
        </a:p>
      </dgm:t>
    </dgm:pt>
    <dgm:pt modelId="{B96C6CAD-0CCD-4399-AF4E-9F1BEB8BDCB8}" type="parTrans" cxnId="{9EDB16A4-5450-4A68-9ED5-7F6265C53B0C}">
      <dgm:prSet/>
      <dgm:spPr/>
      <dgm:t>
        <a:bodyPr/>
        <a:lstStyle/>
        <a:p>
          <a:endParaRPr lang="en-US"/>
        </a:p>
      </dgm:t>
    </dgm:pt>
    <dgm:pt modelId="{FEE22016-0951-4AF8-8BA4-6BC9D7904338}" type="sibTrans" cxnId="{9EDB16A4-5450-4A68-9ED5-7F6265C53B0C}">
      <dgm:prSet/>
      <dgm:spPr/>
      <dgm:t>
        <a:bodyPr/>
        <a:lstStyle/>
        <a:p>
          <a:endParaRPr lang="en-US"/>
        </a:p>
      </dgm:t>
    </dgm:pt>
    <dgm:pt modelId="{81C3A1B6-00D2-473A-AA9B-33B69667BFE3}">
      <dgm:prSet phldrT="[Text]" custT="1"/>
      <dgm:spPr/>
      <dgm:t>
        <a:bodyPr/>
        <a:lstStyle/>
        <a:p>
          <a:r>
            <a:rPr lang="en-US" sz="2000" dirty="0" smtClean="0"/>
            <a:t>Off-the-shelf features</a:t>
          </a:r>
          <a:endParaRPr lang="en-US" sz="2000" dirty="0"/>
        </a:p>
      </dgm:t>
    </dgm:pt>
    <dgm:pt modelId="{3FC7EF76-CCF2-4DCE-84B0-807760AF3694}" type="parTrans" cxnId="{A6F19EF5-0A86-4472-9D22-D175C9EA62DA}">
      <dgm:prSet/>
      <dgm:spPr/>
      <dgm:t>
        <a:bodyPr/>
        <a:lstStyle/>
        <a:p>
          <a:endParaRPr lang="en-US"/>
        </a:p>
      </dgm:t>
    </dgm:pt>
    <dgm:pt modelId="{6B693470-2551-44E6-AB3A-E121C6D664EC}" type="sibTrans" cxnId="{A6F19EF5-0A86-4472-9D22-D175C9EA62DA}">
      <dgm:prSet/>
      <dgm:spPr/>
      <dgm:t>
        <a:bodyPr/>
        <a:lstStyle/>
        <a:p>
          <a:endParaRPr lang="en-US"/>
        </a:p>
      </dgm:t>
    </dgm:pt>
    <dgm:pt modelId="{D2FC2E95-F671-4B60-AEE0-979E290F50CB}">
      <dgm:prSet phldrT="[Text]" custT="1"/>
      <dgm:spPr/>
      <dgm:t>
        <a:bodyPr/>
        <a:lstStyle/>
        <a:p>
          <a:r>
            <a:rPr lang="en-US" sz="2000" dirty="0" smtClean="0"/>
            <a:t>Ability for customization</a:t>
          </a:r>
          <a:endParaRPr lang="en-US" sz="2000" dirty="0"/>
        </a:p>
      </dgm:t>
    </dgm:pt>
    <dgm:pt modelId="{67F1317E-FC56-4798-94D1-40EB9836EB09}" type="parTrans" cxnId="{A28D734D-2B5D-4C4C-9FD3-CC8E92109835}">
      <dgm:prSet/>
      <dgm:spPr/>
      <dgm:t>
        <a:bodyPr/>
        <a:lstStyle/>
        <a:p>
          <a:endParaRPr lang="en-US"/>
        </a:p>
      </dgm:t>
    </dgm:pt>
    <dgm:pt modelId="{C9C4004B-FC73-4096-B1DC-6EC83EA2282A}" type="sibTrans" cxnId="{A28D734D-2B5D-4C4C-9FD3-CC8E92109835}">
      <dgm:prSet/>
      <dgm:spPr/>
      <dgm:t>
        <a:bodyPr/>
        <a:lstStyle/>
        <a:p>
          <a:endParaRPr lang="en-US"/>
        </a:p>
      </dgm:t>
    </dgm:pt>
    <dgm:pt modelId="{7056DCBC-EA29-4988-9D3E-04496B2035BD}">
      <dgm:prSet phldrT="[Text]" custT="1"/>
      <dgm:spPr/>
      <dgm:t>
        <a:bodyPr/>
        <a:lstStyle/>
        <a:p>
          <a:endParaRPr lang="en-US" sz="2000" dirty="0"/>
        </a:p>
      </dgm:t>
    </dgm:pt>
    <dgm:pt modelId="{5FE99F08-D7D3-460A-A050-86804D2ADDA4}" type="parTrans" cxnId="{101353BE-4F55-455F-95E3-6508B25F55F1}">
      <dgm:prSet/>
      <dgm:spPr/>
      <dgm:t>
        <a:bodyPr/>
        <a:lstStyle/>
        <a:p>
          <a:endParaRPr lang="en-US"/>
        </a:p>
      </dgm:t>
    </dgm:pt>
    <dgm:pt modelId="{C7FA80CE-BF27-41C4-B286-9BE54E2D9C09}" type="sibTrans" cxnId="{101353BE-4F55-455F-95E3-6508B25F55F1}">
      <dgm:prSet/>
      <dgm:spPr/>
      <dgm:t>
        <a:bodyPr/>
        <a:lstStyle/>
        <a:p>
          <a:endParaRPr lang="en-US"/>
        </a:p>
      </dgm:t>
    </dgm:pt>
    <dgm:pt modelId="{917D5B74-97C0-4207-87D6-FDE7E422D16A}" type="pres">
      <dgm:prSet presAssocID="{75C19E04-C749-4368-9BC0-A15B31CA5C8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837432-32F4-4AF7-9045-66846391B2F3}" type="pres">
      <dgm:prSet presAssocID="{5BD5D8ED-A16A-41C7-A6A0-029F21D6E4CD}" presName="linNode" presStyleCnt="0"/>
      <dgm:spPr/>
    </dgm:pt>
    <dgm:pt modelId="{BC5A010D-315B-4481-90DD-274D13DEE1BC}" type="pres">
      <dgm:prSet presAssocID="{5BD5D8ED-A16A-41C7-A6A0-029F21D6E4C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3FC9B-41FB-4362-AC01-AEA2B18A27C1}" type="pres">
      <dgm:prSet presAssocID="{5BD5D8ED-A16A-41C7-A6A0-029F21D6E4CD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93F24-2583-46C5-B34E-26FD7E185405}" type="pres">
      <dgm:prSet presAssocID="{B44714D4-0A52-4730-A8C9-AF9A20C367B2}" presName="spacing" presStyleCnt="0"/>
      <dgm:spPr/>
    </dgm:pt>
    <dgm:pt modelId="{D9664B97-BF46-4AF9-867C-6C0B3C15C72B}" type="pres">
      <dgm:prSet presAssocID="{603817A9-972C-42AF-8504-1D1FC56C3DFA}" presName="linNode" presStyleCnt="0"/>
      <dgm:spPr/>
    </dgm:pt>
    <dgm:pt modelId="{17494598-A6CB-466A-B0A4-22E172844DE6}" type="pres">
      <dgm:prSet presAssocID="{603817A9-972C-42AF-8504-1D1FC56C3DFA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78967-2BD9-4BF5-9C62-3704DF582085}" type="pres">
      <dgm:prSet presAssocID="{603817A9-972C-42AF-8504-1D1FC56C3DFA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BC7FA-9845-4AAA-AA82-281676A6DBBF}" type="pres">
      <dgm:prSet presAssocID="{15707002-E462-4C12-9205-D06088F87ACC}" presName="spacing" presStyleCnt="0"/>
      <dgm:spPr/>
    </dgm:pt>
    <dgm:pt modelId="{E830BC48-0BBD-4C13-B1CB-E60136320634}" type="pres">
      <dgm:prSet presAssocID="{B9A69CBC-40A6-4747-BB6F-412BB536EF52}" presName="linNode" presStyleCnt="0"/>
      <dgm:spPr/>
    </dgm:pt>
    <dgm:pt modelId="{3AFB2FE7-84CA-44D3-8ED0-72C02085E0DC}" type="pres">
      <dgm:prSet presAssocID="{B9A69CBC-40A6-4747-BB6F-412BB536EF5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7DD92-83D9-49F5-9D73-122A7D2FB2BA}" type="pres">
      <dgm:prSet presAssocID="{B9A69CBC-40A6-4747-BB6F-412BB536EF5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B69929-3855-41E7-A69F-4941BD7AF81D}" srcId="{75C19E04-C749-4368-9BC0-A15B31CA5C89}" destId="{603817A9-972C-42AF-8504-1D1FC56C3DFA}" srcOrd="1" destOrd="0" parTransId="{A1863637-C53F-4905-AF9C-911342092D8F}" sibTransId="{15707002-E462-4C12-9205-D06088F87ACC}"/>
    <dgm:cxn modelId="{E4D45E30-AA1A-4D5A-83E5-2240EEF8504D}" type="presOf" srcId="{D2FC2E95-F671-4B60-AEE0-979E290F50CB}" destId="{7213FC9B-41FB-4362-AC01-AEA2B18A27C1}" srcOrd="0" destOrd="2" presId="urn:microsoft.com/office/officeart/2005/8/layout/vList6"/>
    <dgm:cxn modelId="{D4849AE9-C1BC-42FD-9747-EBA4672D6D10}" srcId="{B9A69CBC-40A6-4747-BB6F-412BB536EF52}" destId="{F4A49AB6-17E1-4E59-B2EC-3FBF535B6A7D}" srcOrd="1" destOrd="0" parTransId="{721EE592-7439-4787-B9FE-30B1B9BF3F5D}" sibTransId="{18C8B61E-9DA2-46B6-AA71-0153E1E8DF26}"/>
    <dgm:cxn modelId="{BA18D8C4-C7C7-44AA-BAC0-DAC09773D78F}" srcId="{5BD5D8ED-A16A-41C7-A6A0-029F21D6E4CD}" destId="{636D5CCE-1826-4CA4-B41F-5C2A1D0A9AD2}" srcOrd="0" destOrd="0" parTransId="{201EAFFA-AA6E-4A93-8C29-D5AB34F518AA}" sibTransId="{E0D34FFB-DD52-4D14-A07A-2EB818FE4E83}"/>
    <dgm:cxn modelId="{E1FA54C9-BE3F-405D-B32C-81C0D6685468}" type="presOf" srcId="{636D5CCE-1826-4CA4-B41F-5C2A1D0A9AD2}" destId="{7213FC9B-41FB-4362-AC01-AEA2B18A27C1}" srcOrd="0" destOrd="0" presId="urn:microsoft.com/office/officeart/2005/8/layout/vList6"/>
    <dgm:cxn modelId="{6A26D2DE-8EAB-4226-BB08-F990BA699E51}" type="presOf" srcId="{81C3A1B6-00D2-473A-AA9B-33B69667BFE3}" destId="{7213FC9B-41FB-4362-AC01-AEA2B18A27C1}" srcOrd="0" destOrd="1" presId="urn:microsoft.com/office/officeart/2005/8/layout/vList6"/>
    <dgm:cxn modelId="{5BE8C622-A4AD-4547-8862-2BFFCCB7BBA0}" type="presOf" srcId="{75C19E04-C749-4368-9BC0-A15B31CA5C89}" destId="{917D5B74-97C0-4207-87D6-FDE7E422D16A}" srcOrd="0" destOrd="0" presId="urn:microsoft.com/office/officeart/2005/8/layout/vList6"/>
    <dgm:cxn modelId="{053EC648-6877-4EDF-8AEC-1F5BBF258978}" srcId="{75C19E04-C749-4368-9BC0-A15B31CA5C89}" destId="{5BD5D8ED-A16A-41C7-A6A0-029F21D6E4CD}" srcOrd="0" destOrd="0" parTransId="{D27EE407-8241-4566-B2FB-C8DE5BB8FA5B}" sibTransId="{B44714D4-0A52-4730-A8C9-AF9A20C367B2}"/>
    <dgm:cxn modelId="{182E72A5-7B50-4C53-AAFD-EE9B9B12D4FE}" srcId="{75C19E04-C749-4368-9BC0-A15B31CA5C89}" destId="{B9A69CBC-40A6-4747-BB6F-412BB536EF52}" srcOrd="2" destOrd="0" parTransId="{2407EFE6-5555-438A-A5BC-1CB3DB904DCB}" sibTransId="{E2C7F926-3B8B-46D9-96B4-5C9AC1FF5203}"/>
    <dgm:cxn modelId="{32CDF703-049C-497E-8A8D-743112D2857D}" type="presOf" srcId="{7056DCBC-EA29-4988-9D3E-04496B2035BD}" destId="{7213FC9B-41FB-4362-AC01-AEA2B18A27C1}" srcOrd="0" destOrd="3" presId="urn:microsoft.com/office/officeart/2005/8/layout/vList6"/>
    <dgm:cxn modelId="{101353BE-4F55-455F-95E3-6508B25F55F1}" srcId="{5BD5D8ED-A16A-41C7-A6A0-029F21D6E4CD}" destId="{7056DCBC-EA29-4988-9D3E-04496B2035BD}" srcOrd="3" destOrd="0" parTransId="{5FE99F08-D7D3-460A-A050-86804D2ADDA4}" sibTransId="{C7FA80CE-BF27-41C4-B286-9BE54E2D9C09}"/>
    <dgm:cxn modelId="{5C7F6DCD-8160-4926-BBC2-A20663807BBF}" type="presOf" srcId="{B9A69CBC-40A6-4747-BB6F-412BB536EF52}" destId="{3AFB2FE7-84CA-44D3-8ED0-72C02085E0DC}" srcOrd="0" destOrd="0" presId="urn:microsoft.com/office/officeart/2005/8/layout/vList6"/>
    <dgm:cxn modelId="{A28D734D-2B5D-4C4C-9FD3-CC8E92109835}" srcId="{5BD5D8ED-A16A-41C7-A6A0-029F21D6E4CD}" destId="{D2FC2E95-F671-4B60-AEE0-979E290F50CB}" srcOrd="2" destOrd="0" parTransId="{67F1317E-FC56-4798-94D1-40EB9836EB09}" sibTransId="{C9C4004B-FC73-4096-B1DC-6EC83EA2282A}"/>
    <dgm:cxn modelId="{98270B9A-62B8-44E9-8B2B-C75EB092AD88}" srcId="{603817A9-972C-42AF-8504-1D1FC56C3DFA}" destId="{F7289399-25A6-4123-B9BD-A86C8BC353F4}" srcOrd="0" destOrd="0" parTransId="{56099DDA-3A82-47DE-92C8-1BFAF55F4F61}" sibTransId="{92F2524A-B3D9-4324-9326-DFFBDB31758B}"/>
    <dgm:cxn modelId="{ED51654B-28AD-4E7F-B695-607DB4EA6F7B}" type="presOf" srcId="{F7289399-25A6-4123-B9BD-A86C8BC353F4}" destId="{3EB78967-2BD9-4BF5-9C62-3704DF582085}" srcOrd="0" destOrd="0" presId="urn:microsoft.com/office/officeart/2005/8/layout/vList6"/>
    <dgm:cxn modelId="{1F8AAE44-F664-4487-8E77-4E7B7C08060D}" type="presOf" srcId="{E99DB4A8-643F-42E5-BEE8-1833B410337A}" destId="{3EB78967-2BD9-4BF5-9C62-3704DF582085}" srcOrd="0" destOrd="2" presId="urn:microsoft.com/office/officeart/2005/8/layout/vList6"/>
    <dgm:cxn modelId="{D8B6577C-AA46-44E0-BDD3-465A54541FBE}" type="presOf" srcId="{F4A49AB6-17E1-4E59-B2EC-3FBF535B6A7D}" destId="{7F07DD92-83D9-49F5-9D73-122A7D2FB2BA}" srcOrd="0" destOrd="1" presId="urn:microsoft.com/office/officeart/2005/8/layout/vList6"/>
    <dgm:cxn modelId="{365C152F-1AD2-42B8-844A-80AAA51C03D6}" type="presOf" srcId="{43D20C20-8014-4A44-A924-A1C32674D71E}" destId="{3EB78967-2BD9-4BF5-9C62-3704DF582085}" srcOrd="0" destOrd="1" presId="urn:microsoft.com/office/officeart/2005/8/layout/vList6"/>
    <dgm:cxn modelId="{172924F8-DF4C-4B0F-9BF5-FD016ED2240E}" type="presOf" srcId="{5BD5D8ED-A16A-41C7-A6A0-029F21D6E4CD}" destId="{BC5A010D-315B-4481-90DD-274D13DEE1BC}" srcOrd="0" destOrd="0" presId="urn:microsoft.com/office/officeart/2005/8/layout/vList6"/>
    <dgm:cxn modelId="{1AF3F665-8EB7-4DBB-9DD4-2600F05A437D}" srcId="{603817A9-972C-42AF-8504-1D1FC56C3DFA}" destId="{43D20C20-8014-4A44-A924-A1C32674D71E}" srcOrd="1" destOrd="0" parTransId="{180020D1-4DA5-428A-8EA7-6C8E5C3E6F7E}" sibTransId="{BDFFA744-CDEC-40AF-A030-60107177C714}"/>
    <dgm:cxn modelId="{F5BB17AD-AE77-4099-AA5C-A91315E49675}" srcId="{B9A69CBC-40A6-4747-BB6F-412BB536EF52}" destId="{0FFD0ACE-8E7A-447B-A6A4-D82650BA5AEB}" srcOrd="2" destOrd="0" parTransId="{829D4F41-77BC-4778-A193-22DEEDD3F57A}" sibTransId="{C48DE499-4C2F-4BDD-9D5C-DFB70CFE7CD4}"/>
    <dgm:cxn modelId="{E0BA371E-58F6-43AC-8295-10273E6101EB}" type="presOf" srcId="{33B0BD06-E981-45C7-9B73-21DDD290D77C}" destId="{7F07DD92-83D9-49F5-9D73-122A7D2FB2BA}" srcOrd="0" destOrd="0" presId="urn:microsoft.com/office/officeart/2005/8/layout/vList6"/>
    <dgm:cxn modelId="{9EDB16A4-5450-4A68-9ED5-7F6265C53B0C}" srcId="{603817A9-972C-42AF-8504-1D1FC56C3DFA}" destId="{E99DB4A8-643F-42E5-BEE8-1833B410337A}" srcOrd="2" destOrd="0" parTransId="{B96C6CAD-0CCD-4399-AF4E-9F1BEB8BDCB8}" sibTransId="{FEE22016-0951-4AF8-8BA4-6BC9D7904338}"/>
    <dgm:cxn modelId="{74E6478C-1D72-4F29-A89F-47173FFE6A9D}" srcId="{B9A69CBC-40A6-4747-BB6F-412BB536EF52}" destId="{33B0BD06-E981-45C7-9B73-21DDD290D77C}" srcOrd="0" destOrd="0" parTransId="{AA392AF2-9223-47B4-B1F8-52460967F22B}" sibTransId="{E2DF5266-175B-4F0E-BCF5-3287D571E74B}"/>
    <dgm:cxn modelId="{958C2259-7C4C-4874-92E6-132AC8C32C69}" type="presOf" srcId="{0FFD0ACE-8E7A-447B-A6A4-D82650BA5AEB}" destId="{7F07DD92-83D9-49F5-9D73-122A7D2FB2BA}" srcOrd="0" destOrd="2" presId="urn:microsoft.com/office/officeart/2005/8/layout/vList6"/>
    <dgm:cxn modelId="{3132CC22-5459-4D54-807D-9FC02D726772}" type="presOf" srcId="{603817A9-972C-42AF-8504-1D1FC56C3DFA}" destId="{17494598-A6CB-466A-B0A4-22E172844DE6}" srcOrd="0" destOrd="0" presId="urn:microsoft.com/office/officeart/2005/8/layout/vList6"/>
    <dgm:cxn modelId="{A6F19EF5-0A86-4472-9D22-D175C9EA62DA}" srcId="{5BD5D8ED-A16A-41C7-A6A0-029F21D6E4CD}" destId="{81C3A1B6-00D2-473A-AA9B-33B69667BFE3}" srcOrd="1" destOrd="0" parTransId="{3FC7EF76-CCF2-4DCE-84B0-807760AF3694}" sibTransId="{6B693470-2551-44E6-AB3A-E121C6D664EC}"/>
    <dgm:cxn modelId="{C6AB8035-B305-4338-AFFA-64CAC9A1C89C}" type="presParOf" srcId="{917D5B74-97C0-4207-87D6-FDE7E422D16A}" destId="{26837432-32F4-4AF7-9045-66846391B2F3}" srcOrd="0" destOrd="0" presId="urn:microsoft.com/office/officeart/2005/8/layout/vList6"/>
    <dgm:cxn modelId="{9425F573-D283-4AED-B775-1FE2B7024DB1}" type="presParOf" srcId="{26837432-32F4-4AF7-9045-66846391B2F3}" destId="{BC5A010D-315B-4481-90DD-274D13DEE1BC}" srcOrd="0" destOrd="0" presId="urn:microsoft.com/office/officeart/2005/8/layout/vList6"/>
    <dgm:cxn modelId="{F516C7FC-FAB8-42D1-9CDD-3BA0740000FA}" type="presParOf" srcId="{26837432-32F4-4AF7-9045-66846391B2F3}" destId="{7213FC9B-41FB-4362-AC01-AEA2B18A27C1}" srcOrd="1" destOrd="0" presId="urn:microsoft.com/office/officeart/2005/8/layout/vList6"/>
    <dgm:cxn modelId="{47DB6950-BE83-4929-89A5-038E814B017E}" type="presParOf" srcId="{917D5B74-97C0-4207-87D6-FDE7E422D16A}" destId="{BA993F24-2583-46C5-B34E-26FD7E185405}" srcOrd="1" destOrd="0" presId="urn:microsoft.com/office/officeart/2005/8/layout/vList6"/>
    <dgm:cxn modelId="{EEB2D7C6-A187-4C71-B5AC-33DBECA672C1}" type="presParOf" srcId="{917D5B74-97C0-4207-87D6-FDE7E422D16A}" destId="{D9664B97-BF46-4AF9-867C-6C0B3C15C72B}" srcOrd="2" destOrd="0" presId="urn:microsoft.com/office/officeart/2005/8/layout/vList6"/>
    <dgm:cxn modelId="{7FCB1301-FB2D-4635-AC88-F3266BBCD693}" type="presParOf" srcId="{D9664B97-BF46-4AF9-867C-6C0B3C15C72B}" destId="{17494598-A6CB-466A-B0A4-22E172844DE6}" srcOrd="0" destOrd="0" presId="urn:microsoft.com/office/officeart/2005/8/layout/vList6"/>
    <dgm:cxn modelId="{149C4B5D-6A90-4D0B-A994-EA743BD41B0E}" type="presParOf" srcId="{D9664B97-BF46-4AF9-867C-6C0B3C15C72B}" destId="{3EB78967-2BD9-4BF5-9C62-3704DF582085}" srcOrd="1" destOrd="0" presId="urn:microsoft.com/office/officeart/2005/8/layout/vList6"/>
    <dgm:cxn modelId="{6B634E60-AC12-4F5B-9B73-270AF4780A5A}" type="presParOf" srcId="{917D5B74-97C0-4207-87D6-FDE7E422D16A}" destId="{4C8BC7FA-9845-4AAA-AA82-281676A6DBBF}" srcOrd="3" destOrd="0" presId="urn:microsoft.com/office/officeart/2005/8/layout/vList6"/>
    <dgm:cxn modelId="{26C6D535-1F2B-4EB5-A050-302C61338D4D}" type="presParOf" srcId="{917D5B74-97C0-4207-87D6-FDE7E422D16A}" destId="{E830BC48-0BBD-4C13-B1CB-E60136320634}" srcOrd="4" destOrd="0" presId="urn:microsoft.com/office/officeart/2005/8/layout/vList6"/>
    <dgm:cxn modelId="{A2181948-75FD-45D6-992A-8CFA681A8379}" type="presParOf" srcId="{E830BC48-0BBD-4C13-B1CB-E60136320634}" destId="{3AFB2FE7-84CA-44D3-8ED0-72C02085E0DC}" srcOrd="0" destOrd="0" presId="urn:microsoft.com/office/officeart/2005/8/layout/vList6"/>
    <dgm:cxn modelId="{0A09AFF0-6616-427E-8480-CED89E27970D}" type="presParOf" srcId="{E830BC48-0BBD-4C13-B1CB-E60136320634}" destId="{7F07DD92-83D9-49F5-9D73-122A7D2FB2B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1278C-CAC7-446C-8328-CEA967B11B8F}">
      <dsp:nvSpPr>
        <dsp:cNvPr id="0" name=""/>
        <dsp:cNvSpPr/>
      </dsp:nvSpPr>
      <dsp:spPr>
        <a:xfrm>
          <a:off x="-5758998" y="-881992"/>
          <a:ext cx="6860455" cy="6860455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030B3-46B2-46A9-9D31-0A7E63C6D005}">
      <dsp:nvSpPr>
        <dsp:cNvPr id="0" name=""/>
        <dsp:cNvSpPr/>
      </dsp:nvSpPr>
      <dsp:spPr>
        <a:xfrm>
          <a:off x="357517" y="231685"/>
          <a:ext cx="7804044" cy="463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63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Attacks  &gt;  defense</a:t>
          </a:r>
          <a:endParaRPr lang="en-US" sz="2400" kern="1200" dirty="0"/>
        </a:p>
      </dsp:txBody>
      <dsp:txXfrm>
        <a:off x="357517" y="231685"/>
        <a:ext cx="7804044" cy="463167"/>
      </dsp:txXfrm>
    </dsp:sp>
    <dsp:sp modelId="{6F160A6A-6BB4-453D-A4F0-7BA66135FCA7}">
      <dsp:nvSpPr>
        <dsp:cNvPr id="0" name=""/>
        <dsp:cNvSpPr/>
      </dsp:nvSpPr>
      <dsp:spPr>
        <a:xfrm>
          <a:off x="68037" y="173789"/>
          <a:ext cx="578958" cy="578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CC011-8788-47BE-B605-D23987DC74AC}">
      <dsp:nvSpPr>
        <dsp:cNvPr id="0" name=""/>
        <dsp:cNvSpPr/>
      </dsp:nvSpPr>
      <dsp:spPr>
        <a:xfrm>
          <a:off x="776956" y="926844"/>
          <a:ext cx="7384605" cy="463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63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80,000 devices on our network</a:t>
          </a:r>
          <a:endParaRPr lang="en-US" sz="2400" kern="1200" dirty="0"/>
        </a:p>
      </dsp:txBody>
      <dsp:txXfrm>
        <a:off x="776956" y="926844"/>
        <a:ext cx="7384605" cy="463167"/>
      </dsp:txXfrm>
    </dsp:sp>
    <dsp:sp modelId="{E50FAA3F-8905-412B-AD9B-EE5AEB93678F}">
      <dsp:nvSpPr>
        <dsp:cNvPr id="0" name=""/>
        <dsp:cNvSpPr/>
      </dsp:nvSpPr>
      <dsp:spPr>
        <a:xfrm>
          <a:off x="487477" y="868948"/>
          <a:ext cx="578958" cy="578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4D8C4-6444-4FED-8D33-5805E500BC80}">
      <dsp:nvSpPr>
        <dsp:cNvPr id="0" name=""/>
        <dsp:cNvSpPr/>
      </dsp:nvSpPr>
      <dsp:spPr>
        <a:xfrm>
          <a:off x="1006807" y="1621492"/>
          <a:ext cx="7154754" cy="463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63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~50,000 users</a:t>
          </a:r>
          <a:endParaRPr lang="en-US" sz="2400" kern="1200" dirty="0"/>
        </a:p>
      </dsp:txBody>
      <dsp:txXfrm>
        <a:off x="1006807" y="1621492"/>
        <a:ext cx="7154754" cy="463167"/>
      </dsp:txXfrm>
    </dsp:sp>
    <dsp:sp modelId="{4D06BCE9-14AC-4FDB-BAC1-A56F45736CD9}">
      <dsp:nvSpPr>
        <dsp:cNvPr id="0" name=""/>
        <dsp:cNvSpPr/>
      </dsp:nvSpPr>
      <dsp:spPr>
        <a:xfrm>
          <a:off x="717328" y="1563596"/>
          <a:ext cx="578958" cy="578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CD703-8907-4F90-A8E6-39C745CE8763}">
      <dsp:nvSpPr>
        <dsp:cNvPr id="0" name=""/>
        <dsp:cNvSpPr/>
      </dsp:nvSpPr>
      <dsp:spPr>
        <a:xfrm>
          <a:off x="1080196" y="2316651"/>
          <a:ext cx="7081365" cy="463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63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SOC staff of 4.5</a:t>
          </a:r>
          <a:endParaRPr lang="en-US" sz="2400" kern="1200" dirty="0"/>
        </a:p>
      </dsp:txBody>
      <dsp:txXfrm>
        <a:off x="1080196" y="2316651"/>
        <a:ext cx="7081365" cy="463167"/>
      </dsp:txXfrm>
    </dsp:sp>
    <dsp:sp modelId="{25CB7EA4-DFD7-45CD-BCED-F8F17481678B}">
      <dsp:nvSpPr>
        <dsp:cNvPr id="0" name=""/>
        <dsp:cNvSpPr/>
      </dsp:nvSpPr>
      <dsp:spPr>
        <a:xfrm>
          <a:off x="790717" y="2258755"/>
          <a:ext cx="578958" cy="578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B4E2D-7E10-43B4-8400-05C1DD15D30A}">
      <dsp:nvSpPr>
        <dsp:cNvPr id="0" name=""/>
        <dsp:cNvSpPr/>
      </dsp:nvSpPr>
      <dsp:spPr>
        <a:xfrm>
          <a:off x="1006807" y="3011809"/>
          <a:ext cx="7154754" cy="463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63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UGA IT is decentralized</a:t>
          </a:r>
          <a:endParaRPr lang="en-US" sz="2400" kern="1200" dirty="0"/>
        </a:p>
      </dsp:txBody>
      <dsp:txXfrm>
        <a:off x="1006807" y="3011809"/>
        <a:ext cx="7154754" cy="463167"/>
      </dsp:txXfrm>
    </dsp:sp>
    <dsp:sp modelId="{C7AEECAB-5125-488A-94E2-93951A42818C}">
      <dsp:nvSpPr>
        <dsp:cNvPr id="0" name=""/>
        <dsp:cNvSpPr/>
      </dsp:nvSpPr>
      <dsp:spPr>
        <a:xfrm>
          <a:off x="717328" y="2953914"/>
          <a:ext cx="578958" cy="578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1ED82-2266-4853-B576-55F8BF926013}">
      <dsp:nvSpPr>
        <dsp:cNvPr id="0" name=""/>
        <dsp:cNvSpPr/>
      </dsp:nvSpPr>
      <dsp:spPr>
        <a:xfrm>
          <a:off x="776956" y="3706458"/>
          <a:ext cx="7384605" cy="463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63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~160 departments</a:t>
          </a:r>
          <a:endParaRPr lang="en-US" sz="2400" kern="1200" dirty="0"/>
        </a:p>
      </dsp:txBody>
      <dsp:txXfrm>
        <a:off x="776956" y="3706458"/>
        <a:ext cx="7384605" cy="463167"/>
      </dsp:txXfrm>
    </dsp:sp>
    <dsp:sp modelId="{AB62B740-1C22-4251-A510-9C51C6E59843}">
      <dsp:nvSpPr>
        <dsp:cNvPr id="0" name=""/>
        <dsp:cNvSpPr/>
      </dsp:nvSpPr>
      <dsp:spPr>
        <a:xfrm>
          <a:off x="487477" y="3648562"/>
          <a:ext cx="578958" cy="578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4974C-4FD6-4704-B111-5D1FB1F8253B}">
      <dsp:nvSpPr>
        <dsp:cNvPr id="0" name=""/>
        <dsp:cNvSpPr/>
      </dsp:nvSpPr>
      <dsp:spPr>
        <a:xfrm>
          <a:off x="357517" y="4401617"/>
          <a:ext cx="7804044" cy="463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63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Departmental IT contacts have different skill levels</a:t>
          </a:r>
          <a:endParaRPr lang="en-US" sz="2400" kern="1200" dirty="0"/>
        </a:p>
      </dsp:txBody>
      <dsp:txXfrm>
        <a:off x="357517" y="4401617"/>
        <a:ext cx="7804044" cy="463167"/>
      </dsp:txXfrm>
    </dsp:sp>
    <dsp:sp modelId="{016F8720-57D6-4E1F-9B4D-7DA5685C1A18}">
      <dsp:nvSpPr>
        <dsp:cNvPr id="0" name=""/>
        <dsp:cNvSpPr/>
      </dsp:nvSpPr>
      <dsp:spPr>
        <a:xfrm>
          <a:off x="68037" y="4343721"/>
          <a:ext cx="578958" cy="578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F5099-314E-4BA8-AAE9-5695EAD4E01A}">
      <dsp:nvSpPr>
        <dsp:cNvPr id="0" name=""/>
        <dsp:cNvSpPr/>
      </dsp:nvSpPr>
      <dsp:spPr>
        <a:xfrm>
          <a:off x="0" y="73506"/>
          <a:ext cx="8229600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SIEM</a:t>
          </a:r>
          <a:endParaRPr lang="en-US" sz="3700" kern="1200" dirty="0"/>
        </a:p>
      </dsp:txBody>
      <dsp:txXfrm>
        <a:off x="43321" y="116827"/>
        <a:ext cx="8142958" cy="800803"/>
      </dsp:txXfrm>
    </dsp:sp>
    <dsp:sp modelId="{CA4A4C55-6DAA-4DB4-8C42-1E02D7C15E78}">
      <dsp:nvSpPr>
        <dsp:cNvPr id="0" name=""/>
        <dsp:cNvSpPr/>
      </dsp:nvSpPr>
      <dsp:spPr>
        <a:xfrm>
          <a:off x="0" y="960951"/>
          <a:ext cx="82296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Security Information and Event Manager</a:t>
          </a:r>
          <a:endParaRPr lang="en-US" sz="2900" kern="1200" dirty="0"/>
        </a:p>
      </dsp:txBody>
      <dsp:txXfrm>
        <a:off x="0" y="960951"/>
        <a:ext cx="8229600" cy="612720"/>
      </dsp:txXfrm>
    </dsp:sp>
    <dsp:sp modelId="{7A78A241-10D7-4CD8-8498-3278499DAC44}">
      <dsp:nvSpPr>
        <dsp:cNvPr id="0" name=""/>
        <dsp:cNvSpPr/>
      </dsp:nvSpPr>
      <dsp:spPr>
        <a:xfrm>
          <a:off x="0" y="1573671"/>
          <a:ext cx="8229600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Centralized Services</a:t>
          </a:r>
          <a:endParaRPr lang="en-US" sz="3700" kern="1200" dirty="0"/>
        </a:p>
      </dsp:txBody>
      <dsp:txXfrm>
        <a:off x="43321" y="1616992"/>
        <a:ext cx="8142958" cy="800803"/>
      </dsp:txXfrm>
    </dsp:sp>
    <dsp:sp modelId="{EA551AFA-68ED-4911-88DF-939FB4584BF4}">
      <dsp:nvSpPr>
        <dsp:cNvPr id="0" name=""/>
        <dsp:cNvSpPr/>
      </dsp:nvSpPr>
      <dsp:spPr>
        <a:xfrm>
          <a:off x="0" y="2461116"/>
          <a:ext cx="8229600" cy="199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err="1" smtClean="0"/>
            <a:t>AntiVirus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Vulnerability Scanner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DLP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Firewall</a:t>
          </a:r>
          <a:endParaRPr lang="en-US" sz="2900" kern="1200" dirty="0"/>
        </a:p>
      </dsp:txBody>
      <dsp:txXfrm>
        <a:off x="0" y="2461116"/>
        <a:ext cx="8229600" cy="1991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0C28F-F586-4F6B-A2F1-CAEB787EE03F}">
      <dsp:nvSpPr>
        <dsp:cNvPr id="0" name=""/>
        <dsp:cNvSpPr/>
      </dsp:nvSpPr>
      <dsp:spPr>
        <a:xfrm rot="16200000">
          <a:off x="-1511948" y="2323359"/>
          <a:ext cx="3530251" cy="37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813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Threats</a:t>
          </a:r>
          <a:endParaRPr lang="en-US" sz="2700" kern="1200" dirty="0"/>
        </a:p>
      </dsp:txBody>
      <dsp:txXfrm>
        <a:off x="-1511948" y="2323359"/>
        <a:ext cx="3530251" cy="377363"/>
      </dsp:txXfrm>
    </dsp:sp>
    <dsp:sp modelId="{F7DDB419-C981-4D41-8E67-BFFD7443FE96}">
      <dsp:nvSpPr>
        <dsp:cNvPr id="0" name=""/>
        <dsp:cNvSpPr/>
      </dsp:nvSpPr>
      <dsp:spPr>
        <a:xfrm>
          <a:off x="406408" y="761989"/>
          <a:ext cx="2274248" cy="353025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32813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AntiVirus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IDP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FireEye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Firewall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SNORT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Bro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DNS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Departmental devices</a:t>
          </a:r>
          <a:endParaRPr lang="en-US" sz="2200" kern="1200" dirty="0"/>
        </a:p>
      </dsp:txBody>
      <dsp:txXfrm>
        <a:off x="406408" y="761989"/>
        <a:ext cx="2274248" cy="3530251"/>
      </dsp:txXfrm>
    </dsp:sp>
    <dsp:sp modelId="{63D4343A-56FC-4D8F-9C6D-2907A238B96A}">
      <dsp:nvSpPr>
        <dsp:cNvPr id="0" name=""/>
        <dsp:cNvSpPr/>
      </dsp:nvSpPr>
      <dsp:spPr>
        <a:xfrm>
          <a:off x="64495" y="248796"/>
          <a:ext cx="754726" cy="754726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F354A-BBCB-407B-AE68-A98108EB54EA}">
      <dsp:nvSpPr>
        <dsp:cNvPr id="0" name=""/>
        <dsp:cNvSpPr/>
      </dsp:nvSpPr>
      <dsp:spPr>
        <a:xfrm rot="16200000">
          <a:off x="1428594" y="2323359"/>
          <a:ext cx="3530251" cy="37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813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Vulnerabilities</a:t>
          </a:r>
          <a:endParaRPr lang="en-US" sz="2700" kern="1200" dirty="0"/>
        </a:p>
      </dsp:txBody>
      <dsp:txXfrm>
        <a:off x="1428594" y="2323359"/>
        <a:ext cx="3530251" cy="377363"/>
      </dsp:txXfrm>
    </dsp:sp>
    <dsp:sp modelId="{7628CC05-8160-4BB5-9ECF-E312278D4958}">
      <dsp:nvSpPr>
        <dsp:cNvPr id="0" name=""/>
        <dsp:cNvSpPr/>
      </dsp:nvSpPr>
      <dsp:spPr>
        <a:xfrm>
          <a:off x="3347900" y="759130"/>
          <a:ext cx="2199230" cy="3530251"/>
        </a:xfrm>
        <a:prstGeom prst="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32813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NeXpose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Departmental Nessus</a:t>
          </a:r>
          <a:endParaRPr lang="en-US" sz="2200" kern="1200" dirty="0"/>
        </a:p>
      </dsp:txBody>
      <dsp:txXfrm>
        <a:off x="3347900" y="759130"/>
        <a:ext cx="2199230" cy="3530251"/>
      </dsp:txXfrm>
    </dsp:sp>
    <dsp:sp modelId="{A904E8EA-B703-4AAD-8123-45B9D32EA6F9}">
      <dsp:nvSpPr>
        <dsp:cNvPr id="0" name=""/>
        <dsp:cNvSpPr/>
      </dsp:nvSpPr>
      <dsp:spPr>
        <a:xfrm>
          <a:off x="3005038" y="248796"/>
          <a:ext cx="754726" cy="754726"/>
        </a:xfrm>
        <a:prstGeom prst="rect">
          <a:avLst/>
        </a:prstGeom>
        <a:solidFill>
          <a:schemeClr val="accent2">
            <a:tint val="50000"/>
            <a:hueOff val="-1904"/>
            <a:satOff val="-1364"/>
            <a:lumOff val="5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6F51E-358F-41FF-A5F5-71E3F7F2EA4B}">
      <dsp:nvSpPr>
        <dsp:cNvPr id="0" name=""/>
        <dsp:cNvSpPr/>
      </dsp:nvSpPr>
      <dsp:spPr>
        <a:xfrm rot="16200000">
          <a:off x="4331628" y="2323359"/>
          <a:ext cx="3530251" cy="37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813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Impact</a:t>
          </a:r>
          <a:endParaRPr lang="en-US" sz="2700" kern="1200" dirty="0"/>
        </a:p>
      </dsp:txBody>
      <dsp:txXfrm>
        <a:off x="4331628" y="2323359"/>
        <a:ext cx="3530251" cy="377363"/>
      </dsp:txXfrm>
    </dsp:sp>
    <dsp:sp modelId="{0063AC6D-195E-48EB-9DB2-F1E3D70BDCA2}">
      <dsp:nvSpPr>
        <dsp:cNvPr id="0" name=""/>
        <dsp:cNvSpPr/>
      </dsp:nvSpPr>
      <dsp:spPr>
        <a:xfrm>
          <a:off x="6285435" y="746915"/>
          <a:ext cx="1879668" cy="3530251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332813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ASSETs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DLP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SSNCap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Manual reporting</a:t>
          </a:r>
          <a:endParaRPr lang="en-US" sz="2400" kern="1200" dirty="0"/>
        </a:p>
      </dsp:txBody>
      <dsp:txXfrm>
        <a:off x="6285435" y="746915"/>
        <a:ext cx="1879668" cy="3530251"/>
      </dsp:txXfrm>
    </dsp:sp>
    <dsp:sp modelId="{7991B34B-6616-4A3A-B250-CBFAFA82C150}">
      <dsp:nvSpPr>
        <dsp:cNvPr id="0" name=""/>
        <dsp:cNvSpPr/>
      </dsp:nvSpPr>
      <dsp:spPr>
        <a:xfrm>
          <a:off x="5908072" y="248796"/>
          <a:ext cx="754726" cy="754726"/>
        </a:xfrm>
        <a:prstGeom prst="rect">
          <a:avLst/>
        </a:prstGeom>
        <a:solidFill>
          <a:schemeClr val="accent2">
            <a:tint val="50000"/>
            <a:hueOff val="-3809"/>
            <a:satOff val="-2729"/>
            <a:lumOff val="11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BA106-774F-40B7-A37F-63EEFE42149C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Notification</a:t>
          </a:r>
          <a:endParaRPr lang="en-US" sz="3500" kern="1200" dirty="0"/>
        </a:p>
      </dsp:txBody>
      <dsp:txXfrm>
        <a:off x="1727" y="1810385"/>
        <a:ext cx="2688282" cy="1810385"/>
      </dsp:txXfrm>
    </dsp:sp>
    <dsp:sp modelId="{AAD47153-FEE9-47D7-BD80-1F876B12A810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C3D4B-D7B4-465D-832F-3076609E57FF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Alarm</a:t>
          </a:r>
          <a:endParaRPr lang="en-US" sz="3500" kern="1200" dirty="0"/>
        </a:p>
      </dsp:txBody>
      <dsp:txXfrm>
        <a:off x="2770658" y="1810385"/>
        <a:ext cx="2688282" cy="1810385"/>
      </dsp:txXfrm>
    </dsp:sp>
    <dsp:sp modelId="{0E16DC31-E1B2-4061-9823-EE13D312970F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solidFill>
          <a:schemeClr val="accent2">
            <a:tint val="50000"/>
            <a:hueOff val="-1904"/>
            <a:satOff val="-1364"/>
            <a:lumOff val="5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E0271-5A43-449C-BDF0-CED7C939DB36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Ignore</a:t>
          </a:r>
          <a:endParaRPr lang="en-US" sz="3500" kern="1200" dirty="0"/>
        </a:p>
      </dsp:txBody>
      <dsp:txXfrm>
        <a:off x="5539589" y="1810385"/>
        <a:ext cx="2688282" cy="1810385"/>
      </dsp:txXfrm>
    </dsp:sp>
    <dsp:sp modelId="{235A8666-66EE-4CF6-B39C-AE81646B5DE4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solidFill>
          <a:schemeClr val="accent2">
            <a:tint val="50000"/>
            <a:hueOff val="-3809"/>
            <a:satOff val="-2729"/>
            <a:lumOff val="11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66A52-63C6-4E10-BE1B-61B037CF4C13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F3AF8-417C-4C78-B72F-98550C19D78F}">
      <dsp:nvSpPr>
        <dsp:cNvPr id="0" name=""/>
        <dsp:cNvSpPr/>
      </dsp:nvSpPr>
      <dsp:spPr>
        <a:xfrm>
          <a:off x="0" y="2539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CE05B-7F39-4B96-854D-04458282AA7F}">
      <dsp:nvSpPr>
        <dsp:cNvPr id="0" name=""/>
        <dsp:cNvSpPr/>
      </dsp:nvSpPr>
      <dsp:spPr>
        <a:xfrm flipH="1">
          <a:off x="0" y="2539"/>
          <a:ext cx="42151" cy="5196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0" y="2539"/>
        <a:ext cx="42151" cy="5196165"/>
      </dsp:txXfrm>
    </dsp:sp>
    <dsp:sp modelId="{B9E1990B-3F65-40C3-9072-670A883C7F35}">
      <dsp:nvSpPr>
        <dsp:cNvPr id="0" name=""/>
        <dsp:cNvSpPr/>
      </dsp:nvSpPr>
      <dsp:spPr>
        <a:xfrm>
          <a:off x="155951" y="52205"/>
          <a:ext cx="7586690" cy="126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2012-02-09 17:58:52     128.192.x.6       0.0.0.0            </a:t>
          </a:r>
          <a:r>
            <a:rPr lang="en-US" sz="2800" kern="1200" dirty="0" err="1" smtClean="0">
              <a:solidFill>
                <a:srgbClr val="FF0000"/>
              </a:solidFill>
            </a:rPr>
            <a:t>OfficeScan</a:t>
          </a:r>
          <a:r>
            <a:rPr lang="en-US" sz="2800" kern="1200" dirty="0" smtClean="0">
              <a:solidFill>
                <a:srgbClr val="FF0000"/>
              </a:solidFill>
            </a:rPr>
            <a:t> Virus: Failed to Clean or Quarantine </a:t>
          </a:r>
          <a:r>
            <a:rPr lang="en-US" sz="2800" kern="1200" dirty="0" err="1" smtClean="0">
              <a:solidFill>
                <a:srgbClr val="FF0000"/>
              </a:solidFill>
            </a:rPr>
            <a:t>Mal_Hifrm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155951" y="52205"/>
        <a:ext cx="7586690" cy="1269877"/>
      </dsp:txXfrm>
    </dsp:sp>
    <dsp:sp modelId="{AB9EC743-965D-4BE5-A007-860AE7FD564C}">
      <dsp:nvSpPr>
        <dsp:cNvPr id="0" name=""/>
        <dsp:cNvSpPr/>
      </dsp:nvSpPr>
      <dsp:spPr>
        <a:xfrm>
          <a:off x="42151" y="1322082"/>
          <a:ext cx="60693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84EF-725E-483E-B9C8-A737610C5505}">
      <dsp:nvSpPr>
        <dsp:cNvPr id="0" name=""/>
        <dsp:cNvSpPr/>
      </dsp:nvSpPr>
      <dsp:spPr>
        <a:xfrm>
          <a:off x="155951" y="1371747"/>
          <a:ext cx="7745524" cy="1236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2012-02-06 13:18:56     128.192.x.6       98.139.135.21      </a:t>
          </a:r>
          <a:r>
            <a:rPr lang="en-US" sz="2800" kern="1200" dirty="0" smtClean="0">
              <a:solidFill>
                <a:srgbClr val="FF0000"/>
              </a:solidFill>
            </a:rPr>
            <a:t>snort: "ET DROP Known Bot C&amp;C Server Traffic TCP (group 243) "</a:t>
          </a:r>
          <a:r>
            <a:rPr lang="en-US" sz="2300" kern="1200" dirty="0" smtClean="0"/>
            <a:t>	</a:t>
          </a:r>
          <a:endParaRPr lang="en-US" sz="2300" kern="1200" dirty="0"/>
        </a:p>
      </dsp:txBody>
      <dsp:txXfrm>
        <a:off x="155951" y="1371747"/>
        <a:ext cx="7745524" cy="1236621"/>
      </dsp:txXfrm>
    </dsp:sp>
    <dsp:sp modelId="{E515AF40-AE1C-46AD-A0B7-5EBCCFDA00E0}">
      <dsp:nvSpPr>
        <dsp:cNvPr id="0" name=""/>
        <dsp:cNvSpPr/>
      </dsp:nvSpPr>
      <dsp:spPr>
        <a:xfrm>
          <a:off x="42151" y="2608369"/>
          <a:ext cx="60693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83874-B694-405A-A6E9-A6176501C0CA}">
      <dsp:nvSpPr>
        <dsp:cNvPr id="0" name=""/>
        <dsp:cNvSpPr/>
      </dsp:nvSpPr>
      <dsp:spPr>
        <a:xfrm>
          <a:off x="155951" y="2658034"/>
          <a:ext cx="7903107" cy="1207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2012-02-01 14:48:36     128.192.x.6       0.0.0.0   </a:t>
          </a:r>
          <a:r>
            <a:rPr lang="en-US" sz="2800" kern="1200" dirty="0" smtClean="0">
              <a:solidFill>
                <a:srgbClr val="FF0000"/>
              </a:solidFill>
            </a:rPr>
            <a:t>Malicious Domain Lookup img717.imageshack.us	malicious domain aggressive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155951" y="2658034"/>
        <a:ext cx="7903107" cy="1207060"/>
      </dsp:txXfrm>
    </dsp:sp>
    <dsp:sp modelId="{BABCB4CF-DE7E-40A9-BC0C-DAF24FE23BC8}">
      <dsp:nvSpPr>
        <dsp:cNvPr id="0" name=""/>
        <dsp:cNvSpPr/>
      </dsp:nvSpPr>
      <dsp:spPr>
        <a:xfrm>
          <a:off x="42151" y="3865095"/>
          <a:ext cx="60693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8E285-B94D-4E39-B6D5-62407B2CF0AA}">
      <dsp:nvSpPr>
        <dsp:cNvPr id="0" name=""/>
        <dsp:cNvSpPr/>
      </dsp:nvSpPr>
      <dsp:spPr>
        <a:xfrm>
          <a:off x="155951" y="3914760"/>
          <a:ext cx="8067241" cy="1230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2012-02-01 13:05:25     207.171.162.95     128.192.x.6       </a:t>
          </a:r>
          <a:r>
            <a:rPr lang="en-US" sz="2800" kern="1200" dirty="0" smtClean="0">
              <a:solidFill>
                <a:srgbClr val="FF0000"/>
              </a:solidFill>
            </a:rPr>
            <a:t>snort: "SPECIFIC-THREATS Microsoft IE malformed </a:t>
          </a:r>
          <a:r>
            <a:rPr lang="en-US" sz="2800" kern="1200" dirty="0" err="1" smtClean="0">
              <a:solidFill>
                <a:srgbClr val="FF0000"/>
              </a:solidFill>
            </a:rPr>
            <a:t>iframe</a:t>
          </a:r>
          <a:r>
            <a:rPr lang="en-US" sz="2800" kern="1200" dirty="0" smtClean="0">
              <a:solidFill>
                <a:srgbClr val="FF0000"/>
              </a:solidFill>
            </a:rPr>
            <a:t> buffer overflow attempt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155951" y="3914760"/>
        <a:ext cx="8067241" cy="1230184"/>
      </dsp:txXfrm>
    </dsp:sp>
    <dsp:sp modelId="{01099EC6-FE39-4A3D-BC38-AAB1E97B5157}">
      <dsp:nvSpPr>
        <dsp:cNvPr id="0" name=""/>
        <dsp:cNvSpPr/>
      </dsp:nvSpPr>
      <dsp:spPr>
        <a:xfrm>
          <a:off x="42151" y="5144945"/>
          <a:ext cx="60693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85445-FA8C-4613-B863-569DB1871024}">
      <dsp:nvSpPr>
        <dsp:cNvPr id="0" name=""/>
        <dsp:cNvSpPr/>
      </dsp:nvSpPr>
      <dsp:spPr>
        <a:xfrm>
          <a:off x="0" y="0"/>
          <a:ext cx="8229600" cy="114876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Notice of incident sent to department or student</a:t>
          </a:r>
          <a:endParaRPr lang="en-US" sz="3200" kern="1200" dirty="0"/>
        </a:p>
      </dsp:txBody>
      <dsp:txXfrm>
        <a:off x="1760796" y="0"/>
        <a:ext cx="6468803" cy="1148767"/>
      </dsp:txXfrm>
    </dsp:sp>
    <dsp:sp modelId="{A70C57E4-3D07-4655-AFB9-136A31097A47}">
      <dsp:nvSpPr>
        <dsp:cNvPr id="0" name=""/>
        <dsp:cNvSpPr/>
      </dsp:nvSpPr>
      <dsp:spPr>
        <a:xfrm>
          <a:off x="114876" y="114876"/>
          <a:ext cx="1645920" cy="919013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E2F4-0FE8-4914-BFEE-C5ECEDA2D19A}">
      <dsp:nvSpPr>
        <dsp:cNvPr id="0" name=""/>
        <dsp:cNvSpPr/>
      </dsp:nvSpPr>
      <dsp:spPr>
        <a:xfrm>
          <a:off x="0" y="1263643"/>
          <a:ext cx="8229600" cy="114876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Repeat offenders blocked</a:t>
          </a:r>
          <a:endParaRPr lang="en-US" sz="3200" kern="1200" dirty="0"/>
        </a:p>
      </dsp:txBody>
      <dsp:txXfrm>
        <a:off x="1760796" y="1263643"/>
        <a:ext cx="6468803" cy="1148767"/>
      </dsp:txXfrm>
    </dsp:sp>
    <dsp:sp modelId="{ECFAE419-675C-4B71-A3C6-6CD370670F1D}">
      <dsp:nvSpPr>
        <dsp:cNvPr id="0" name=""/>
        <dsp:cNvSpPr/>
      </dsp:nvSpPr>
      <dsp:spPr>
        <a:xfrm>
          <a:off x="114876" y="1378520"/>
          <a:ext cx="1645920" cy="919013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1904"/>
            <a:satOff val="-1364"/>
            <a:lumOff val="5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0BB89-9F61-4A1E-B596-059B765CC78B}">
      <dsp:nvSpPr>
        <dsp:cNvPr id="0" name=""/>
        <dsp:cNvSpPr/>
      </dsp:nvSpPr>
      <dsp:spPr>
        <a:xfrm>
          <a:off x="0" y="2527287"/>
          <a:ext cx="8229600" cy="242425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SOC Incident Response Team handles critical incidents </a:t>
          </a: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Containment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Remediation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Resolution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Closure</a:t>
          </a:r>
          <a:endParaRPr lang="en-US" sz="2000" kern="1200" dirty="0"/>
        </a:p>
      </dsp:txBody>
      <dsp:txXfrm>
        <a:off x="1760796" y="2527287"/>
        <a:ext cx="6468803" cy="2424254"/>
      </dsp:txXfrm>
    </dsp:sp>
    <dsp:sp modelId="{CF6A2185-4F09-433E-B5B4-8289608CEA00}">
      <dsp:nvSpPr>
        <dsp:cNvPr id="0" name=""/>
        <dsp:cNvSpPr/>
      </dsp:nvSpPr>
      <dsp:spPr>
        <a:xfrm>
          <a:off x="114876" y="2895599"/>
          <a:ext cx="1645920" cy="168763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3809"/>
            <a:satOff val="-2729"/>
            <a:lumOff val="11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C694B-D7A7-4619-8CF0-6A76A039972F}">
      <dsp:nvSpPr>
        <dsp:cNvPr id="0" name=""/>
        <dsp:cNvSpPr/>
      </dsp:nvSpPr>
      <dsp:spPr>
        <a:xfrm>
          <a:off x="0" y="3029294"/>
          <a:ext cx="82296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54B3A-097E-41A7-8197-8801EDF34F8B}">
      <dsp:nvSpPr>
        <dsp:cNvPr id="0" name=""/>
        <dsp:cNvSpPr/>
      </dsp:nvSpPr>
      <dsp:spPr>
        <a:xfrm>
          <a:off x="0" y="748821"/>
          <a:ext cx="82296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1AA56-C5E5-47EF-A654-44784376C5FF}">
      <dsp:nvSpPr>
        <dsp:cNvPr id="0" name=""/>
        <dsp:cNvSpPr/>
      </dsp:nvSpPr>
      <dsp:spPr>
        <a:xfrm>
          <a:off x="2139695" y="1198"/>
          <a:ext cx="6089904" cy="747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</a:t>
          </a:r>
          <a:endParaRPr lang="en-US" sz="4000" kern="1200" dirty="0"/>
        </a:p>
      </dsp:txBody>
      <dsp:txXfrm>
        <a:off x="2139695" y="1198"/>
        <a:ext cx="6089904" cy="747622"/>
      </dsp:txXfrm>
    </dsp:sp>
    <dsp:sp modelId="{A837AF2E-68C0-41B6-9FE8-B87E792FCDA8}">
      <dsp:nvSpPr>
        <dsp:cNvPr id="0" name=""/>
        <dsp:cNvSpPr/>
      </dsp:nvSpPr>
      <dsp:spPr>
        <a:xfrm>
          <a:off x="0" y="1198"/>
          <a:ext cx="2139696" cy="7476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</a:t>
          </a:r>
          <a:endParaRPr lang="en-US" sz="4000" kern="1200" dirty="0"/>
        </a:p>
      </dsp:txBody>
      <dsp:txXfrm>
        <a:off x="36502" y="37700"/>
        <a:ext cx="2066692" cy="711120"/>
      </dsp:txXfrm>
    </dsp:sp>
    <dsp:sp modelId="{B4D19774-D655-48FA-A6D2-5ED2A2C49769}">
      <dsp:nvSpPr>
        <dsp:cNvPr id="0" name=""/>
        <dsp:cNvSpPr/>
      </dsp:nvSpPr>
      <dsp:spPr>
        <a:xfrm>
          <a:off x="0" y="748821"/>
          <a:ext cx="8229600" cy="1495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Incidents identified up from ~150/month 24 months ago to ~350/month</a:t>
          </a:r>
          <a:endParaRPr lang="en-US" sz="3000" kern="1200" dirty="0"/>
        </a:p>
      </dsp:txBody>
      <dsp:txXfrm>
        <a:off x="0" y="748821"/>
        <a:ext cx="8229600" cy="1495469"/>
      </dsp:txXfrm>
    </dsp:sp>
    <dsp:sp modelId="{E13F4E67-A57A-41E2-A7D6-F87B124CC3E6}">
      <dsp:nvSpPr>
        <dsp:cNvPr id="0" name=""/>
        <dsp:cNvSpPr/>
      </dsp:nvSpPr>
      <dsp:spPr>
        <a:xfrm>
          <a:off x="2139695" y="2281672"/>
          <a:ext cx="6089904" cy="747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</a:t>
          </a:r>
          <a:endParaRPr lang="en-US" sz="4000" kern="1200" dirty="0"/>
        </a:p>
      </dsp:txBody>
      <dsp:txXfrm>
        <a:off x="2139695" y="2281672"/>
        <a:ext cx="6089904" cy="747622"/>
      </dsp:txXfrm>
    </dsp:sp>
    <dsp:sp modelId="{D4294F94-1CA7-4D97-AB80-8BBB264E6480}">
      <dsp:nvSpPr>
        <dsp:cNvPr id="0" name=""/>
        <dsp:cNvSpPr/>
      </dsp:nvSpPr>
      <dsp:spPr>
        <a:xfrm>
          <a:off x="0" y="2281672"/>
          <a:ext cx="2139696" cy="7476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</a:t>
          </a:r>
          <a:endParaRPr lang="en-US" sz="4000" kern="1200" dirty="0"/>
        </a:p>
      </dsp:txBody>
      <dsp:txXfrm>
        <a:off x="36502" y="2318174"/>
        <a:ext cx="2066692" cy="711120"/>
      </dsp:txXfrm>
    </dsp:sp>
    <dsp:sp modelId="{ADC6AFF2-B516-4627-99AB-1F27F5FE7DF1}">
      <dsp:nvSpPr>
        <dsp:cNvPr id="0" name=""/>
        <dsp:cNvSpPr/>
      </dsp:nvSpPr>
      <dsp:spPr>
        <a:xfrm>
          <a:off x="0" y="3029294"/>
          <a:ext cx="8229600" cy="1495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Critical incidents still between one and two per month, but turnaround time reduced from 5 days to 1.5; due to data availability, forensics capability</a:t>
          </a:r>
          <a:endParaRPr lang="en-US" sz="3000" kern="1200" dirty="0"/>
        </a:p>
      </dsp:txBody>
      <dsp:txXfrm>
        <a:off x="0" y="3029294"/>
        <a:ext cx="8229600" cy="14954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3F5D2-AC3B-41C4-AD80-75DCF8ADF788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9CFEB-9E1B-405C-9FCB-3B76ECA4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2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  <a:r>
              <a:rPr lang="en-US" baseline="0" dirty="0" smtClean="0"/>
              <a:t> our decentralization, we have m</a:t>
            </a:r>
            <a:r>
              <a:rPr lang="en-US" dirty="0" smtClean="0"/>
              <a:t>ulti-</a:t>
            </a:r>
            <a:r>
              <a:rPr lang="en-US" dirty="0" err="1" smtClean="0"/>
              <a:t>tennant</a:t>
            </a:r>
            <a:r>
              <a:rPr lang="en-US" dirty="0" smtClean="0"/>
              <a:t> </a:t>
            </a:r>
            <a:r>
              <a:rPr lang="en-US" dirty="0" err="1" smtClean="0"/>
              <a:t>configs</a:t>
            </a:r>
            <a:r>
              <a:rPr lang="en-US" dirty="0" smtClean="0"/>
              <a:t> for each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CFEB-9E1B-405C-9FCB-3B76ECA40C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CFEB-9E1B-405C-9FCB-3B76ECA40C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48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create departments, roles,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CFEB-9E1B-405C-9FCB-3B76ECA40C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72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Departmental IT staff now helping by logging, and by processing Alarms; increased visibility from departments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CFEB-9E1B-405C-9FCB-3B76ECA40C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01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CFEB-9E1B-405C-9FCB-3B76ECA40C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01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 </a:t>
            </a:r>
            <a:r>
              <a:rPr lang="en-US" dirty="0" smtClean="0"/>
              <a:t>Proof-of-concepts!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CFEB-9E1B-405C-9FCB-3B76ECA40C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29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CFEB-9E1B-405C-9FCB-3B76ECA40C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5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ASSETs;</a:t>
            </a:r>
            <a:r>
              <a:rPr lang="en-US" baseline="0" dirty="0" smtClean="0"/>
              <a:t> open source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CFEB-9E1B-405C-9FCB-3B76ECA40C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4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CFEB-9E1B-405C-9FCB-3B76ECA40C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1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SIEM: correlates logs, we can create directives to take any action once a risk level is hit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CFEB-9E1B-405C-9FCB-3B76ECA40C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Logs from multiple sources;</a:t>
            </a:r>
            <a:r>
              <a:rPr lang="en-US" baseline="0" dirty="0" smtClean="0"/>
              <a:t> multi tenancy leads to better network visibility; automated alerts – to departmental IT for incidents, to SOC for critical incidents; SIEM is open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CFEB-9E1B-405C-9FCB-3B76ECA40C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46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Vulnerability data in SIEM for correlation.  </a:t>
            </a:r>
            <a:r>
              <a:rPr lang="en-US" dirty="0" err="1" smtClean="0"/>
              <a:t>SQLi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CFEB-9E1B-405C-9FCB-3B76ECA40C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3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notification – explain looking at these in context; we ask them to call us immediately if sensitive information; if not then format machine; 3 strikes for repeat</a:t>
            </a:r>
            <a:r>
              <a:rPr lang="en-US" baseline="0" dirty="0" smtClean="0"/>
              <a:t> offenders; students get </a:t>
            </a:r>
            <a:r>
              <a:rPr lang="en-US" baseline="0" dirty="0" smtClean="0"/>
              <a:t>1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Link at the end </a:t>
            </a:r>
            <a:r>
              <a:rPr lang="en-US" baseline="0" smtClean="0"/>
              <a:t>of notices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CFEB-9E1B-405C-9FCB-3B76ECA40C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27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Departments can see alarms for their</a:t>
            </a:r>
            <a:r>
              <a:rPr lang="en-US" baseline="0" dirty="0" smtClean="0"/>
              <a:t> ranges and do the same (thereby giving us more intelligence to make decisions with).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CFEB-9E1B-405C-9FCB-3B76ECA40C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95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can drill down to see data collected from any device to help mark false-positives</a:t>
            </a:r>
            <a:r>
              <a:rPr lang="en-US" baseline="0" dirty="0" smtClean="0"/>
              <a:t> (which we then whitelist after some research on our part)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CFEB-9E1B-405C-9FCB-3B76ECA40C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3C32-D421-416E-AFA1-2311C38FF0BC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34E3-C15F-4860-9125-0A37AC3719D6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1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6F4A-4009-4054-BAA6-25711E344E5A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1DE7-76F9-403D-AB55-15BAD90213FF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FED4-C535-4C05-B5E4-0161F69FEF5D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0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1870-39A6-43FC-848F-EA23C740D344}" type="datetime1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CC7C-144E-4AFD-9A4C-363E3040AF23}" type="datetime1">
              <a:rPr lang="en-US" smtClean="0"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6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0C73-652A-4EC8-9D50-8483C2846F93}" type="datetime1">
              <a:rPr lang="en-US" smtClean="0"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4DFE-FF45-4623-8749-DCE0E55CADC1}" type="datetime1">
              <a:rPr lang="en-US" smtClean="0"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3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925D-42C2-4D14-AC8D-0DF0BE0405AF}" type="datetime1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1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72D4-FF0B-4C32-92A7-AEE442B2C608}" type="datetime1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0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8F26-1B13-4C61-BFD6-01C6B8B8A9F2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87BF1-AFDF-4F61-922D-0F728CD4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hdphoto" Target="../media/hdphoto4.wdp"/><Relationship Id="rId5" Type="http://schemas.openxmlformats.org/officeDocument/2006/relationships/diagramColors" Target="../diagrams/colors6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microsoft.com/office/2007/relationships/hdphoto" Target="../media/hdphoto6.wdp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0.xml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rgbClr val="A53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Centralized Security Event Management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872" y="32004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Chris Workman</a:t>
            </a:r>
          </a:p>
          <a:p>
            <a:pPr lvl="0"/>
            <a:r>
              <a:rPr lang="en-US" sz="1800" dirty="0"/>
              <a:t>Associate Director, UGA Office of Information Security, CISSP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Alex Merck</a:t>
            </a:r>
          </a:p>
          <a:p>
            <a:pPr lvl="0"/>
            <a:r>
              <a:rPr lang="en-US" sz="1800" dirty="0" smtClean="0"/>
              <a:t>Security </a:t>
            </a:r>
            <a:r>
              <a:rPr lang="en-US" sz="1800" dirty="0"/>
              <a:t>Analyst, UGA Office of Information Security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72" y="5695950"/>
            <a:ext cx="1905000" cy="781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2578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7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894731"/>
              </p:ext>
            </p:extLst>
          </p:nvPr>
        </p:nvGraphicFramePr>
        <p:xfrm>
          <a:off x="384977" y="1275754"/>
          <a:ext cx="8229600" cy="520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667000" y="381000"/>
            <a:ext cx="366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Notification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2" y="1371600"/>
            <a:ext cx="9162332" cy="466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304800"/>
            <a:ext cx="304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Alarms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43" y="0"/>
            <a:ext cx="9507233" cy="663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cworkman\AppData\Local\Microsoft\Windows\Temporary Internet Files\Content.IE5\3YPUA2AU\MC9003356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1949628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13156"/>
            <a:ext cx="9235481" cy="37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9976" y="381000"/>
            <a:ext cx="6135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Correlation Directive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13" y="1141810"/>
            <a:ext cx="9191863" cy="510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6628" y="228600"/>
            <a:ext cx="4238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Multi-tenancy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868960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948784" y="381000"/>
            <a:ext cx="52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Resulting Actions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74" b="98113" l="3774" r="94340">
                        <a14:foregroundMark x1="39623" y1="75472" x2="39623" y2="75472"/>
                        <a14:foregroundMark x1="22642" y1="11321" x2="22642" y2="11321"/>
                        <a14:foregroundMark x1="45283" y1="9434" x2="45283" y2="9434"/>
                        <a14:foregroundMark x1="66038" y1="13208" x2="66038" y2="13208"/>
                        <a14:foregroundMark x1="83019" y1="18868" x2="83019" y2="18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52" y="31242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images3.wikia.nocookie.net/__cb20091105111016/zelda/images/b/b2/Sign_%28The_Wind_Waker%2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20" y="1895311"/>
            <a:ext cx="662864" cy="6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80" y="5029200"/>
            <a:ext cx="30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258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600200" y="304800"/>
            <a:ext cx="5689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Measuring Success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2865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718696" y="304800"/>
            <a:ext cx="5452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Sharing Directives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23057613"/>
              </p:ext>
            </p:extLst>
          </p:nvPr>
        </p:nvGraphicFramePr>
        <p:xfrm>
          <a:off x="960123" y="1475185"/>
          <a:ext cx="7223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199995" y="304800"/>
            <a:ext cx="664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do we get there?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571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rgbClr val="A53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Questions?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872" y="3200400"/>
            <a:ext cx="6400800" cy="17526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72" y="5695950"/>
            <a:ext cx="1905000" cy="781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2578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9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50769"/>
              </p:ext>
            </p:extLst>
          </p:nvPr>
        </p:nvGraphicFramePr>
        <p:xfrm>
          <a:off x="457202" y="1380530"/>
          <a:ext cx="8229600" cy="5096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894506" y="457200"/>
            <a:ext cx="5354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 we face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124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690749" y="152400"/>
            <a:ext cx="3762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Contact Info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t2.gstatic.com/images?q=tbn:ANd9GcSqFN1WH7Ya-2f1VpZJkgg7RKbtLzj44LcfS-dJuHfvrF5iGMT1yOV5qQDOd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35" y="4800600"/>
            <a:ext cx="533400" cy="5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ZFcdecXWGNM/T0xK04yRLxI/AAAAAAAAATs/K6ZM79JMyBI/s1600/8_Bit_Link_2_by_newbsaho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5" y="2286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87105"/>
              </p:ext>
            </p:extLst>
          </p:nvPr>
        </p:nvGraphicFramePr>
        <p:xfrm>
          <a:off x="914400" y="1397000"/>
          <a:ext cx="7162800" cy="477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  <a:gridCol w="304800"/>
                <a:gridCol w="2133600"/>
                <a:gridCol w="304800"/>
                <a:gridCol w="2286000"/>
              </a:tblGrid>
              <a:tr h="95504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Threat</a:t>
                      </a:r>
                      <a:endParaRPr lang="en-US" sz="24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x</a:t>
                      </a:r>
                      <a:endParaRPr lang="en-US" sz="24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Vulnerability</a:t>
                      </a:r>
                      <a:endParaRPr lang="en-US" sz="24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x</a:t>
                      </a:r>
                      <a:endParaRPr lang="en-US" sz="24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Impact</a:t>
                      </a:r>
                      <a:endParaRPr lang="en-US" sz="24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752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Severe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Critical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Sensitive,</a:t>
                      </a:r>
                      <a:r>
                        <a:rPr lang="en-US" baseline="0" dirty="0" smtClean="0"/>
                        <a:t> Restricted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77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Critical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7752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77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High-Priority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7752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7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Supportive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752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7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05000" y="296333"/>
            <a:ext cx="49872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Weighing Risks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6224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895600" y="381000"/>
            <a:ext cx="2978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Response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672500"/>
              </p:ext>
            </p:extLst>
          </p:nvPr>
        </p:nvGraphicFramePr>
        <p:xfrm>
          <a:off x="441325" y="1981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152400"/>
            <a:ext cx="66751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Intelligence is needed to weigh risks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13" b="96117" l="3226" r="96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85999"/>
            <a:ext cx="381000" cy="632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67" b="91667" l="1183" r="98225">
                        <a14:foregroundMark x1="73373" y1="20000" x2="73373" y2="55000"/>
                        <a14:foregroundMark x1="73373" y1="56667" x2="73373" y2="56667"/>
                        <a14:foregroundMark x1="73373" y1="56667" x2="83432" y2="80000"/>
                        <a14:foregroundMark x1="83432" y1="80000" x2="95858" y2="50000"/>
                        <a14:foregroundMark x1="95858" y1="50000" x2="93491" y2="15000"/>
                        <a14:foregroundMark x1="93491" y1="15000" x2="84024" y2="23333"/>
                        <a14:foregroundMark x1="88166" y1="20000" x2="72189" y2="20000"/>
                        <a14:foregroundMark x1="40237" y1="21667" x2="40237" y2="21667"/>
                        <a14:foregroundMark x1="85207" y1="45000" x2="85207" y2="45000"/>
                        <a14:foregroundMark x1="81657" y1="43333" x2="81657" y2="4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36" y="2466746"/>
            <a:ext cx="784226" cy="276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2" y="2326249"/>
            <a:ext cx="762000" cy="6553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3242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108833" y="381000"/>
            <a:ext cx="4926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Incident Actions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8725" y="5400675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True Positive		    Unknown			False Positive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cworkman\AppData\Local\Microsoft\Windows\Temporary Internet Files\Content.IE5\9WBKF4PA\MC9004326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5" y="208087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workman\AppData\Local\Microsoft\Windows\Temporary Internet Files\Content.IE5\9WBKF4PA\MC90036415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2182813"/>
            <a:ext cx="79692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ages3.wikia.nocookie.net/__cb20091105111016/zelda/images/b/b2/Sign_%28The_Wind_Waker%2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22688"/>
            <a:ext cx="810569" cy="78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1" y="0"/>
            <a:ext cx="92515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" y="0"/>
            <a:ext cx="9176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1360366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53"/>
            <a:ext cx="9144000" cy="672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7BF1-AFDF-4F61-922D-0F728CD414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577</Words>
  <Application>Microsoft Office PowerPoint</Application>
  <PresentationFormat>On-screen Show (4:3)</PresentationFormat>
  <Paragraphs>161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Centralized Security Event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 – Security Information and Event Manager</dc:title>
  <dc:creator>cworkman</dc:creator>
  <cp:lastModifiedBy>cworkman</cp:lastModifiedBy>
  <cp:revision>137</cp:revision>
  <dcterms:created xsi:type="dcterms:W3CDTF">2012-05-07T16:12:05Z</dcterms:created>
  <dcterms:modified xsi:type="dcterms:W3CDTF">2013-05-29T18:26:18Z</dcterms:modified>
</cp:coreProperties>
</file>