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304" r:id="rId2"/>
    <p:sldId id="292" r:id="rId3"/>
    <p:sldId id="309" r:id="rId4"/>
    <p:sldId id="313" r:id="rId5"/>
    <p:sldId id="316" r:id="rId6"/>
    <p:sldId id="317" r:id="rId7"/>
    <p:sldId id="293" r:id="rId8"/>
    <p:sldId id="295" r:id="rId9"/>
    <p:sldId id="296" r:id="rId10"/>
    <p:sldId id="305" r:id="rId11"/>
    <p:sldId id="297" r:id="rId12"/>
    <p:sldId id="312" r:id="rId13"/>
    <p:sldId id="298" r:id="rId14"/>
    <p:sldId id="302" r:id="rId15"/>
    <p:sldId id="303" r:id="rId16"/>
    <p:sldId id="311" r:id="rId17"/>
    <p:sldId id="306" r:id="rId18"/>
    <p:sldId id="318" r:id="rId19"/>
    <p:sldId id="310" r:id="rId20"/>
  </p:sldIdLst>
  <p:sldSz cx="9144000" cy="6858000" type="screen4x3"/>
  <p:notesSz cx="6858000" cy="918051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59D0B"/>
    <a:srgbClr val="005000"/>
    <a:srgbClr val="8C0033"/>
    <a:srgbClr val="7E0033"/>
    <a:srgbClr val="780033"/>
    <a:srgbClr val="730033"/>
    <a:srgbClr val="660033"/>
    <a:srgbClr val="8E0047"/>
    <a:srgbClr val="96004B"/>
    <a:srgbClr val="C0C4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96" autoAdjust="0"/>
    <p:restoredTop sz="93103" autoAdjust="0"/>
  </p:normalViewPr>
  <p:slideViewPr>
    <p:cSldViewPr showGuides="1">
      <p:cViewPr>
        <p:scale>
          <a:sx n="100" d="100"/>
          <a:sy n="100" d="100"/>
        </p:scale>
        <p:origin x="-1110" y="4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8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6B8587CD-7E3E-4B00-85AA-0AF1DA63D7D4}" type="datetimeFigureOut">
              <a:rPr lang="en-US"/>
              <a:pPr>
                <a:defRPr/>
              </a:pPr>
              <a:t>2/8/2011</a:t>
            </a:fld>
            <a:endParaRPr lang="en-US"/>
          </a:p>
        </p:txBody>
      </p:sp>
      <p:sp>
        <p:nvSpPr>
          <p:cNvPr id="4" name="Slide Image Placeholder 3"/>
          <p:cNvSpPr>
            <a:spLocks noGrp="1" noRot="1" noChangeAspect="1"/>
          </p:cNvSpPr>
          <p:nvPr>
            <p:ph type="sldImg" idx="2"/>
          </p:nvPr>
        </p:nvSpPr>
        <p:spPr>
          <a:xfrm>
            <a:off x="1135063" y="688975"/>
            <a:ext cx="4587875" cy="34417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60863"/>
            <a:ext cx="5486400" cy="413067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20138"/>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720138"/>
            <a:ext cx="2971800" cy="458787"/>
          </a:xfrm>
          <a:prstGeom prst="rect">
            <a:avLst/>
          </a:prstGeom>
        </p:spPr>
        <p:txBody>
          <a:bodyPr vert="horz" lIns="91440" tIns="45720" rIns="91440" bIns="45720" rtlCol="0" anchor="b"/>
          <a:lstStyle>
            <a:lvl1pPr algn="r">
              <a:defRPr sz="1200"/>
            </a:lvl1pPr>
          </a:lstStyle>
          <a:p>
            <a:pPr>
              <a:defRPr/>
            </a:pPr>
            <a:fld id="{10875979-144C-4233-945B-2A557FD14FB2}" type="slidenum">
              <a:rPr lang="en-US"/>
              <a:pPr>
                <a:defRPr/>
              </a:pPr>
              <a:t>‹#›</a:t>
            </a:fld>
            <a:endParaRPr lang="en-US"/>
          </a:p>
        </p:txBody>
      </p:sp>
    </p:spTree>
    <p:extLst>
      <p:ext uri="{BB962C8B-B14F-4D97-AF65-F5344CB8AC3E}">
        <p14:creationId xmlns:p14="http://schemas.microsoft.com/office/powerpoint/2010/main" val="11650029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480404006"/>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7834067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0542515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6002817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33715705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7338047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69669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35125346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1329676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4462818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921877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TWU 202A.jpg                                                   002C174CMacintosh HD                   B746699A:"/>
          <p:cNvPicPr>
            <a:picLocks noChangeAspect="1" noChangeArrowheads="1"/>
          </p:cNvPicPr>
          <p:nvPr userDrawn="1"/>
        </p:nvPicPr>
        <p:blipFill>
          <a:blip r:embed="rId13" cstate="screen">
            <a:extLst>
              <a:ext uri="{28A0092B-C50C-407E-A947-70E740481C1C}">
                <a14:useLocalDpi xmlns:a14="http://schemas.microsoft.com/office/drawing/2010/main"/>
              </a:ext>
            </a:extLst>
          </a:blip>
          <a:srcRect/>
          <a:stretch>
            <a:fillRect/>
          </a:stretch>
        </p:blipFill>
        <p:spPr bwMode="auto">
          <a:xfrm>
            <a:off x="7467600" y="5867400"/>
            <a:ext cx="144780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Line 11"/>
          <p:cNvSpPr>
            <a:spLocks noChangeShapeType="1"/>
          </p:cNvSpPr>
          <p:nvPr userDrawn="1"/>
        </p:nvSpPr>
        <p:spPr bwMode="auto">
          <a:xfrm>
            <a:off x="7543800" y="6502400"/>
            <a:ext cx="1447800" cy="0"/>
          </a:xfrm>
          <a:prstGeom prst="line">
            <a:avLst/>
          </a:prstGeom>
          <a:noFill/>
          <a:ln w="1016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8" name="Line 10"/>
          <p:cNvSpPr>
            <a:spLocks noChangeShapeType="1"/>
          </p:cNvSpPr>
          <p:nvPr userDrawn="1"/>
        </p:nvSpPr>
        <p:spPr bwMode="auto">
          <a:xfrm>
            <a:off x="0" y="6510338"/>
            <a:ext cx="8915400" cy="0"/>
          </a:xfrm>
          <a:prstGeom prst="line">
            <a:avLst/>
          </a:prstGeom>
          <a:noFill/>
          <a:ln w="69850">
            <a:solidFill>
              <a:srgbClr val="721328"/>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13" descr="HeaderRaster4aSm.jpg                                           002C1731Macintosh HD                   B746699A:"/>
          <p:cNvPicPr>
            <a:picLocks noChangeAspect="1" noChangeArrowheads="1"/>
          </p:cNvPicPr>
          <p:nvPr userDrawn="1"/>
        </p:nvPicPr>
        <p:blipFill>
          <a:blip r:embed="rId14" cstate="screen">
            <a:extLst>
              <a:ext uri="{28A0092B-C50C-407E-A947-70E740481C1C}">
                <a14:useLocalDpi xmlns:a14="http://schemas.microsoft.com/office/drawing/2010/main"/>
              </a:ext>
            </a:extLst>
          </a:blip>
          <a:srcRect/>
          <a:stretch>
            <a:fillRect/>
          </a:stretch>
        </p:blipFill>
        <p:spPr bwMode="auto">
          <a:xfrm>
            <a:off x="-1588" y="0"/>
            <a:ext cx="91455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defRPr>
      </a:lvl2pPr>
      <a:lvl3pPr algn="ctr" rtl="0" eaLnBrk="0" fontAlgn="base" hangingPunct="0">
        <a:spcBef>
          <a:spcPct val="0"/>
        </a:spcBef>
        <a:spcAft>
          <a:spcPct val="0"/>
        </a:spcAft>
        <a:defRPr sz="4400">
          <a:solidFill>
            <a:schemeClr val="tx2"/>
          </a:solidFill>
          <a:latin typeface="Times" charset="0"/>
        </a:defRPr>
      </a:lvl3pPr>
      <a:lvl4pPr algn="ctr" rtl="0" eaLnBrk="0" fontAlgn="base" hangingPunct="0">
        <a:spcBef>
          <a:spcPct val="0"/>
        </a:spcBef>
        <a:spcAft>
          <a:spcPct val="0"/>
        </a:spcAft>
        <a:defRPr sz="4400">
          <a:solidFill>
            <a:schemeClr val="tx2"/>
          </a:solidFill>
          <a:latin typeface="Times" charset="0"/>
        </a:defRPr>
      </a:lvl4pPr>
      <a:lvl5pPr algn="ctr" rtl="0" eaLnBrk="0" fontAlgn="base" hangingPunct="0">
        <a:spcBef>
          <a:spcPct val="0"/>
        </a:spcBef>
        <a:spcAft>
          <a:spcPct val="0"/>
        </a:spcAft>
        <a:defRPr sz="4400">
          <a:solidFill>
            <a:schemeClr val="tx2"/>
          </a:solidFill>
          <a:latin typeface="Times" charset="0"/>
        </a:defRPr>
      </a:lvl5pPr>
      <a:lvl6pPr marL="457200" algn="ctr" rtl="0" fontAlgn="base">
        <a:spcBef>
          <a:spcPct val="0"/>
        </a:spcBef>
        <a:spcAft>
          <a:spcPct val="0"/>
        </a:spcAft>
        <a:defRPr sz="4400">
          <a:solidFill>
            <a:schemeClr val="tx2"/>
          </a:solidFill>
          <a:latin typeface="Times" charset="0"/>
        </a:defRPr>
      </a:lvl6pPr>
      <a:lvl7pPr marL="914400" algn="ctr" rtl="0" fontAlgn="base">
        <a:spcBef>
          <a:spcPct val="0"/>
        </a:spcBef>
        <a:spcAft>
          <a:spcPct val="0"/>
        </a:spcAft>
        <a:defRPr sz="4400">
          <a:solidFill>
            <a:schemeClr val="tx2"/>
          </a:solidFill>
          <a:latin typeface="Times" charset="0"/>
        </a:defRPr>
      </a:lvl7pPr>
      <a:lvl8pPr marL="1371600" algn="ctr" rtl="0" fontAlgn="base">
        <a:spcBef>
          <a:spcPct val="0"/>
        </a:spcBef>
        <a:spcAft>
          <a:spcPct val="0"/>
        </a:spcAft>
        <a:defRPr sz="4400">
          <a:solidFill>
            <a:schemeClr val="tx2"/>
          </a:solidFill>
          <a:latin typeface="Times" charset="0"/>
        </a:defRPr>
      </a:lvl8pPr>
      <a:lvl9pPr marL="1828800" algn="ctr" rtl="0" fontAlgn="base">
        <a:spcBef>
          <a:spcPct val="0"/>
        </a:spcBef>
        <a:spcAft>
          <a:spcPct val="0"/>
        </a:spcAft>
        <a:defRPr sz="44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hyperlink" Target="http://media7/RMS/admin/hotlist.aspx" TargetMode="External"/><Relationship Id="rId2" Type="http://schemas.openxmlformats.org/officeDocument/2006/relationships/hyperlink" Target="http://10.81.71.204/"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26.png"/><Relationship Id="rId3" Type="http://schemas.openxmlformats.org/officeDocument/2006/relationships/image" Target="../media/image22.png"/><Relationship Id="rId7" Type="http://schemas.openxmlformats.org/officeDocument/2006/relationships/image" Target="../media/image25.png"/><Relationship Id="rId12" Type="http://schemas.openxmlformats.org/officeDocument/2006/relationships/image" Target="../media/image15.png"/><Relationship Id="rId17" Type="http://schemas.openxmlformats.org/officeDocument/2006/relationships/image" Target="../media/image21.png"/><Relationship Id="rId2" Type="http://schemas.openxmlformats.org/officeDocument/2006/relationships/image" Target="../media/image8.png"/><Relationship Id="rId16" Type="http://schemas.openxmlformats.org/officeDocument/2006/relationships/image" Target="../media/image20.png"/><Relationship Id="rId1" Type="http://schemas.openxmlformats.org/officeDocument/2006/relationships/slideLayout" Target="../slideLayouts/slideLayout4.xml"/><Relationship Id="rId6" Type="http://schemas.openxmlformats.org/officeDocument/2006/relationships/image" Target="../media/image17.png"/><Relationship Id="rId11" Type="http://schemas.openxmlformats.org/officeDocument/2006/relationships/image" Target="../media/image14.png"/><Relationship Id="rId5" Type="http://schemas.openxmlformats.org/officeDocument/2006/relationships/image" Target="../media/image24.png"/><Relationship Id="rId15" Type="http://schemas.openxmlformats.org/officeDocument/2006/relationships/image" Target="../media/image29.png"/><Relationship Id="rId10" Type="http://schemas.openxmlformats.org/officeDocument/2006/relationships/image" Target="../media/image13.png"/><Relationship Id="rId4" Type="http://schemas.openxmlformats.org/officeDocument/2006/relationships/image" Target="../media/image23.png"/><Relationship Id="rId9" Type="http://schemas.openxmlformats.org/officeDocument/2006/relationships/image" Target="../media/image28.png"/><Relationship Id="rId14" Type="http://schemas.openxmlformats.org/officeDocument/2006/relationships/image" Target="../media/image27.png"/></Relationships>
</file>

<file path=ppt/slides/_rels/slide1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26.png"/><Relationship Id="rId3" Type="http://schemas.openxmlformats.org/officeDocument/2006/relationships/image" Target="../media/image22.png"/><Relationship Id="rId7" Type="http://schemas.openxmlformats.org/officeDocument/2006/relationships/image" Target="../media/image25.png"/><Relationship Id="rId12" Type="http://schemas.openxmlformats.org/officeDocument/2006/relationships/image" Target="../media/image15.png"/><Relationship Id="rId17" Type="http://schemas.openxmlformats.org/officeDocument/2006/relationships/image" Target="../media/image21.png"/><Relationship Id="rId2" Type="http://schemas.openxmlformats.org/officeDocument/2006/relationships/image" Target="../media/image8.png"/><Relationship Id="rId16" Type="http://schemas.openxmlformats.org/officeDocument/2006/relationships/image" Target="../media/image20.png"/><Relationship Id="rId1" Type="http://schemas.openxmlformats.org/officeDocument/2006/relationships/slideLayout" Target="../slideLayouts/slideLayout4.xml"/><Relationship Id="rId6" Type="http://schemas.openxmlformats.org/officeDocument/2006/relationships/image" Target="../media/image17.png"/><Relationship Id="rId11" Type="http://schemas.openxmlformats.org/officeDocument/2006/relationships/image" Target="../media/image14.png"/><Relationship Id="rId5" Type="http://schemas.openxmlformats.org/officeDocument/2006/relationships/image" Target="../media/image24.png"/><Relationship Id="rId15" Type="http://schemas.openxmlformats.org/officeDocument/2006/relationships/image" Target="../media/image29.png"/><Relationship Id="rId10" Type="http://schemas.openxmlformats.org/officeDocument/2006/relationships/image" Target="../media/image13.png"/><Relationship Id="rId4" Type="http://schemas.openxmlformats.org/officeDocument/2006/relationships/image" Target="../media/image23.png"/><Relationship Id="rId9" Type="http://schemas.openxmlformats.org/officeDocument/2006/relationships/image" Target="../media/image31.png"/><Relationship Id="rId14" Type="http://schemas.openxmlformats.org/officeDocument/2006/relationships/image" Target="../media/image27.png"/></Relationships>
</file>

<file path=ppt/slides/_rels/slide14.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26.png"/><Relationship Id="rId3" Type="http://schemas.openxmlformats.org/officeDocument/2006/relationships/image" Target="../media/image22.png"/><Relationship Id="rId7" Type="http://schemas.openxmlformats.org/officeDocument/2006/relationships/image" Target="../media/image25.png"/><Relationship Id="rId12" Type="http://schemas.openxmlformats.org/officeDocument/2006/relationships/image" Target="../media/image15.png"/><Relationship Id="rId17" Type="http://schemas.openxmlformats.org/officeDocument/2006/relationships/image" Target="../media/image21.png"/><Relationship Id="rId2" Type="http://schemas.openxmlformats.org/officeDocument/2006/relationships/image" Target="../media/image8.png"/><Relationship Id="rId16" Type="http://schemas.openxmlformats.org/officeDocument/2006/relationships/image" Target="../media/image20.png"/><Relationship Id="rId1" Type="http://schemas.openxmlformats.org/officeDocument/2006/relationships/slideLayout" Target="../slideLayouts/slideLayout4.xml"/><Relationship Id="rId6" Type="http://schemas.openxmlformats.org/officeDocument/2006/relationships/image" Target="../media/image17.png"/><Relationship Id="rId11" Type="http://schemas.openxmlformats.org/officeDocument/2006/relationships/image" Target="../media/image14.png"/><Relationship Id="rId5" Type="http://schemas.openxmlformats.org/officeDocument/2006/relationships/image" Target="../media/image24.png"/><Relationship Id="rId15" Type="http://schemas.openxmlformats.org/officeDocument/2006/relationships/image" Target="../media/image29.png"/><Relationship Id="rId10" Type="http://schemas.openxmlformats.org/officeDocument/2006/relationships/image" Target="../media/image13.png"/><Relationship Id="rId4" Type="http://schemas.openxmlformats.org/officeDocument/2006/relationships/image" Target="../media/image23.png"/><Relationship Id="rId9" Type="http://schemas.openxmlformats.org/officeDocument/2006/relationships/image" Target="../media/image28.png"/><Relationship Id="rId14" Type="http://schemas.openxmlformats.org/officeDocument/2006/relationships/image" Target="../media/image27.png"/></Relationships>
</file>

<file path=ppt/slides/_rels/slide15.xml.rels><?xml version="1.0" encoding="UTF-8" standalone="yes"?>
<Relationships xmlns="http://schemas.openxmlformats.org/package/2006/relationships"><Relationship Id="rId8" Type="http://schemas.openxmlformats.org/officeDocument/2006/relationships/image" Target="../media/image32.png"/><Relationship Id="rId13" Type="http://schemas.openxmlformats.org/officeDocument/2006/relationships/image" Target="../media/image13.png"/><Relationship Id="rId18" Type="http://schemas.openxmlformats.org/officeDocument/2006/relationships/image" Target="../media/image35.png"/><Relationship Id="rId3" Type="http://schemas.openxmlformats.org/officeDocument/2006/relationships/image" Target="../media/image22.png"/><Relationship Id="rId7" Type="http://schemas.openxmlformats.org/officeDocument/2006/relationships/image" Target="../media/image25.png"/><Relationship Id="rId12" Type="http://schemas.openxmlformats.org/officeDocument/2006/relationships/image" Target="../media/image34.png"/><Relationship Id="rId17" Type="http://schemas.openxmlformats.org/officeDocument/2006/relationships/image" Target="../media/image21.png"/><Relationship Id="rId2" Type="http://schemas.openxmlformats.org/officeDocument/2006/relationships/image" Target="../media/image8.png"/><Relationship Id="rId16" Type="http://schemas.openxmlformats.org/officeDocument/2006/relationships/image" Target="../media/image20.png"/><Relationship Id="rId1" Type="http://schemas.openxmlformats.org/officeDocument/2006/relationships/slideLayout" Target="../slideLayouts/slideLayout4.xml"/><Relationship Id="rId6" Type="http://schemas.openxmlformats.org/officeDocument/2006/relationships/image" Target="../media/image17.png"/><Relationship Id="rId11" Type="http://schemas.openxmlformats.org/officeDocument/2006/relationships/image" Target="../media/image28.png"/><Relationship Id="rId5" Type="http://schemas.openxmlformats.org/officeDocument/2006/relationships/image" Target="../media/image24.png"/><Relationship Id="rId15" Type="http://schemas.openxmlformats.org/officeDocument/2006/relationships/image" Target="../media/image15.png"/><Relationship Id="rId10" Type="http://schemas.openxmlformats.org/officeDocument/2006/relationships/image" Target="../media/image33.png"/><Relationship Id="rId4" Type="http://schemas.openxmlformats.org/officeDocument/2006/relationships/image" Target="../media/image23.png"/><Relationship Id="rId9" Type="http://schemas.openxmlformats.org/officeDocument/2006/relationships/image" Target="../media/image10.png"/><Relationship Id="rId14" Type="http://schemas.openxmlformats.org/officeDocument/2006/relationships/image" Target="../media/image1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mailto:cfoulds@twu.edu" TargetMode="External"/><Relationship Id="rId2" Type="http://schemas.openxmlformats.org/officeDocument/2006/relationships/image" Target="../media/image3.jpeg"/><Relationship Id="rId1" Type="http://schemas.openxmlformats.org/officeDocument/2006/relationships/slideLayout" Target="../slideLayouts/slideLayout4.xml"/><Relationship Id="rId5" Type="http://schemas.openxmlformats.org/officeDocument/2006/relationships/image" Target="../media/image4.jpeg"/><Relationship Id="rId4" Type="http://schemas.openxmlformats.org/officeDocument/2006/relationships/hyperlink" Target="https://www.twu.edu/classroom-suppor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twu.edu/classroom-support" TargetMode="External"/><Relationship Id="rId2" Type="http://schemas.openxmlformats.org/officeDocument/2006/relationships/hyperlink" Target="mailto:cfoulds@twu.edu" TargetMode="External"/><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png"/><Relationship Id="rId17" Type="http://schemas.openxmlformats.org/officeDocument/2006/relationships/image" Target="../media/image23.png"/><Relationship Id="rId2" Type="http://schemas.openxmlformats.org/officeDocument/2006/relationships/image" Target="../media/image8.png"/><Relationship Id="rId16" Type="http://schemas.openxmlformats.org/officeDocument/2006/relationships/image" Target="../media/image22.png"/><Relationship Id="rId1" Type="http://schemas.openxmlformats.org/officeDocument/2006/relationships/slideLayout" Target="../slideLayouts/slideLayout4.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5" Type="http://schemas.openxmlformats.org/officeDocument/2006/relationships/image" Target="../media/image2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 Id="rId14" Type="http://schemas.openxmlformats.org/officeDocument/2006/relationships/image" Target="../media/image20.png"/></Relationships>
</file>

<file path=ppt/slides/_rels/slide8.xml.rels><?xml version="1.0" encoding="UTF-8" standalone="yes"?>
<Relationships xmlns="http://schemas.openxmlformats.org/package/2006/relationships"><Relationship Id="rId8" Type="http://schemas.openxmlformats.org/officeDocument/2006/relationships/image" Target="../media/image26.png"/><Relationship Id="rId13" Type="http://schemas.openxmlformats.org/officeDocument/2006/relationships/image" Target="../media/image13.png"/><Relationship Id="rId3" Type="http://schemas.openxmlformats.org/officeDocument/2006/relationships/image" Target="../media/image22.png"/><Relationship Id="rId7" Type="http://schemas.openxmlformats.org/officeDocument/2006/relationships/image" Target="../media/image25.png"/><Relationship Id="rId12" Type="http://schemas.openxmlformats.org/officeDocument/2006/relationships/image" Target="../media/image29.png"/><Relationship Id="rId17" Type="http://schemas.openxmlformats.org/officeDocument/2006/relationships/image" Target="../media/image21.png"/><Relationship Id="rId2" Type="http://schemas.openxmlformats.org/officeDocument/2006/relationships/image" Target="../media/image8.png"/><Relationship Id="rId16" Type="http://schemas.openxmlformats.org/officeDocument/2006/relationships/image" Target="../media/image20.png"/><Relationship Id="rId1" Type="http://schemas.openxmlformats.org/officeDocument/2006/relationships/slideLayout" Target="../slideLayouts/slideLayout4.xml"/><Relationship Id="rId6" Type="http://schemas.openxmlformats.org/officeDocument/2006/relationships/image" Target="../media/image17.png"/><Relationship Id="rId11" Type="http://schemas.openxmlformats.org/officeDocument/2006/relationships/image" Target="../media/image28.png"/><Relationship Id="rId5" Type="http://schemas.openxmlformats.org/officeDocument/2006/relationships/image" Target="../media/image24.png"/><Relationship Id="rId15" Type="http://schemas.openxmlformats.org/officeDocument/2006/relationships/image" Target="../media/image15.png"/><Relationship Id="rId10" Type="http://schemas.openxmlformats.org/officeDocument/2006/relationships/image" Target="../media/image27.png"/><Relationship Id="rId4" Type="http://schemas.openxmlformats.org/officeDocument/2006/relationships/image" Target="../media/image23.png"/><Relationship Id="rId9" Type="http://schemas.openxmlformats.org/officeDocument/2006/relationships/image" Target="../media/image10.png"/><Relationship Id="rId14" Type="http://schemas.openxmlformats.org/officeDocument/2006/relationships/image" Target="../media/image14.png"/></Relationships>
</file>

<file path=ppt/slides/_rels/slide9.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26.png"/><Relationship Id="rId3" Type="http://schemas.openxmlformats.org/officeDocument/2006/relationships/image" Target="../media/image22.png"/><Relationship Id="rId7" Type="http://schemas.openxmlformats.org/officeDocument/2006/relationships/image" Target="../media/image25.png"/><Relationship Id="rId12" Type="http://schemas.openxmlformats.org/officeDocument/2006/relationships/image" Target="../media/image15.png"/><Relationship Id="rId17" Type="http://schemas.openxmlformats.org/officeDocument/2006/relationships/image" Target="../media/image21.png"/><Relationship Id="rId2" Type="http://schemas.openxmlformats.org/officeDocument/2006/relationships/image" Target="../media/image8.png"/><Relationship Id="rId16" Type="http://schemas.openxmlformats.org/officeDocument/2006/relationships/image" Target="../media/image20.png"/><Relationship Id="rId1" Type="http://schemas.openxmlformats.org/officeDocument/2006/relationships/slideLayout" Target="../slideLayouts/slideLayout4.xml"/><Relationship Id="rId6" Type="http://schemas.openxmlformats.org/officeDocument/2006/relationships/image" Target="../media/image17.png"/><Relationship Id="rId11" Type="http://schemas.openxmlformats.org/officeDocument/2006/relationships/image" Target="../media/image14.png"/><Relationship Id="rId5" Type="http://schemas.openxmlformats.org/officeDocument/2006/relationships/image" Target="../media/image24.png"/><Relationship Id="rId15" Type="http://schemas.openxmlformats.org/officeDocument/2006/relationships/image" Target="../media/image29.png"/><Relationship Id="rId10" Type="http://schemas.openxmlformats.org/officeDocument/2006/relationships/image" Target="../media/image13.png"/><Relationship Id="rId4" Type="http://schemas.openxmlformats.org/officeDocument/2006/relationships/image" Target="../media/image23.png"/><Relationship Id="rId9" Type="http://schemas.openxmlformats.org/officeDocument/2006/relationships/image" Target="../media/image28.png"/><Relationship Id="rId14" Type="http://schemas.openxmlformats.org/officeDocument/2006/relationships/image" Target="../media/image2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5410200"/>
            <a:ext cx="7086600" cy="1015663"/>
          </a:xfrm>
          <a:prstGeom prst="rect">
            <a:avLst/>
          </a:prstGeom>
        </p:spPr>
        <p:txBody>
          <a:bodyPr wrap="square">
            <a:spAutoFit/>
          </a:bodyPr>
          <a:lstStyle/>
          <a:p>
            <a:r>
              <a:rPr lang="en-US" sz="1200" dirty="0"/>
              <a:t>Copyright </a:t>
            </a:r>
            <a:r>
              <a:rPr lang="en-US" sz="1200" dirty="0" smtClean="0"/>
              <a:t>Texas Woman’s University 2011. </a:t>
            </a:r>
            <a:r>
              <a:rPr lang="en-US" sz="1200" dirty="0"/>
              <a:t>This work is the intellectual property of the author. Permission is granted for this material to be shared for non-commercial, educational purposes, provided that this copyright statement appears on the reproduced materials and notice is given that the copying is by permission of the author. To disseminate otherwise or to republish requires written permission from the author."</a:t>
            </a:r>
            <a:endParaRPr lang="en-US" sz="1200" dirty="0">
              <a:effectLst/>
            </a:endParaRPr>
          </a:p>
        </p:txBody>
      </p:sp>
      <p:sp>
        <p:nvSpPr>
          <p:cNvPr id="3" name="Rectangle 8" descr="tpmain with dph wash"/>
          <p:cNvSpPr>
            <a:spLocks noChangeArrowheads="1"/>
          </p:cNvSpPr>
          <p:nvPr/>
        </p:nvSpPr>
        <p:spPr bwMode="auto">
          <a:xfrm>
            <a:off x="1830388" y="1790700"/>
            <a:ext cx="5486400" cy="3314700"/>
          </a:xfrm>
          <a:prstGeom prst="rect">
            <a:avLst/>
          </a:pr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09750" y="3302675"/>
            <a:ext cx="5334000" cy="2031325"/>
          </a:xfrm>
          <a:prstGeom prst="rect">
            <a:avLst/>
          </a:prstGeom>
          <a:noFill/>
        </p:spPr>
        <p:txBody>
          <a:bodyPr wrap="square" rtlCol="0">
            <a:spAutoFit/>
          </a:bodyPr>
          <a:lstStyle/>
          <a:p>
            <a:r>
              <a:rPr lang="en-US" u="sng" dirty="0">
                <a:hlinkClick r:id="rId2"/>
              </a:rPr>
              <a:t>http://10.81.71.204</a:t>
            </a:r>
            <a:r>
              <a:rPr lang="en-US" dirty="0"/>
              <a:t>  </a:t>
            </a:r>
          </a:p>
          <a:p>
            <a:r>
              <a:rPr lang="en-US" dirty="0"/>
              <a:t>Click on IP to go directly to the room.</a:t>
            </a:r>
          </a:p>
          <a:p>
            <a:r>
              <a:rPr lang="en-US" dirty="0"/>
              <a:t> </a:t>
            </a:r>
          </a:p>
          <a:p>
            <a:r>
              <a:rPr lang="en-US" dirty="0"/>
              <a:t>Log into RMS and reset the help request when resolved.  </a:t>
            </a:r>
          </a:p>
          <a:p>
            <a:r>
              <a:rPr lang="en-US" u="sng" dirty="0">
                <a:hlinkClick r:id="rId3"/>
              </a:rPr>
              <a:t>http://media7/RMS/admin/hotlist.aspx</a:t>
            </a:r>
            <a:endParaRPr lang="en-US" dirty="0"/>
          </a:p>
          <a:p>
            <a:endParaRPr lang="en-US" dirty="0"/>
          </a:p>
        </p:txBody>
      </p:sp>
      <p:sp>
        <p:nvSpPr>
          <p:cNvPr id="4" name="TextBox 3"/>
          <p:cNvSpPr txBox="1"/>
          <p:nvPr/>
        </p:nvSpPr>
        <p:spPr>
          <a:xfrm>
            <a:off x="1752600" y="1854875"/>
            <a:ext cx="7391400" cy="369332"/>
          </a:xfrm>
          <a:prstGeom prst="rect">
            <a:avLst/>
          </a:prstGeom>
          <a:noFill/>
        </p:spPr>
        <p:txBody>
          <a:bodyPr wrap="square" rtlCol="0">
            <a:spAutoFit/>
          </a:bodyPr>
          <a:lstStyle/>
          <a:p>
            <a:r>
              <a:rPr lang="en-US" dirty="0" smtClean="0"/>
              <a:t>HDB 105   5:30 PM   I am unable to see the Computer on the screen. </a:t>
            </a:r>
            <a:endParaRPr lang="en-US" dirty="0"/>
          </a:p>
        </p:txBody>
      </p:sp>
      <p:sp>
        <p:nvSpPr>
          <p:cNvPr id="5" name="TextBox 4"/>
          <p:cNvSpPr txBox="1"/>
          <p:nvPr/>
        </p:nvSpPr>
        <p:spPr>
          <a:xfrm>
            <a:off x="1790700" y="2214682"/>
            <a:ext cx="6477000" cy="369332"/>
          </a:xfrm>
          <a:prstGeom prst="rect">
            <a:avLst/>
          </a:prstGeom>
          <a:noFill/>
        </p:spPr>
        <p:txBody>
          <a:bodyPr wrap="square" rtlCol="0">
            <a:spAutoFit/>
          </a:bodyPr>
          <a:lstStyle/>
          <a:p>
            <a:r>
              <a:rPr lang="en-US" dirty="0" smtClean="0"/>
              <a:t>RMS &lt;helpdesk3@twu.edu&gt;</a:t>
            </a:r>
            <a:endParaRPr lang="en-US" dirty="0"/>
          </a:p>
        </p:txBody>
      </p:sp>
      <p:sp>
        <p:nvSpPr>
          <p:cNvPr id="6" name="TextBox 5"/>
          <p:cNvSpPr txBox="1"/>
          <p:nvPr/>
        </p:nvSpPr>
        <p:spPr>
          <a:xfrm>
            <a:off x="1809750" y="2574489"/>
            <a:ext cx="2971800" cy="369332"/>
          </a:xfrm>
          <a:prstGeom prst="rect">
            <a:avLst/>
          </a:prstGeom>
          <a:noFill/>
        </p:spPr>
        <p:txBody>
          <a:bodyPr wrap="square" rtlCol="0">
            <a:spAutoFit/>
          </a:bodyPr>
          <a:lstStyle/>
          <a:p>
            <a:r>
              <a:rPr lang="en-US" dirty="0" smtClean="0"/>
              <a:t>Tue 10/5/2010 5:31 PM</a:t>
            </a:r>
            <a:endParaRPr lang="en-US" dirty="0"/>
          </a:p>
        </p:txBody>
      </p:sp>
      <p:sp>
        <p:nvSpPr>
          <p:cNvPr id="7" name="TextBox 6"/>
          <p:cNvSpPr txBox="1"/>
          <p:nvPr/>
        </p:nvSpPr>
        <p:spPr>
          <a:xfrm>
            <a:off x="1809750" y="2933343"/>
            <a:ext cx="4419600" cy="369332"/>
          </a:xfrm>
          <a:prstGeom prst="rect">
            <a:avLst/>
          </a:prstGeom>
          <a:noFill/>
        </p:spPr>
        <p:txBody>
          <a:bodyPr wrap="square" rtlCol="0">
            <a:spAutoFit/>
          </a:bodyPr>
          <a:lstStyle/>
          <a:p>
            <a:r>
              <a:rPr lang="en-US" dirty="0" smtClean="0"/>
              <a:t>HelpDesk3 &lt;HelpDesk3@mail.twu.edu&gt;</a:t>
            </a:r>
            <a:endParaRPr lang="en-US" dirty="0"/>
          </a:p>
        </p:txBody>
      </p:sp>
      <p:sp>
        <p:nvSpPr>
          <p:cNvPr id="8" name="TextBox 7"/>
          <p:cNvSpPr txBox="1"/>
          <p:nvPr/>
        </p:nvSpPr>
        <p:spPr>
          <a:xfrm>
            <a:off x="304800" y="1854875"/>
            <a:ext cx="952500" cy="338554"/>
          </a:xfrm>
          <a:prstGeom prst="rect">
            <a:avLst/>
          </a:prstGeom>
          <a:noFill/>
        </p:spPr>
        <p:txBody>
          <a:bodyPr wrap="square" rtlCol="0">
            <a:spAutoFit/>
          </a:bodyPr>
          <a:lstStyle/>
          <a:p>
            <a:r>
              <a:rPr lang="en-US" sz="1600" dirty="0" smtClean="0"/>
              <a:t>Subject:</a:t>
            </a:r>
            <a:endParaRPr lang="en-US" sz="1600" dirty="0"/>
          </a:p>
        </p:txBody>
      </p:sp>
      <p:sp>
        <p:nvSpPr>
          <p:cNvPr id="9" name="TextBox 8"/>
          <p:cNvSpPr txBox="1"/>
          <p:nvPr/>
        </p:nvSpPr>
        <p:spPr>
          <a:xfrm>
            <a:off x="304800" y="2245460"/>
            <a:ext cx="952500" cy="338554"/>
          </a:xfrm>
          <a:prstGeom prst="rect">
            <a:avLst/>
          </a:prstGeom>
          <a:noFill/>
        </p:spPr>
        <p:txBody>
          <a:bodyPr wrap="square" rtlCol="0">
            <a:spAutoFit/>
          </a:bodyPr>
          <a:lstStyle/>
          <a:p>
            <a:r>
              <a:rPr lang="en-US" sz="1600" dirty="0" smtClean="0"/>
              <a:t>From:</a:t>
            </a:r>
            <a:endParaRPr lang="en-US" sz="1600" dirty="0"/>
          </a:p>
        </p:txBody>
      </p:sp>
      <p:sp>
        <p:nvSpPr>
          <p:cNvPr id="10" name="TextBox 9"/>
          <p:cNvSpPr txBox="1"/>
          <p:nvPr/>
        </p:nvSpPr>
        <p:spPr>
          <a:xfrm>
            <a:off x="304800" y="2570143"/>
            <a:ext cx="952500" cy="338554"/>
          </a:xfrm>
          <a:prstGeom prst="rect">
            <a:avLst/>
          </a:prstGeom>
          <a:noFill/>
        </p:spPr>
        <p:txBody>
          <a:bodyPr wrap="square" rtlCol="0">
            <a:spAutoFit/>
          </a:bodyPr>
          <a:lstStyle/>
          <a:p>
            <a:r>
              <a:rPr lang="en-US" sz="1600" dirty="0" smtClean="0"/>
              <a:t>Sent:</a:t>
            </a:r>
            <a:endParaRPr lang="en-US" sz="1600" dirty="0"/>
          </a:p>
        </p:txBody>
      </p:sp>
      <p:sp>
        <p:nvSpPr>
          <p:cNvPr id="11" name="TextBox 10"/>
          <p:cNvSpPr txBox="1"/>
          <p:nvPr/>
        </p:nvSpPr>
        <p:spPr>
          <a:xfrm>
            <a:off x="304800" y="2913876"/>
            <a:ext cx="952500" cy="338554"/>
          </a:xfrm>
          <a:prstGeom prst="rect">
            <a:avLst/>
          </a:prstGeom>
          <a:noFill/>
        </p:spPr>
        <p:txBody>
          <a:bodyPr wrap="square" rtlCol="0">
            <a:spAutoFit/>
          </a:bodyPr>
          <a:lstStyle/>
          <a:p>
            <a:r>
              <a:rPr lang="en-US" sz="1600" dirty="0" smtClean="0"/>
              <a:t>To:</a:t>
            </a:r>
            <a:endParaRPr lang="en-US" sz="1600" dirty="0"/>
          </a:p>
        </p:txBody>
      </p:sp>
      <p:cxnSp>
        <p:nvCxnSpPr>
          <p:cNvPr id="15" name="Straight Connector 14"/>
          <p:cNvCxnSpPr/>
          <p:nvPr/>
        </p:nvCxnSpPr>
        <p:spPr bwMode="auto">
          <a:xfrm>
            <a:off x="228600" y="3302675"/>
            <a:ext cx="84582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 name="TextBox 1"/>
          <p:cNvSpPr txBox="1"/>
          <p:nvPr/>
        </p:nvSpPr>
        <p:spPr>
          <a:xfrm>
            <a:off x="3457575" y="5560457"/>
            <a:ext cx="2209800" cy="646331"/>
          </a:xfrm>
          <a:prstGeom prst="rect">
            <a:avLst/>
          </a:prstGeom>
          <a:noFill/>
        </p:spPr>
        <p:txBody>
          <a:bodyPr wrap="square" rtlCol="0">
            <a:spAutoFit/>
          </a:bodyPr>
          <a:lstStyle/>
          <a:p>
            <a:r>
              <a:rPr lang="en-US" sz="3600" dirty="0" smtClean="0">
                <a:solidFill>
                  <a:srgbClr val="FF0000"/>
                </a:solidFill>
              </a:rPr>
              <a:t>“Got it!!”</a:t>
            </a:r>
            <a:endParaRPr lang="en-US" sz="3600"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descr="tpmain with dph wash"/>
          <p:cNvSpPr>
            <a:spLocks noChangeArrowheads="1"/>
          </p:cNvSpPr>
          <p:nvPr/>
        </p:nvSpPr>
        <p:spPr bwMode="auto">
          <a:xfrm>
            <a:off x="1819275" y="1946275"/>
            <a:ext cx="5486400" cy="3314700"/>
          </a:xfrm>
          <a:prstGeom prst="rect">
            <a:avLst/>
          </a:prstGeom>
          <a:blipFill dpi="0" rotWithShape="1">
            <a:blip r:embed="rId2"/>
            <a:srcRect/>
            <a:stretch>
              <a:fillRect/>
            </a:stretch>
          </a:blipFill>
          <a:ln w="9525">
            <a:solidFill>
              <a:srgbClr val="000066"/>
            </a:solidFill>
            <a:miter lim="800000"/>
            <a:headEnd/>
            <a:tailEnd/>
          </a:ln>
        </p:spPr>
        <p:txBody>
          <a:bodyPr/>
          <a:lstStyle/>
          <a:p>
            <a:endParaRPr lang="en-US"/>
          </a:p>
        </p:txBody>
      </p:sp>
      <p:sp>
        <p:nvSpPr>
          <p:cNvPr id="7171" name="Rectangle 106"/>
          <p:cNvSpPr>
            <a:spLocks noChangeArrowheads="1"/>
          </p:cNvSpPr>
          <p:nvPr/>
        </p:nvSpPr>
        <p:spPr bwMode="auto">
          <a:xfrm>
            <a:off x="3333750" y="1982788"/>
            <a:ext cx="3160713" cy="2284412"/>
          </a:xfrm>
          <a:prstGeom prst="rect">
            <a:avLst/>
          </a:prstGeom>
          <a:solidFill>
            <a:srgbClr val="A34F5D"/>
          </a:solidFill>
          <a:ln w="9525" cap="rnd">
            <a:solidFill>
              <a:srgbClr val="000066"/>
            </a:solidFill>
            <a:round/>
            <a:headEnd/>
            <a:tailEnd/>
          </a:ln>
        </p:spPr>
        <p:txBody>
          <a:bodyPr/>
          <a:lstStyle/>
          <a:p>
            <a:endParaRPr lang="en-US"/>
          </a:p>
        </p:txBody>
      </p:sp>
      <p:sp>
        <p:nvSpPr>
          <p:cNvPr id="7172" name="Rectangle 107"/>
          <p:cNvSpPr>
            <a:spLocks noChangeArrowheads="1"/>
          </p:cNvSpPr>
          <p:nvPr/>
        </p:nvSpPr>
        <p:spPr bwMode="auto">
          <a:xfrm>
            <a:off x="3867150" y="3963988"/>
            <a:ext cx="2057400" cy="271462"/>
          </a:xfrm>
          <a:prstGeom prst="rect">
            <a:avLst/>
          </a:prstGeom>
          <a:solidFill>
            <a:srgbClr val="D3A5AD"/>
          </a:solidFill>
          <a:ln w="9525">
            <a:solidFill>
              <a:schemeClr val="bg1"/>
            </a:solidFill>
            <a:miter lim="800000"/>
            <a:headEnd/>
            <a:tailEnd/>
          </a:ln>
        </p:spPr>
        <p:txBody>
          <a:bodyPr wrap="none" anchor="ctr"/>
          <a:lstStyle/>
          <a:p>
            <a:endParaRPr lang="en-US">
              <a:solidFill>
                <a:srgbClr val="A34F5D"/>
              </a:solidFill>
            </a:endParaRPr>
          </a:p>
        </p:txBody>
      </p:sp>
      <p:sp>
        <p:nvSpPr>
          <p:cNvPr id="7173" name="Text Box 115"/>
          <p:cNvSpPr txBox="1">
            <a:spLocks noChangeArrowheads="1"/>
          </p:cNvSpPr>
          <p:nvPr/>
        </p:nvSpPr>
        <p:spPr bwMode="auto">
          <a:xfrm>
            <a:off x="4064000" y="3973513"/>
            <a:ext cx="1752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200">
                <a:solidFill>
                  <a:schemeClr val="bg1"/>
                </a:solidFill>
              </a:rPr>
              <a:t>Cancel Help Request</a:t>
            </a:r>
          </a:p>
        </p:txBody>
      </p:sp>
      <p:sp>
        <p:nvSpPr>
          <p:cNvPr id="7174" name="Rectangle 107"/>
          <p:cNvSpPr>
            <a:spLocks noChangeArrowheads="1"/>
          </p:cNvSpPr>
          <p:nvPr/>
        </p:nvSpPr>
        <p:spPr bwMode="auto">
          <a:xfrm>
            <a:off x="3706813" y="2119313"/>
            <a:ext cx="2438400" cy="1789112"/>
          </a:xfrm>
          <a:prstGeom prst="rect">
            <a:avLst/>
          </a:prstGeom>
          <a:solidFill>
            <a:srgbClr val="D3A5AD"/>
          </a:solidFill>
          <a:ln w="9525">
            <a:solidFill>
              <a:schemeClr val="bg1"/>
            </a:solidFill>
            <a:miter lim="800000"/>
            <a:headEnd/>
            <a:tailEnd/>
          </a:ln>
        </p:spPr>
        <p:txBody>
          <a:bodyPr wrap="none" anchor="ctr"/>
          <a:lstStyle/>
          <a:p>
            <a:endParaRPr lang="en-US"/>
          </a:p>
        </p:txBody>
      </p:sp>
      <p:sp>
        <p:nvSpPr>
          <p:cNvPr id="7175" name="Text Box 115"/>
          <p:cNvSpPr txBox="1">
            <a:spLocks noChangeArrowheads="1"/>
          </p:cNvSpPr>
          <p:nvPr/>
        </p:nvSpPr>
        <p:spPr bwMode="auto">
          <a:xfrm>
            <a:off x="3978275" y="2130425"/>
            <a:ext cx="1893888"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200">
                <a:solidFill>
                  <a:schemeClr val="bg1"/>
                </a:solidFill>
              </a:rPr>
              <a:t>Please verify that the projector and computer are powered on and you have selected PC in the upper left hand corner.</a:t>
            </a:r>
          </a:p>
        </p:txBody>
      </p:sp>
      <p:sp>
        <p:nvSpPr>
          <p:cNvPr id="7176" name="Text Box 115"/>
          <p:cNvSpPr txBox="1">
            <a:spLocks noChangeArrowheads="1"/>
          </p:cNvSpPr>
          <p:nvPr/>
        </p:nvSpPr>
        <p:spPr bwMode="auto">
          <a:xfrm>
            <a:off x="3706813" y="3490913"/>
            <a:ext cx="2438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200">
                <a:solidFill>
                  <a:schemeClr val="bg1"/>
                </a:solidFill>
              </a:rPr>
              <a:t>Tip: Select DVD and then PC to sync the display.</a:t>
            </a:r>
          </a:p>
        </p:txBody>
      </p:sp>
      <p:sp>
        <p:nvSpPr>
          <p:cNvPr id="9" name="Rounded Rectangular Callout 8"/>
          <p:cNvSpPr/>
          <p:nvPr/>
        </p:nvSpPr>
        <p:spPr>
          <a:xfrm>
            <a:off x="4697413" y="4329113"/>
            <a:ext cx="1752600" cy="838200"/>
          </a:xfrm>
          <a:prstGeom prst="wedgeRoundRectCallout">
            <a:avLst>
              <a:gd name="adj1" fmla="val -3836"/>
              <a:gd name="adj2" fmla="val 32163"/>
              <a:gd name="adj3" fmla="val 16667"/>
            </a:avLst>
          </a:prstGeom>
          <a:solidFill>
            <a:srgbClr val="A34F5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178" name="Text Box 113"/>
          <p:cNvSpPr txBox="1">
            <a:spLocks noChangeArrowheads="1"/>
          </p:cNvSpPr>
          <p:nvPr/>
        </p:nvSpPr>
        <p:spPr bwMode="auto">
          <a:xfrm>
            <a:off x="4676775" y="4324350"/>
            <a:ext cx="18573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000" dirty="0" smtClean="0">
                <a:solidFill>
                  <a:schemeClr val="bg1"/>
                </a:solidFill>
              </a:rPr>
              <a:t>We switched inputs for you.  Can you see the image now?</a:t>
            </a:r>
            <a:endParaRPr lang="en-US" sz="1000" dirty="0">
              <a:solidFill>
                <a:schemeClr val="bg1"/>
              </a:solidFill>
            </a:endParaRPr>
          </a:p>
        </p:txBody>
      </p:sp>
      <p:sp>
        <p:nvSpPr>
          <p:cNvPr id="7179" name="Rectangle 107"/>
          <p:cNvSpPr>
            <a:spLocks noChangeArrowheads="1"/>
          </p:cNvSpPr>
          <p:nvPr/>
        </p:nvSpPr>
        <p:spPr bwMode="auto">
          <a:xfrm>
            <a:off x="3922713" y="3235325"/>
            <a:ext cx="2057400" cy="271463"/>
          </a:xfrm>
          <a:prstGeom prst="rect">
            <a:avLst/>
          </a:prstGeom>
          <a:solidFill>
            <a:srgbClr val="D3A5AD"/>
          </a:solidFill>
          <a:ln w="9525">
            <a:solidFill>
              <a:srgbClr val="A34F5D"/>
            </a:solidFill>
            <a:miter lim="800000"/>
            <a:headEnd/>
            <a:tailEnd/>
          </a:ln>
        </p:spPr>
        <p:txBody>
          <a:bodyPr wrap="none" anchor="ctr"/>
          <a:lstStyle/>
          <a:p>
            <a:endParaRPr lang="en-US">
              <a:solidFill>
                <a:srgbClr val="A34F5D"/>
              </a:solidFill>
            </a:endParaRPr>
          </a:p>
        </p:txBody>
      </p:sp>
      <p:sp>
        <p:nvSpPr>
          <p:cNvPr id="7180" name="TextBox 2"/>
          <p:cNvSpPr txBox="1">
            <a:spLocks noChangeArrowheads="1"/>
          </p:cNvSpPr>
          <p:nvPr/>
        </p:nvSpPr>
        <p:spPr bwMode="auto">
          <a:xfrm>
            <a:off x="5148263" y="3186113"/>
            <a:ext cx="5540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30</a:t>
            </a:r>
          </a:p>
        </p:txBody>
      </p:sp>
      <p:sp>
        <p:nvSpPr>
          <p:cNvPr id="7181" name="Text Box 115"/>
          <p:cNvSpPr txBox="1">
            <a:spLocks noChangeArrowheads="1"/>
          </p:cNvSpPr>
          <p:nvPr/>
        </p:nvSpPr>
        <p:spPr bwMode="auto">
          <a:xfrm>
            <a:off x="3871913" y="3221038"/>
            <a:ext cx="155416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200">
                <a:solidFill>
                  <a:schemeClr val="bg1"/>
                </a:solidFill>
              </a:rPr>
              <a:t>OK.</a:t>
            </a:r>
          </a:p>
        </p:txBody>
      </p:sp>
      <p:pic>
        <p:nvPicPr>
          <p:cNvPr id="7182" name="Picture 3"/>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1851025" y="3270250"/>
            <a:ext cx="668338"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3" name="Picture 4"/>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2624138" y="3275013"/>
            <a:ext cx="681037" cy="68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4" name="Picture 5"/>
          <p:cNvPicPr>
            <a:picLocks noChangeAspect="1"/>
          </p:cNvPicPr>
          <p:nvPr/>
        </p:nvPicPr>
        <p:blipFill>
          <a:blip r:embed="rId5">
            <a:extLst>
              <a:ext uri="{28A0092B-C50C-407E-A947-70E740481C1C}">
                <a14:useLocalDpi xmlns:a14="http://schemas.microsoft.com/office/drawing/2010/main"/>
              </a:ext>
            </a:extLst>
          </a:blip>
          <a:srcRect/>
          <a:stretch>
            <a:fillRect/>
          </a:stretch>
        </p:blipFill>
        <p:spPr bwMode="auto">
          <a:xfrm>
            <a:off x="2622550" y="2619375"/>
            <a:ext cx="668338"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5" name="Picture 6"/>
          <p:cNvPicPr>
            <a:picLocks noChangeAspect="1"/>
          </p:cNvPicPr>
          <p:nvPr/>
        </p:nvPicPr>
        <p:blipFill>
          <a:blip r:embed="rId6">
            <a:extLst>
              <a:ext uri="{28A0092B-C50C-407E-A947-70E740481C1C}">
                <a14:useLocalDpi xmlns:a14="http://schemas.microsoft.com/office/drawing/2010/main"/>
              </a:ext>
            </a:extLst>
          </a:blip>
          <a:srcRect/>
          <a:stretch>
            <a:fillRect/>
          </a:stretch>
        </p:blipFill>
        <p:spPr bwMode="auto">
          <a:xfrm>
            <a:off x="1844675" y="2622550"/>
            <a:ext cx="690563" cy="69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6" name="Picture 10"/>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2609850" y="1989138"/>
            <a:ext cx="684213" cy="68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7" name="Picture 14"/>
          <p:cNvPicPr>
            <a:picLocks noChangeAspect="1"/>
          </p:cNvPicPr>
          <p:nvPr/>
        </p:nvPicPr>
        <p:blipFill>
          <a:blip r:embed="rId8">
            <a:extLst>
              <a:ext uri="{28A0092B-C50C-407E-A947-70E740481C1C}">
                <a14:useLocalDpi xmlns:a14="http://schemas.microsoft.com/office/drawing/2010/main"/>
              </a:ext>
            </a:extLst>
          </a:blip>
          <a:srcRect/>
          <a:stretch>
            <a:fillRect/>
          </a:stretch>
        </p:blipFill>
        <p:spPr bwMode="auto">
          <a:xfrm>
            <a:off x="6543675" y="2598738"/>
            <a:ext cx="744538"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8" name="Picture 8"/>
          <p:cNvPicPr>
            <a:picLocks noChangeAspect="1"/>
          </p:cNvPicPr>
          <p:nvPr/>
        </p:nvPicPr>
        <p:blipFill>
          <a:blip r:embed="rId9">
            <a:extLst>
              <a:ext uri="{28A0092B-C50C-407E-A947-70E740481C1C}">
                <a14:useLocalDpi xmlns:a14="http://schemas.microsoft.com/office/drawing/2010/main"/>
              </a:ext>
            </a:extLst>
          </a:blip>
          <a:srcRect/>
          <a:stretch>
            <a:fillRect/>
          </a:stretch>
        </p:blipFill>
        <p:spPr bwMode="auto">
          <a:xfrm>
            <a:off x="6543675" y="4637088"/>
            <a:ext cx="744538"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89" name="Freeform 76"/>
          <p:cNvSpPr>
            <a:spLocks/>
          </p:cNvSpPr>
          <p:nvPr/>
        </p:nvSpPr>
        <p:spPr bwMode="auto">
          <a:xfrm>
            <a:off x="1860550" y="4389438"/>
            <a:ext cx="1949450" cy="273050"/>
          </a:xfrm>
          <a:custGeom>
            <a:avLst/>
            <a:gdLst>
              <a:gd name="T0" fmla="*/ 2147483647 w 2688"/>
              <a:gd name="T1" fmla="*/ 2147483647 h 432"/>
              <a:gd name="T2" fmla="*/ 2147483647 w 2688"/>
              <a:gd name="T3" fmla="*/ 2147483647 h 432"/>
              <a:gd name="T4" fmla="*/ 2147483647 w 2688"/>
              <a:gd name="T5" fmla="*/ 2147483647 h 432"/>
              <a:gd name="T6" fmla="*/ 2147483647 w 2688"/>
              <a:gd name="T7" fmla="*/ 2147483647 h 432"/>
              <a:gd name="T8" fmla="*/ 2147483647 w 2688"/>
              <a:gd name="T9" fmla="*/ 2147483647 h 432"/>
              <a:gd name="T10" fmla="*/ 2147483647 w 2688"/>
              <a:gd name="T11" fmla="*/ 0 h 432"/>
              <a:gd name="T12" fmla="*/ 2147483647 w 2688"/>
              <a:gd name="T13" fmla="*/ 0 h 432"/>
              <a:gd name="T14" fmla="*/ 0 w 2688"/>
              <a:gd name="T15" fmla="*/ 2147483647 h 432"/>
              <a:gd name="T16" fmla="*/ 0 w 2688"/>
              <a:gd name="T17" fmla="*/ 2147483647 h 432"/>
              <a:gd name="T18" fmla="*/ 2147483647 w 2688"/>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88"/>
              <a:gd name="T31" fmla="*/ 0 h 432"/>
              <a:gd name="T32" fmla="*/ 2688 w 2688"/>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88" h="432">
                <a:moveTo>
                  <a:pt x="96" y="432"/>
                </a:moveTo>
                <a:lnTo>
                  <a:pt x="2592" y="432"/>
                </a:lnTo>
                <a:cubicBezTo>
                  <a:pt x="2645" y="432"/>
                  <a:pt x="2688" y="389"/>
                  <a:pt x="2688" y="336"/>
                </a:cubicBezTo>
                <a:cubicBezTo>
                  <a:pt x="2688" y="336"/>
                  <a:pt x="2688" y="336"/>
                  <a:pt x="2688" y="336"/>
                </a:cubicBezTo>
                <a:lnTo>
                  <a:pt x="2688" y="96"/>
                </a:lnTo>
                <a:cubicBezTo>
                  <a:pt x="2688" y="43"/>
                  <a:pt x="2645" y="0"/>
                  <a:pt x="2592" y="0"/>
                </a:cubicBezTo>
                <a:lnTo>
                  <a:pt x="96" y="0"/>
                </a:lnTo>
                <a:cubicBezTo>
                  <a:pt x="43" y="0"/>
                  <a:pt x="0" y="43"/>
                  <a:pt x="0" y="96"/>
                </a:cubicBezTo>
                <a:lnTo>
                  <a:pt x="0" y="336"/>
                </a:lnTo>
                <a:cubicBezTo>
                  <a:pt x="0" y="389"/>
                  <a:pt x="43" y="432"/>
                  <a:pt x="96" y="432"/>
                </a:cubicBezTo>
                <a:close/>
              </a:path>
            </a:pathLst>
          </a:custGeom>
          <a:solidFill>
            <a:srgbClr val="658CD9"/>
          </a:solidFill>
          <a:ln w="9525" cap="rnd">
            <a:solidFill>
              <a:srgbClr val="6699FF"/>
            </a:solidFill>
            <a:round/>
            <a:headEnd/>
            <a:tailEnd/>
          </a:ln>
        </p:spPr>
        <p:txBody>
          <a:bodyPr/>
          <a:lstStyle/>
          <a:p>
            <a:endParaRPr lang="en-US"/>
          </a:p>
        </p:txBody>
      </p:sp>
      <p:sp>
        <p:nvSpPr>
          <p:cNvPr id="7190" name="Freeform 153"/>
          <p:cNvSpPr>
            <a:spLocks/>
          </p:cNvSpPr>
          <p:nvPr/>
        </p:nvSpPr>
        <p:spPr bwMode="auto">
          <a:xfrm>
            <a:off x="1860550" y="4389438"/>
            <a:ext cx="1035050" cy="273050"/>
          </a:xfrm>
          <a:custGeom>
            <a:avLst/>
            <a:gdLst>
              <a:gd name="T0" fmla="*/ 2147483647 w 2688"/>
              <a:gd name="T1" fmla="*/ 2147483647 h 432"/>
              <a:gd name="T2" fmla="*/ 2147483647 w 2688"/>
              <a:gd name="T3" fmla="*/ 2147483647 h 432"/>
              <a:gd name="T4" fmla="*/ 2147483647 w 2688"/>
              <a:gd name="T5" fmla="*/ 2147483647 h 432"/>
              <a:gd name="T6" fmla="*/ 2147483647 w 2688"/>
              <a:gd name="T7" fmla="*/ 2147483647 h 432"/>
              <a:gd name="T8" fmla="*/ 2147483647 w 2688"/>
              <a:gd name="T9" fmla="*/ 2147483647 h 432"/>
              <a:gd name="T10" fmla="*/ 2147483647 w 2688"/>
              <a:gd name="T11" fmla="*/ 0 h 432"/>
              <a:gd name="T12" fmla="*/ 2147483647 w 2688"/>
              <a:gd name="T13" fmla="*/ 0 h 432"/>
              <a:gd name="T14" fmla="*/ 0 w 2688"/>
              <a:gd name="T15" fmla="*/ 2147483647 h 432"/>
              <a:gd name="T16" fmla="*/ 0 w 2688"/>
              <a:gd name="T17" fmla="*/ 2147483647 h 432"/>
              <a:gd name="T18" fmla="*/ 2147483647 w 2688"/>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88"/>
              <a:gd name="T31" fmla="*/ 0 h 432"/>
              <a:gd name="T32" fmla="*/ 2688 w 2688"/>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88" h="432">
                <a:moveTo>
                  <a:pt x="96" y="432"/>
                </a:moveTo>
                <a:lnTo>
                  <a:pt x="2592" y="432"/>
                </a:lnTo>
                <a:cubicBezTo>
                  <a:pt x="2645" y="432"/>
                  <a:pt x="2688" y="389"/>
                  <a:pt x="2688" y="336"/>
                </a:cubicBezTo>
                <a:cubicBezTo>
                  <a:pt x="2688" y="336"/>
                  <a:pt x="2688" y="336"/>
                  <a:pt x="2688" y="336"/>
                </a:cubicBezTo>
                <a:lnTo>
                  <a:pt x="2688" y="96"/>
                </a:lnTo>
                <a:cubicBezTo>
                  <a:pt x="2688" y="43"/>
                  <a:pt x="2645" y="0"/>
                  <a:pt x="2592" y="0"/>
                </a:cubicBezTo>
                <a:lnTo>
                  <a:pt x="96" y="0"/>
                </a:lnTo>
                <a:cubicBezTo>
                  <a:pt x="43" y="0"/>
                  <a:pt x="0" y="43"/>
                  <a:pt x="0" y="96"/>
                </a:cubicBezTo>
                <a:lnTo>
                  <a:pt x="0" y="336"/>
                </a:lnTo>
                <a:cubicBezTo>
                  <a:pt x="0" y="389"/>
                  <a:pt x="43" y="432"/>
                  <a:pt x="96" y="432"/>
                </a:cubicBezTo>
                <a:close/>
              </a:path>
            </a:pathLst>
          </a:custGeom>
          <a:solidFill>
            <a:srgbClr val="000066"/>
          </a:solidFill>
          <a:ln w="3175" cap="rnd">
            <a:solidFill>
              <a:srgbClr val="000066"/>
            </a:solidFill>
            <a:round/>
            <a:headEnd/>
            <a:tailEnd/>
          </a:ln>
        </p:spPr>
        <p:txBody>
          <a:bodyPr/>
          <a:lstStyle/>
          <a:p>
            <a:endParaRPr lang="en-US"/>
          </a:p>
        </p:txBody>
      </p:sp>
      <p:sp>
        <p:nvSpPr>
          <p:cNvPr id="7191" name="Freeform 55"/>
          <p:cNvSpPr>
            <a:spLocks/>
          </p:cNvSpPr>
          <p:nvPr/>
        </p:nvSpPr>
        <p:spPr bwMode="auto">
          <a:xfrm>
            <a:off x="3854450" y="4433888"/>
            <a:ext cx="628650" cy="257175"/>
          </a:xfrm>
          <a:custGeom>
            <a:avLst/>
            <a:gdLst>
              <a:gd name="T0" fmla="*/ 2147483647 w 1056"/>
              <a:gd name="T1" fmla="*/ 2147483647 h 432"/>
              <a:gd name="T2" fmla="*/ 2147483647 w 1056"/>
              <a:gd name="T3" fmla="*/ 2147483647 h 432"/>
              <a:gd name="T4" fmla="*/ 2147483647 w 1056"/>
              <a:gd name="T5" fmla="*/ 2147483647 h 432"/>
              <a:gd name="T6" fmla="*/ 2147483647 w 1056"/>
              <a:gd name="T7" fmla="*/ 2147483647 h 432"/>
              <a:gd name="T8" fmla="*/ 2147483647 w 1056"/>
              <a:gd name="T9" fmla="*/ 2147483647 h 432"/>
              <a:gd name="T10" fmla="*/ 2147483647 w 1056"/>
              <a:gd name="T11" fmla="*/ 0 h 432"/>
              <a:gd name="T12" fmla="*/ 2147483647 w 1056"/>
              <a:gd name="T13" fmla="*/ 0 h 432"/>
              <a:gd name="T14" fmla="*/ 0 w 1056"/>
              <a:gd name="T15" fmla="*/ 2147483647 h 432"/>
              <a:gd name="T16" fmla="*/ 0 w 1056"/>
              <a:gd name="T17" fmla="*/ 2147483647 h 432"/>
              <a:gd name="T18" fmla="*/ 2147483647 w 1056"/>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56"/>
              <a:gd name="T31" fmla="*/ 0 h 432"/>
              <a:gd name="T32" fmla="*/ 1056 w 1056"/>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56" h="432">
                <a:moveTo>
                  <a:pt x="96" y="432"/>
                </a:moveTo>
                <a:lnTo>
                  <a:pt x="960" y="432"/>
                </a:lnTo>
                <a:cubicBezTo>
                  <a:pt x="1013" y="432"/>
                  <a:pt x="1056" y="389"/>
                  <a:pt x="1056" y="336"/>
                </a:cubicBezTo>
                <a:cubicBezTo>
                  <a:pt x="1056" y="336"/>
                  <a:pt x="1056" y="336"/>
                  <a:pt x="1056" y="336"/>
                </a:cubicBezTo>
                <a:lnTo>
                  <a:pt x="1056" y="96"/>
                </a:lnTo>
                <a:cubicBezTo>
                  <a:pt x="1056" y="43"/>
                  <a:pt x="1013" y="0"/>
                  <a:pt x="960" y="0"/>
                </a:cubicBezTo>
                <a:lnTo>
                  <a:pt x="96" y="0"/>
                </a:lnTo>
                <a:cubicBezTo>
                  <a:pt x="43" y="0"/>
                  <a:pt x="0" y="43"/>
                  <a:pt x="0" y="96"/>
                </a:cubicBezTo>
                <a:lnTo>
                  <a:pt x="0" y="336"/>
                </a:lnTo>
                <a:cubicBezTo>
                  <a:pt x="0" y="389"/>
                  <a:pt x="43" y="432"/>
                  <a:pt x="96" y="432"/>
                </a:cubicBezTo>
                <a:close/>
              </a:path>
            </a:pathLst>
          </a:custGeom>
          <a:solidFill>
            <a:srgbClr val="658CD9"/>
          </a:solidFill>
          <a:ln w="0">
            <a:solidFill>
              <a:srgbClr val="000000"/>
            </a:solidFill>
            <a:round/>
            <a:headEnd/>
            <a:tailEnd/>
          </a:ln>
        </p:spPr>
        <p:txBody>
          <a:bodyPr/>
          <a:lstStyle/>
          <a:p>
            <a:endParaRPr lang="en-US"/>
          </a:p>
        </p:txBody>
      </p:sp>
      <p:sp>
        <p:nvSpPr>
          <p:cNvPr id="7192" name="Freeform 56"/>
          <p:cNvSpPr>
            <a:spLocks/>
          </p:cNvSpPr>
          <p:nvPr/>
        </p:nvSpPr>
        <p:spPr bwMode="auto">
          <a:xfrm>
            <a:off x="3854450" y="4389438"/>
            <a:ext cx="628650" cy="301625"/>
          </a:xfrm>
          <a:custGeom>
            <a:avLst/>
            <a:gdLst>
              <a:gd name="T0" fmla="*/ 2147483647 w 1056"/>
              <a:gd name="T1" fmla="*/ 2147483647 h 432"/>
              <a:gd name="T2" fmla="*/ 2147483647 w 1056"/>
              <a:gd name="T3" fmla="*/ 2147483647 h 432"/>
              <a:gd name="T4" fmla="*/ 2147483647 w 1056"/>
              <a:gd name="T5" fmla="*/ 2147483647 h 432"/>
              <a:gd name="T6" fmla="*/ 2147483647 w 1056"/>
              <a:gd name="T7" fmla="*/ 2147483647 h 432"/>
              <a:gd name="T8" fmla="*/ 2147483647 w 1056"/>
              <a:gd name="T9" fmla="*/ 2147483647 h 432"/>
              <a:gd name="T10" fmla="*/ 2147483647 w 1056"/>
              <a:gd name="T11" fmla="*/ 0 h 432"/>
              <a:gd name="T12" fmla="*/ 2147483647 w 1056"/>
              <a:gd name="T13" fmla="*/ 0 h 432"/>
              <a:gd name="T14" fmla="*/ 0 w 1056"/>
              <a:gd name="T15" fmla="*/ 2147483647 h 432"/>
              <a:gd name="T16" fmla="*/ 0 w 1056"/>
              <a:gd name="T17" fmla="*/ 2147483647 h 432"/>
              <a:gd name="T18" fmla="*/ 2147483647 w 1056"/>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56"/>
              <a:gd name="T31" fmla="*/ 0 h 432"/>
              <a:gd name="T32" fmla="*/ 1056 w 1056"/>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56" h="432">
                <a:moveTo>
                  <a:pt x="96" y="432"/>
                </a:moveTo>
                <a:lnTo>
                  <a:pt x="960" y="432"/>
                </a:lnTo>
                <a:cubicBezTo>
                  <a:pt x="1013" y="432"/>
                  <a:pt x="1056" y="389"/>
                  <a:pt x="1056" y="336"/>
                </a:cubicBezTo>
                <a:cubicBezTo>
                  <a:pt x="1056" y="336"/>
                  <a:pt x="1056" y="336"/>
                  <a:pt x="1056" y="336"/>
                </a:cubicBezTo>
                <a:lnTo>
                  <a:pt x="1056" y="96"/>
                </a:lnTo>
                <a:cubicBezTo>
                  <a:pt x="1056" y="43"/>
                  <a:pt x="1013" y="0"/>
                  <a:pt x="960" y="0"/>
                </a:cubicBezTo>
                <a:lnTo>
                  <a:pt x="96" y="0"/>
                </a:lnTo>
                <a:cubicBezTo>
                  <a:pt x="43" y="0"/>
                  <a:pt x="0" y="43"/>
                  <a:pt x="0" y="96"/>
                </a:cubicBezTo>
                <a:lnTo>
                  <a:pt x="0" y="336"/>
                </a:lnTo>
                <a:cubicBezTo>
                  <a:pt x="0" y="389"/>
                  <a:pt x="43" y="432"/>
                  <a:pt x="96" y="432"/>
                </a:cubicBezTo>
                <a:close/>
              </a:path>
            </a:pathLst>
          </a:custGeom>
          <a:solidFill>
            <a:srgbClr val="658CD9"/>
          </a:solidFill>
          <a:ln w="9525" cap="rnd">
            <a:solidFill>
              <a:srgbClr val="6699FF"/>
            </a:solidFill>
            <a:round/>
            <a:headEnd/>
            <a:tailEnd/>
          </a:ln>
        </p:spPr>
        <p:txBody>
          <a:bodyPr/>
          <a:lstStyle/>
          <a:p>
            <a:endParaRPr lang="en-US"/>
          </a:p>
        </p:txBody>
      </p:sp>
      <p:sp>
        <p:nvSpPr>
          <p:cNvPr id="7193" name="Freeform 84"/>
          <p:cNvSpPr>
            <a:spLocks/>
          </p:cNvSpPr>
          <p:nvPr/>
        </p:nvSpPr>
        <p:spPr bwMode="auto">
          <a:xfrm>
            <a:off x="3968750" y="4505325"/>
            <a:ext cx="400050" cy="146050"/>
          </a:xfrm>
          <a:custGeom>
            <a:avLst/>
            <a:gdLst>
              <a:gd name="T0" fmla="*/ 2147483647 w 252"/>
              <a:gd name="T1" fmla="*/ 2147483647 h 92"/>
              <a:gd name="T2" fmla="*/ 2147483647 w 252"/>
              <a:gd name="T3" fmla="*/ 0 h 92"/>
              <a:gd name="T4" fmla="*/ 0 w 252"/>
              <a:gd name="T5" fmla="*/ 0 h 92"/>
              <a:gd name="T6" fmla="*/ 2147483647 w 252"/>
              <a:gd name="T7" fmla="*/ 2147483647 h 92"/>
              <a:gd name="T8" fmla="*/ 0 60000 65536"/>
              <a:gd name="T9" fmla="*/ 0 60000 65536"/>
              <a:gd name="T10" fmla="*/ 0 60000 65536"/>
              <a:gd name="T11" fmla="*/ 0 60000 65536"/>
              <a:gd name="T12" fmla="*/ 0 w 252"/>
              <a:gd name="T13" fmla="*/ 0 h 92"/>
              <a:gd name="T14" fmla="*/ 252 w 252"/>
              <a:gd name="T15" fmla="*/ 92 h 92"/>
            </a:gdLst>
            <a:ahLst/>
            <a:cxnLst>
              <a:cxn ang="T8">
                <a:pos x="T0" y="T1"/>
              </a:cxn>
              <a:cxn ang="T9">
                <a:pos x="T2" y="T3"/>
              </a:cxn>
              <a:cxn ang="T10">
                <a:pos x="T4" y="T5"/>
              </a:cxn>
              <a:cxn ang="T11">
                <a:pos x="T6" y="T7"/>
              </a:cxn>
            </a:cxnLst>
            <a:rect l="T12" t="T13" r="T14" b="T15"/>
            <a:pathLst>
              <a:path w="252" h="92">
                <a:moveTo>
                  <a:pt x="126" y="92"/>
                </a:moveTo>
                <a:lnTo>
                  <a:pt x="252" y="0"/>
                </a:lnTo>
                <a:lnTo>
                  <a:pt x="0" y="0"/>
                </a:lnTo>
                <a:lnTo>
                  <a:pt x="126" y="92"/>
                </a:lnTo>
                <a:close/>
              </a:path>
            </a:pathLst>
          </a:custGeom>
          <a:solidFill>
            <a:srgbClr val="658C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94" name="TextBox 188"/>
          <p:cNvSpPr txBox="1">
            <a:spLocks noChangeArrowheads="1"/>
          </p:cNvSpPr>
          <p:nvPr/>
        </p:nvSpPr>
        <p:spPr bwMode="auto">
          <a:xfrm>
            <a:off x="3852863" y="4378325"/>
            <a:ext cx="63341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800">
                <a:solidFill>
                  <a:schemeClr val="bg1"/>
                </a:solidFill>
              </a:rPr>
              <a:t>Volume Mute</a:t>
            </a:r>
          </a:p>
        </p:txBody>
      </p:sp>
      <p:sp>
        <p:nvSpPr>
          <p:cNvPr id="7195" name="TextBox 188"/>
          <p:cNvSpPr txBox="1">
            <a:spLocks noChangeArrowheads="1"/>
          </p:cNvSpPr>
          <p:nvPr/>
        </p:nvSpPr>
        <p:spPr bwMode="auto">
          <a:xfrm>
            <a:off x="3019425" y="4389438"/>
            <a:ext cx="9144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800">
                <a:solidFill>
                  <a:schemeClr val="bg1"/>
                </a:solidFill>
              </a:rPr>
              <a:t>Volume </a:t>
            </a:r>
            <a:br>
              <a:rPr lang="en-US" sz="800">
                <a:solidFill>
                  <a:schemeClr val="bg1"/>
                </a:solidFill>
              </a:rPr>
            </a:br>
            <a:r>
              <a:rPr lang="en-US" sz="800">
                <a:solidFill>
                  <a:schemeClr val="bg1"/>
                </a:solidFill>
              </a:rPr>
              <a:t>up</a:t>
            </a:r>
          </a:p>
        </p:txBody>
      </p:sp>
      <p:sp>
        <p:nvSpPr>
          <p:cNvPr id="7196" name="TextBox 188"/>
          <p:cNvSpPr txBox="1">
            <a:spLocks noChangeArrowheads="1"/>
          </p:cNvSpPr>
          <p:nvPr/>
        </p:nvSpPr>
        <p:spPr bwMode="auto">
          <a:xfrm>
            <a:off x="1708150" y="4391025"/>
            <a:ext cx="914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800">
                <a:solidFill>
                  <a:schemeClr val="bg1"/>
                </a:solidFill>
              </a:rPr>
              <a:t>Volume </a:t>
            </a:r>
            <a:br>
              <a:rPr lang="en-US" sz="800">
                <a:solidFill>
                  <a:schemeClr val="bg1"/>
                </a:solidFill>
              </a:rPr>
            </a:br>
            <a:r>
              <a:rPr lang="en-US" sz="800">
                <a:solidFill>
                  <a:schemeClr val="bg1"/>
                </a:solidFill>
              </a:rPr>
              <a:t>Down</a:t>
            </a:r>
          </a:p>
        </p:txBody>
      </p:sp>
      <p:sp>
        <p:nvSpPr>
          <p:cNvPr id="7197" name="Freeform 85"/>
          <p:cNvSpPr>
            <a:spLocks/>
          </p:cNvSpPr>
          <p:nvPr/>
        </p:nvSpPr>
        <p:spPr bwMode="auto">
          <a:xfrm rot="5400000">
            <a:off x="1834356" y="4506119"/>
            <a:ext cx="176213" cy="73025"/>
          </a:xfrm>
          <a:custGeom>
            <a:avLst/>
            <a:gdLst>
              <a:gd name="T0" fmla="*/ 2147483647 w 252"/>
              <a:gd name="T1" fmla="*/ 2147483647 h 92"/>
              <a:gd name="T2" fmla="*/ 2147483647 w 252"/>
              <a:gd name="T3" fmla="*/ 0 h 92"/>
              <a:gd name="T4" fmla="*/ 0 w 252"/>
              <a:gd name="T5" fmla="*/ 0 h 92"/>
              <a:gd name="T6" fmla="*/ 2147483647 w 252"/>
              <a:gd name="T7" fmla="*/ 2147483647 h 92"/>
              <a:gd name="T8" fmla="*/ 0 60000 65536"/>
              <a:gd name="T9" fmla="*/ 0 60000 65536"/>
              <a:gd name="T10" fmla="*/ 0 60000 65536"/>
              <a:gd name="T11" fmla="*/ 0 60000 65536"/>
              <a:gd name="T12" fmla="*/ 0 w 252"/>
              <a:gd name="T13" fmla="*/ 0 h 92"/>
              <a:gd name="T14" fmla="*/ 252 w 252"/>
              <a:gd name="T15" fmla="*/ 92 h 92"/>
            </a:gdLst>
            <a:ahLst/>
            <a:cxnLst>
              <a:cxn ang="T8">
                <a:pos x="T0" y="T1"/>
              </a:cxn>
              <a:cxn ang="T9">
                <a:pos x="T2" y="T3"/>
              </a:cxn>
              <a:cxn ang="T10">
                <a:pos x="T4" y="T5"/>
              </a:cxn>
              <a:cxn ang="T11">
                <a:pos x="T6" y="T7"/>
              </a:cxn>
            </a:cxnLst>
            <a:rect l="T12" t="T13" r="T14" b="T15"/>
            <a:pathLst>
              <a:path w="252" h="92">
                <a:moveTo>
                  <a:pt x="126" y="92"/>
                </a:moveTo>
                <a:lnTo>
                  <a:pt x="252" y="0"/>
                </a:lnTo>
                <a:lnTo>
                  <a:pt x="0" y="0"/>
                </a:lnTo>
                <a:lnTo>
                  <a:pt x="126" y="92"/>
                </a:lnTo>
                <a:close/>
              </a:path>
            </a:pathLst>
          </a:custGeom>
          <a:solidFill>
            <a:srgbClr val="658CD9"/>
          </a:solidFill>
          <a:ln w="9525" cap="rnd">
            <a:solidFill>
              <a:schemeClr val="bg1"/>
            </a:solidFill>
            <a:round/>
            <a:headEnd/>
            <a:tailEnd/>
          </a:ln>
        </p:spPr>
        <p:txBody>
          <a:bodyPr/>
          <a:lstStyle/>
          <a:p>
            <a:endParaRPr lang="en-US"/>
          </a:p>
        </p:txBody>
      </p:sp>
      <p:sp>
        <p:nvSpPr>
          <p:cNvPr id="32" name="Freeform 85"/>
          <p:cNvSpPr>
            <a:spLocks/>
          </p:cNvSpPr>
          <p:nvPr/>
        </p:nvSpPr>
        <p:spPr bwMode="auto">
          <a:xfrm rot="16200000">
            <a:off x="3650456" y="4506119"/>
            <a:ext cx="176213" cy="73025"/>
          </a:xfrm>
          <a:custGeom>
            <a:avLst/>
            <a:gdLst>
              <a:gd name="T0" fmla="*/ 2147483647 w 252"/>
              <a:gd name="T1" fmla="*/ 2147483647 h 92"/>
              <a:gd name="T2" fmla="*/ 2147483647 w 252"/>
              <a:gd name="T3" fmla="*/ 0 h 92"/>
              <a:gd name="T4" fmla="*/ 0 w 252"/>
              <a:gd name="T5" fmla="*/ 0 h 92"/>
              <a:gd name="T6" fmla="*/ 2147483647 w 252"/>
              <a:gd name="T7" fmla="*/ 2147483647 h 92"/>
              <a:gd name="T8" fmla="*/ 0 60000 65536"/>
              <a:gd name="T9" fmla="*/ 0 60000 65536"/>
              <a:gd name="T10" fmla="*/ 0 60000 65536"/>
              <a:gd name="T11" fmla="*/ 0 60000 65536"/>
              <a:gd name="T12" fmla="*/ 0 w 252"/>
              <a:gd name="T13" fmla="*/ 0 h 92"/>
              <a:gd name="T14" fmla="*/ 252 w 252"/>
              <a:gd name="T15" fmla="*/ 92 h 92"/>
            </a:gdLst>
            <a:ahLst/>
            <a:cxnLst>
              <a:cxn ang="T8">
                <a:pos x="T0" y="T1"/>
              </a:cxn>
              <a:cxn ang="T9">
                <a:pos x="T2" y="T3"/>
              </a:cxn>
              <a:cxn ang="T10">
                <a:pos x="T4" y="T5"/>
              </a:cxn>
              <a:cxn ang="T11">
                <a:pos x="T6" y="T7"/>
              </a:cxn>
            </a:cxnLst>
            <a:rect l="T12" t="T13" r="T14" b="T15"/>
            <a:pathLst>
              <a:path w="252" h="92">
                <a:moveTo>
                  <a:pt x="126" y="92"/>
                </a:moveTo>
                <a:lnTo>
                  <a:pt x="252" y="0"/>
                </a:lnTo>
                <a:lnTo>
                  <a:pt x="0" y="0"/>
                </a:lnTo>
                <a:lnTo>
                  <a:pt x="126" y="92"/>
                </a:lnTo>
                <a:close/>
              </a:path>
            </a:pathLst>
          </a:custGeom>
          <a:solidFill>
            <a:schemeClr val="accent6"/>
          </a:solidFill>
          <a:ln w="9525" cap="rnd">
            <a:solidFill>
              <a:schemeClr val="bg1"/>
            </a:solidFill>
            <a:round/>
            <a:headEnd/>
            <a:tailEnd/>
          </a:ln>
        </p:spPr>
        <p:txBody>
          <a:bodyPr/>
          <a:lstStyle/>
          <a:p>
            <a:pPr>
              <a:defRPr/>
            </a:pPr>
            <a:endParaRPr lang="en-US"/>
          </a:p>
        </p:txBody>
      </p:sp>
      <p:pic>
        <p:nvPicPr>
          <p:cNvPr id="7199" name="Picture 7"/>
          <p:cNvPicPr>
            <a:picLocks noChangeAspect="1"/>
          </p:cNvPicPr>
          <p:nvPr/>
        </p:nvPicPr>
        <p:blipFill>
          <a:blip r:embed="rId10">
            <a:extLst>
              <a:ext uri="{28A0092B-C50C-407E-A947-70E740481C1C}">
                <a14:useLocalDpi xmlns:a14="http://schemas.microsoft.com/office/drawing/2010/main"/>
              </a:ext>
            </a:extLst>
          </a:blip>
          <a:srcRect/>
          <a:stretch>
            <a:fillRect/>
          </a:stretch>
        </p:blipFill>
        <p:spPr bwMode="auto">
          <a:xfrm>
            <a:off x="3857625" y="4741863"/>
            <a:ext cx="636588"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00" name="Picture 9"/>
          <p:cNvPicPr>
            <a:picLocks noChangeAspect="1"/>
          </p:cNvPicPr>
          <p:nvPr/>
        </p:nvPicPr>
        <p:blipFill>
          <a:blip r:embed="rId11">
            <a:extLst>
              <a:ext uri="{28A0092B-C50C-407E-A947-70E740481C1C}">
                <a14:useLocalDpi xmlns:a14="http://schemas.microsoft.com/office/drawing/2010/main"/>
              </a:ext>
            </a:extLst>
          </a:blip>
          <a:srcRect/>
          <a:stretch>
            <a:fillRect/>
          </a:stretch>
        </p:blipFill>
        <p:spPr bwMode="auto">
          <a:xfrm>
            <a:off x="3190875" y="4741863"/>
            <a:ext cx="641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01" name="Picture 12"/>
          <p:cNvPicPr>
            <a:picLocks noChangeAspect="1"/>
          </p:cNvPicPr>
          <p:nvPr/>
        </p:nvPicPr>
        <p:blipFill>
          <a:blip r:embed="rId12">
            <a:extLst>
              <a:ext uri="{28A0092B-C50C-407E-A947-70E740481C1C}">
                <a14:useLocalDpi xmlns:a14="http://schemas.microsoft.com/office/drawing/2010/main"/>
              </a:ext>
            </a:extLst>
          </a:blip>
          <a:srcRect/>
          <a:stretch>
            <a:fillRect/>
          </a:stretch>
        </p:blipFill>
        <p:spPr bwMode="auto">
          <a:xfrm>
            <a:off x="2516188" y="4741863"/>
            <a:ext cx="641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02" name="Picture 11"/>
          <p:cNvPicPr>
            <a:picLocks noChangeAspect="1"/>
          </p:cNvPicPr>
          <p:nvPr/>
        </p:nvPicPr>
        <p:blipFill>
          <a:blip r:embed="rId13">
            <a:extLst>
              <a:ext uri="{28A0092B-C50C-407E-A947-70E740481C1C}">
                <a14:useLocalDpi xmlns:a14="http://schemas.microsoft.com/office/drawing/2010/main"/>
              </a:ext>
            </a:extLst>
          </a:blip>
          <a:srcRect/>
          <a:stretch>
            <a:fillRect/>
          </a:stretch>
        </p:blipFill>
        <p:spPr bwMode="auto">
          <a:xfrm>
            <a:off x="1847850" y="1997075"/>
            <a:ext cx="677863"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03" name="Picture 15"/>
          <p:cNvPicPr>
            <a:picLocks noChangeAspect="1"/>
          </p:cNvPicPr>
          <p:nvPr/>
        </p:nvPicPr>
        <p:blipFill>
          <a:blip r:embed="rId14">
            <a:extLst>
              <a:ext uri="{28A0092B-C50C-407E-A947-70E740481C1C}">
                <a14:useLocalDpi xmlns:a14="http://schemas.microsoft.com/office/drawing/2010/main"/>
              </a:ext>
            </a:extLst>
          </a:blip>
          <a:srcRect/>
          <a:stretch>
            <a:fillRect/>
          </a:stretch>
        </p:blipFill>
        <p:spPr bwMode="auto">
          <a:xfrm>
            <a:off x="6543675" y="1974850"/>
            <a:ext cx="744538"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04" name="Picture 1"/>
          <p:cNvPicPr>
            <a:picLocks noChangeAspect="1"/>
          </p:cNvPicPr>
          <p:nvPr/>
        </p:nvPicPr>
        <p:blipFill>
          <a:blip r:embed="rId15">
            <a:extLst>
              <a:ext uri="{28A0092B-C50C-407E-A947-70E740481C1C}">
                <a14:useLocalDpi xmlns:a14="http://schemas.microsoft.com/office/drawing/2010/main"/>
              </a:ext>
            </a:extLst>
          </a:blip>
          <a:srcRect/>
          <a:stretch>
            <a:fillRect/>
          </a:stretch>
        </p:blipFill>
        <p:spPr bwMode="auto">
          <a:xfrm>
            <a:off x="1854200" y="4741863"/>
            <a:ext cx="6223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39"/>
          <p:cNvPicPr>
            <a:picLocks noChangeAspect="1"/>
          </p:cNvPicPr>
          <p:nvPr/>
        </p:nvPicPr>
        <p:blipFill>
          <a:blip r:embed="rId16">
            <a:duotone>
              <a:schemeClr val="accent4">
                <a:shade val="45000"/>
                <a:satMod val="135000"/>
              </a:schemeClr>
              <a:prstClr val="white"/>
            </a:duotone>
            <a:extLst>
              <a:ext uri="{28A0092B-C50C-407E-A947-70E740481C1C}">
                <a14:useLocalDpi xmlns:a14="http://schemas.microsoft.com/office/drawing/2010/main"/>
              </a:ext>
            </a:extLst>
          </a:blip>
          <a:stretch>
            <a:fillRect/>
          </a:stretch>
        </p:blipFill>
        <p:spPr>
          <a:xfrm>
            <a:off x="6546913" y="3886200"/>
            <a:ext cx="744537" cy="744537"/>
          </a:xfrm>
          <a:prstGeom prst="rect">
            <a:avLst/>
          </a:prstGeom>
        </p:spPr>
      </p:pic>
      <p:pic>
        <p:nvPicPr>
          <p:cNvPr id="7206" name="Picture 40"/>
          <p:cNvPicPr>
            <a:picLocks noChangeAspect="1"/>
          </p:cNvPicPr>
          <p:nvPr/>
        </p:nvPicPr>
        <p:blipFill>
          <a:blip r:embed="rId17" cstate="screen">
            <a:extLst>
              <a:ext uri="{28A0092B-C50C-407E-A947-70E740481C1C}">
                <a14:useLocalDpi xmlns:a14="http://schemas.microsoft.com/office/drawing/2010/main"/>
              </a:ext>
            </a:extLst>
          </a:blip>
          <a:srcRect b="21167"/>
          <a:stretch>
            <a:fillRect/>
          </a:stretch>
        </p:blipFill>
        <p:spPr bwMode="auto">
          <a:xfrm>
            <a:off x="6548438" y="3267075"/>
            <a:ext cx="74295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TextBox 43"/>
          <p:cNvSpPr txBox="1">
            <a:spLocks noChangeArrowheads="1"/>
          </p:cNvSpPr>
          <p:nvPr/>
        </p:nvSpPr>
        <p:spPr bwMode="auto">
          <a:xfrm>
            <a:off x="2868613" y="5486400"/>
            <a:ext cx="33893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dirty="0"/>
              <a:t>Waiting on </a:t>
            </a:r>
            <a:r>
              <a:rPr lang="en-US" dirty="0" smtClean="0"/>
              <a:t>Technology Makes </a:t>
            </a:r>
            <a:r>
              <a:rPr lang="en-US" dirty="0"/>
              <a:t>us </a:t>
            </a:r>
            <a:r>
              <a:rPr lang="en-US" dirty="0" smtClean="0"/>
              <a:t>Unpopular</a:t>
            </a:r>
            <a:endParaRPr lang="en-US" dirty="0"/>
          </a:p>
        </p:txBody>
      </p:sp>
      <p:sp>
        <p:nvSpPr>
          <p:cNvPr id="41" name="Text Box 113"/>
          <p:cNvSpPr txBox="1">
            <a:spLocks noChangeArrowheads="1"/>
          </p:cNvSpPr>
          <p:nvPr/>
        </p:nvSpPr>
        <p:spPr bwMode="auto">
          <a:xfrm>
            <a:off x="4937919" y="4802308"/>
            <a:ext cx="504825" cy="246221"/>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000" dirty="0" smtClean="0">
                <a:solidFill>
                  <a:schemeClr val="bg1"/>
                </a:solidFill>
              </a:rPr>
              <a:t>YES</a:t>
            </a:r>
            <a:endParaRPr lang="en-US" sz="1000" dirty="0">
              <a:solidFill>
                <a:schemeClr val="bg1"/>
              </a:solidFill>
            </a:endParaRPr>
          </a:p>
        </p:txBody>
      </p:sp>
      <p:sp>
        <p:nvSpPr>
          <p:cNvPr id="42" name="Text Box 113"/>
          <p:cNvSpPr txBox="1">
            <a:spLocks noChangeArrowheads="1"/>
          </p:cNvSpPr>
          <p:nvPr/>
        </p:nvSpPr>
        <p:spPr bwMode="auto">
          <a:xfrm>
            <a:off x="5702300" y="4800600"/>
            <a:ext cx="504825" cy="246221"/>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000" dirty="0" smtClean="0">
                <a:solidFill>
                  <a:schemeClr val="bg1"/>
                </a:solidFill>
              </a:rPr>
              <a:t>NO</a:t>
            </a:r>
            <a:endParaRPr lang="en-US" sz="1000" dirty="0">
              <a:solidFill>
                <a:schemeClr val="bg1"/>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a:stretch/>
        </p:blipFill>
        <p:spPr bwMode="auto">
          <a:xfrm>
            <a:off x="38099" y="1981200"/>
            <a:ext cx="9058276" cy="313938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509264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descr="tpmain with dph wash"/>
          <p:cNvSpPr>
            <a:spLocks noChangeArrowheads="1"/>
          </p:cNvSpPr>
          <p:nvPr/>
        </p:nvSpPr>
        <p:spPr bwMode="auto">
          <a:xfrm>
            <a:off x="1790700" y="1946275"/>
            <a:ext cx="5486400" cy="3314700"/>
          </a:xfrm>
          <a:prstGeom prst="rect">
            <a:avLst/>
          </a:prstGeom>
          <a:blipFill dpi="0" rotWithShape="1">
            <a:blip r:embed="rId2"/>
            <a:srcRect/>
            <a:stretch>
              <a:fillRect/>
            </a:stretch>
          </a:blipFill>
          <a:ln w="9525">
            <a:solidFill>
              <a:srgbClr val="000066"/>
            </a:solidFill>
            <a:miter lim="800000"/>
            <a:headEnd/>
            <a:tailEnd/>
          </a:ln>
        </p:spPr>
        <p:txBody>
          <a:bodyPr/>
          <a:lstStyle/>
          <a:p>
            <a:endParaRPr lang="en-US"/>
          </a:p>
        </p:txBody>
      </p:sp>
      <p:sp>
        <p:nvSpPr>
          <p:cNvPr id="3" name="Rounded Rectangular Callout 2"/>
          <p:cNvSpPr/>
          <p:nvPr/>
        </p:nvSpPr>
        <p:spPr>
          <a:xfrm>
            <a:off x="4697413" y="4329113"/>
            <a:ext cx="1752600" cy="838200"/>
          </a:xfrm>
          <a:prstGeom prst="wedgeRoundRectCallout">
            <a:avLst>
              <a:gd name="adj1" fmla="val -2279"/>
              <a:gd name="adj2" fmla="val 22394"/>
              <a:gd name="adj3" fmla="val 16667"/>
            </a:avLst>
          </a:prstGeom>
          <a:solidFill>
            <a:srgbClr val="A34F5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196" name="Rectangle 107"/>
          <p:cNvSpPr>
            <a:spLocks noChangeArrowheads="1"/>
          </p:cNvSpPr>
          <p:nvPr/>
        </p:nvSpPr>
        <p:spPr bwMode="auto">
          <a:xfrm>
            <a:off x="5332413" y="4818063"/>
            <a:ext cx="461962" cy="271462"/>
          </a:xfrm>
          <a:prstGeom prst="rect">
            <a:avLst/>
          </a:prstGeom>
          <a:solidFill>
            <a:srgbClr val="D3A5AD"/>
          </a:solidFill>
          <a:ln w="9525">
            <a:solidFill>
              <a:schemeClr val="bg1"/>
            </a:solidFill>
            <a:miter lim="800000"/>
            <a:headEnd/>
            <a:tailEnd/>
          </a:ln>
        </p:spPr>
        <p:txBody>
          <a:bodyPr wrap="none" anchor="ctr"/>
          <a:lstStyle/>
          <a:p>
            <a:endParaRPr lang="en-US">
              <a:solidFill>
                <a:srgbClr val="A34F5D"/>
              </a:solidFill>
            </a:endParaRPr>
          </a:p>
        </p:txBody>
      </p:sp>
      <p:sp>
        <p:nvSpPr>
          <p:cNvPr id="8197" name="Rectangle 1"/>
          <p:cNvSpPr>
            <a:spLocks noChangeArrowheads="1"/>
          </p:cNvSpPr>
          <p:nvPr/>
        </p:nvSpPr>
        <p:spPr bwMode="auto">
          <a:xfrm>
            <a:off x="5368925" y="4818063"/>
            <a:ext cx="406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spcBef>
                <a:spcPct val="50000"/>
              </a:spcBef>
            </a:pPr>
            <a:r>
              <a:rPr lang="en-US" sz="1200">
                <a:solidFill>
                  <a:schemeClr val="bg1"/>
                </a:solidFill>
              </a:rPr>
              <a:t>OK</a:t>
            </a:r>
          </a:p>
        </p:txBody>
      </p:sp>
      <p:sp>
        <p:nvSpPr>
          <p:cNvPr id="8198" name="Text Box 113"/>
          <p:cNvSpPr txBox="1">
            <a:spLocks noChangeArrowheads="1"/>
          </p:cNvSpPr>
          <p:nvPr/>
        </p:nvSpPr>
        <p:spPr bwMode="auto">
          <a:xfrm>
            <a:off x="4651375" y="4308475"/>
            <a:ext cx="1852613"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000">
                <a:solidFill>
                  <a:schemeClr val="bg1"/>
                </a:solidFill>
              </a:rPr>
              <a:t>My issue has been resolved, please cancel my Help Request.</a:t>
            </a:r>
          </a:p>
        </p:txBody>
      </p:sp>
      <p:pic>
        <p:nvPicPr>
          <p:cNvPr id="8199" name="Picture 3"/>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1851025" y="3270250"/>
            <a:ext cx="668338"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0" name="Picture 4"/>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2624138" y="3275013"/>
            <a:ext cx="681037" cy="68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1" name="Picture 5"/>
          <p:cNvPicPr>
            <a:picLocks noChangeAspect="1"/>
          </p:cNvPicPr>
          <p:nvPr/>
        </p:nvPicPr>
        <p:blipFill>
          <a:blip r:embed="rId5">
            <a:extLst>
              <a:ext uri="{28A0092B-C50C-407E-A947-70E740481C1C}">
                <a14:useLocalDpi xmlns:a14="http://schemas.microsoft.com/office/drawing/2010/main"/>
              </a:ext>
            </a:extLst>
          </a:blip>
          <a:srcRect/>
          <a:stretch>
            <a:fillRect/>
          </a:stretch>
        </p:blipFill>
        <p:spPr bwMode="auto">
          <a:xfrm>
            <a:off x="2622550" y="2619375"/>
            <a:ext cx="668338"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2" name="Picture 6"/>
          <p:cNvPicPr>
            <a:picLocks noChangeAspect="1"/>
          </p:cNvPicPr>
          <p:nvPr/>
        </p:nvPicPr>
        <p:blipFill>
          <a:blip r:embed="rId6">
            <a:extLst>
              <a:ext uri="{28A0092B-C50C-407E-A947-70E740481C1C}">
                <a14:useLocalDpi xmlns:a14="http://schemas.microsoft.com/office/drawing/2010/main"/>
              </a:ext>
            </a:extLst>
          </a:blip>
          <a:srcRect/>
          <a:stretch>
            <a:fillRect/>
          </a:stretch>
        </p:blipFill>
        <p:spPr bwMode="auto">
          <a:xfrm>
            <a:off x="1844675" y="2622550"/>
            <a:ext cx="690563" cy="69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3" name="Picture 10"/>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2609850" y="1989138"/>
            <a:ext cx="684213" cy="68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4" name="Picture 14"/>
          <p:cNvPicPr>
            <a:picLocks noChangeAspect="1"/>
          </p:cNvPicPr>
          <p:nvPr/>
        </p:nvPicPr>
        <p:blipFill>
          <a:blip r:embed="rId8">
            <a:extLst>
              <a:ext uri="{28A0092B-C50C-407E-A947-70E740481C1C}">
                <a14:useLocalDpi xmlns:a14="http://schemas.microsoft.com/office/drawing/2010/main"/>
              </a:ext>
            </a:extLst>
          </a:blip>
          <a:srcRect/>
          <a:stretch>
            <a:fillRect/>
          </a:stretch>
        </p:blipFill>
        <p:spPr bwMode="auto">
          <a:xfrm>
            <a:off x="6543675" y="2598738"/>
            <a:ext cx="744538"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5" name="Picture 8"/>
          <p:cNvPicPr>
            <a:picLocks noChangeAspect="1"/>
          </p:cNvPicPr>
          <p:nvPr/>
        </p:nvPicPr>
        <p:blipFill>
          <a:blip r:embed="rId9">
            <a:extLst>
              <a:ext uri="{28A0092B-C50C-407E-A947-70E740481C1C}">
                <a14:useLocalDpi xmlns:a14="http://schemas.microsoft.com/office/drawing/2010/main"/>
              </a:ext>
            </a:extLst>
          </a:blip>
          <a:srcRect/>
          <a:stretch>
            <a:fillRect/>
          </a:stretch>
        </p:blipFill>
        <p:spPr bwMode="auto">
          <a:xfrm>
            <a:off x="6543675" y="4637088"/>
            <a:ext cx="744538"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6" name="Freeform 76"/>
          <p:cNvSpPr>
            <a:spLocks/>
          </p:cNvSpPr>
          <p:nvPr/>
        </p:nvSpPr>
        <p:spPr bwMode="auto">
          <a:xfrm>
            <a:off x="1860550" y="4389438"/>
            <a:ext cx="1949450" cy="273050"/>
          </a:xfrm>
          <a:custGeom>
            <a:avLst/>
            <a:gdLst>
              <a:gd name="T0" fmla="*/ 2147483647 w 2688"/>
              <a:gd name="T1" fmla="*/ 2147483647 h 432"/>
              <a:gd name="T2" fmla="*/ 2147483647 w 2688"/>
              <a:gd name="T3" fmla="*/ 2147483647 h 432"/>
              <a:gd name="T4" fmla="*/ 2147483647 w 2688"/>
              <a:gd name="T5" fmla="*/ 2147483647 h 432"/>
              <a:gd name="T6" fmla="*/ 2147483647 w 2688"/>
              <a:gd name="T7" fmla="*/ 2147483647 h 432"/>
              <a:gd name="T8" fmla="*/ 2147483647 w 2688"/>
              <a:gd name="T9" fmla="*/ 2147483647 h 432"/>
              <a:gd name="T10" fmla="*/ 2147483647 w 2688"/>
              <a:gd name="T11" fmla="*/ 0 h 432"/>
              <a:gd name="T12" fmla="*/ 2147483647 w 2688"/>
              <a:gd name="T13" fmla="*/ 0 h 432"/>
              <a:gd name="T14" fmla="*/ 0 w 2688"/>
              <a:gd name="T15" fmla="*/ 2147483647 h 432"/>
              <a:gd name="T16" fmla="*/ 0 w 2688"/>
              <a:gd name="T17" fmla="*/ 2147483647 h 432"/>
              <a:gd name="T18" fmla="*/ 2147483647 w 2688"/>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88"/>
              <a:gd name="T31" fmla="*/ 0 h 432"/>
              <a:gd name="T32" fmla="*/ 2688 w 2688"/>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88" h="432">
                <a:moveTo>
                  <a:pt x="96" y="432"/>
                </a:moveTo>
                <a:lnTo>
                  <a:pt x="2592" y="432"/>
                </a:lnTo>
                <a:cubicBezTo>
                  <a:pt x="2645" y="432"/>
                  <a:pt x="2688" y="389"/>
                  <a:pt x="2688" y="336"/>
                </a:cubicBezTo>
                <a:cubicBezTo>
                  <a:pt x="2688" y="336"/>
                  <a:pt x="2688" y="336"/>
                  <a:pt x="2688" y="336"/>
                </a:cubicBezTo>
                <a:lnTo>
                  <a:pt x="2688" y="96"/>
                </a:lnTo>
                <a:cubicBezTo>
                  <a:pt x="2688" y="43"/>
                  <a:pt x="2645" y="0"/>
                  <a:pt x="2592" y="0"/>
                </a:cubicBezTo>
                <a:lnTo>
                  <a:pt x="96" y="0"/>
                </a:lnTo>
                <a:cubicBezTo>
                  <a:pt x="43" y="0"/>
                  <a:pt x="0" y="43"/>
                  <a:pt x="0" y="96"/>
                </a:cubicBezTo>
                <a:lnTo>
                  <a:pt x="0" y="336"/>
                </a:lnTo>
                <a:cubicBezTo>
                  <a:pt x="0" y="389"/>
                  <a:pt x="43" y="432"/>
                  <a:pt x="96" y="432"/>
                </a:cubicBezTo>
                <a:close/>
              </a:path>
            </a:pathLst>
          </a:custGeom>
          <a:solidFill>
            <a:srgbClr val="658CD9"/>
          </a:solidFill>
          <a:ln w="9525" cap="rnd">
            <a:solidFill>
              <a:srgbClr val="6699FF"/>
            </a:solidFill>
            <a:round/>
            <a:headEnd/>
            <a:tailEnd/>
          </a:ln>
        </p:spPr>
        <p:txBody>
          <a:bodyPr/>
          <a:lstStyle/>
          <a:p>
            <a:endParaRPr lang="en-US"/>
          </a:p>
        </p:txBody>
      </p:sp>
      <p:sp>
        <p:nvSpPr>
          <p:cNvPr id="8207" name="Freeform 153"/>
          <p:cNvSpPr>
            <a:spLocks/>
          </p:cNvSpPr>
          <p:nvPr/>
        </p:nvSpPr>
        <p:spPr bwMode="auto">
          <a:xfrm>
            <a:off x="1860550" y="4389438"/>
            <a:ext cx="1035050" cy="273050"/>
          </a:xfrm>
          <a:custGeom>
            <a:avLst/>
            <a:gdLst>
              <a:gd name="T0" fmla="*/ 2147483647 w 2688"/>
              <a:gd name="T1" fmla="*/ 2147483647 h 432"/>
              <a:gd name="T2" fmla="*/ 2147483647 w 2688"/>
              <a:gd name="T3" fmla="*/ 2147483647 h 432"/>
              <a:gd name="T4" fmla="*/ 2147483647 w 2688"/>
              <a:gd name="T5" fmla="*/ 2147483647 h 432"/>
              <a:gd name="T6" fmla="*/ 2147483647 w 2688"/>
              <a:gd name="T7" fmla="*/ 2147483647 h 432"/>
              <a:gd name="T8" fmla="*/ 2147483647 w 2688"/>
              <a:gd name="T9" fmla="*/ 2147483647 h 432"/>
              <a:gd name="T10" fmla="*/ 2147483647 w 2688"/>
              <a:gd name="T11" fmla="*/ 0 h 432"/>
              <a:gd name="T12" fmla="*/ 2147483647 w 2688"/>
              <a:gd name="T13" fmla="*/ 0 h 432"/>
              <a:gd name="T14" fmla="*/ 0 w 2688"/>
              <a:gd name="T15" fmla="*/ 2147483647 h 432"/>
              <a:gd name="T16" fmla="*/ 0 w 2688"/>
              <a:gd name="T17" fmla="*/ 2147483647 h 432"/>
              <a:gd name="T18" fmla="*/ 2147483647 w 2688"/>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88"/>
              <a:gd name="T31" fmla="*/ 0 h 432"/>
              <a:gd name="T32" fmla="*/ 2688 w 2688"/>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88" h="432">
                <a:moveTo>
                  <a:pt x="96" y="432"/>
                </a:moveTo>
                <a:lnTo>
                  <a:pt x="2592" y="432"/>
                </a:lnTo>
                <a:cubicBezTo>
                  <a:pt x="2645" y="432"/>
                  <a:pt x="2688" y="389"/>
                  <a:pt x="2688" y="336"/>
                </a:cubicBezTo>
                <a:cubicBezTo>
                  <a:pt x="2688" y="336"/>
                  <a:pt x="2688" y="336"/>
                  <a:pt x="2688" y="336"/>
                </a:cubicBezTo>
                <a:lnTo>
                  <a:pt x="2688" y="96"/>
                </a:lnTo>
                <a:cubicBezTo>
                  <a:pt x="2688" y="43"/>
                  <a:pt x="2645" y="0"/>
                  <a:pt x="2592" y="0"/>
                </a:cubicBezTo>
                <a:lnTo>
                  <a:pt x="96" y="0"/>
                </a:lnTo>
                <a:cubicBezTo>
                  <a:pt x="43" y="0"/>
                  <a:pt x="0" y="43"/>
                  <a:pt x="0" y="96"/>
                </a:cubicBezTo>
                <a:lnTo>
                  <a:pt x="0" y="336"/>
                </a:lnTo>
                <a:cubicBezTo>
                  <a:pt x="0" y="389"/>
                  <a:pt x="43" y="432"/>
                  <a:pt x="96" y="432"/>
                </a:cubicBezTo>
                <a:close/>
              </a:path>
            </a:pathLst>
          </a:custGeom>
          <a:solidFill>
            <a:srgbClr val="000066"/>
          </a:solidFill>
          <a:ln w="3175" cap="rnd">
            <a:solidFill>
              <a:srgbClr val="000066"/>
            </a:solidFill>
            <a:round/>
            <a:headEnd/>
            <a:tailEnd/>
          </a:ln>
        </p:spPr>
        <p:txBody>
          <a:bodyPr/>
          <a:lstStyle/>
          <a:p>
            <a:endParaRPr lang="en-US"/>
          </a:p>
        </p:txBody>
      </p:sp>
      <p:sp>
        <p:nvSpPr>
          <p:cNvPr id="8208" name="Freeform 55"/>
          <p:cNvSpPr>
            <a:spLocks/>
          </p:cNvSpPr>
          <p:nvPr/>
        </p:nvSpPr>
        <p:spPr bwMode="auto">
          <a:xfrm>
            <a:off x="3854450" y="4433888"/>
            <a:ext cx="628650" cy="257175"/>
          </a:xfrm>
          <a:custGeom>
            <a:avLst/>
            <a:gdLst>
              <a:gd name="T0" fmla="*/ 2147483647 w 1056"/>
              <a:gd name="T1" fmla="*/ 2147483647 h 432"/>
              <a:gd name="T2" fmla="*/ 2147483647 w 1056"/>
              <a:gd name="T3" fmla="*/ 2147483647 h 432"/>
              <a:gd name="T4" fmla="*/ 2147483647 w 1056"/>
              <a:gd name="T5" fmla="*/ 2147483647 h 432"/>
              <a:gd name="T6" fmla="*/ 2147483647 w 1056"/>
              <a:gd name="T7" fmla="*/ 2147483647 h 432"/>
              <a:gd name="T8" fmla="*/ 2147483647 w 1056"/>
              <a:gd name="T9" fmla="*/ 2147483647 h 432"/>
              <a:gd name="T10" fmla="*/ 2147483647 w 1056"/>
              <a:gd name="T11" fmla="*/ 0 h 432"/>
              <a:gd name="T12" fmla="*/ 2147483647 w 1056"/>
              <a:gd name="T13" fmla="*/ 0 h 432"/>
              <a:gd name="T14" fmla="*/ 0 w 1056"/>
              <a:gd name="T15" fmla="*/ 2147483647 h 432"/>
              <a:gd name="T16" fmla="*/ 0 w 1056"/>
              <a:gd name="T17" fmla="*/ 2147483647 h 432"/>
              <a:gd name="T18" fmla="*/ 2147483647 w 1056"/>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56"/>
              <a:gd name="T31" fmla="*/ 0 h 432"/>
              <a:gd name="T32" fmla="*/ 1056 w 1056"/>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56" h="432">
                <a:moveTo>
                  <a:pt x="96" y="432"/>
                </a:moveTo>
                <a:lnTo>
                  <a:pt x="960" y="432"/>
                </a:lnTo>
                <a:cubicBezTo>
                  <a:pt x="1013" y="432"/>
                  <a:pt x="1056" y="389"/>
                  <a:pt x="1056" y="336"/>
                </a:cubicBezTo>
                <a:cubicBezTo>
                  <a:pt x="1056" y="336"/>
                  <a:pt x="1056" y="336"/>
                  <a:pt x="1056" y="336"/>
                </a:cubicBezTo>
                <a:lnTo>
                  <a:pt x="1056" y="96"/>
                </a:lnTo>
                <a:cubicBezTo>
                  <a:pt x="1056" y="43"/>
                  <a:pt x="1013" y="0"/>
                  <a:pt x="960" y="0"/>
                </a:cubicBezTo>
                <a:lnTo>
                  <a:pt x="96" y="0"/>
                </a:lnTo>
                <a:cubicBezTo>
                  <a:pt x="43" y="0"/>
                  <a:pt x="0" y="43"/>
                  <a:pt x="0" y="96"/>
                </a:cubicBezTo>
                <a:lnTo>
                  <a:pt x="0" y="336"/>
                </a:lnTo>
                <a:cubicBezTo>
                  <a:pt x="0" y="389"/>
                  <a:pt x="43" y="432"/>
                  <a:pt x="96" y="432"/>
                </a:cubicBezTo>
                <a:close/>
              </a:path>
            </a:pathLst>
          </a:custGeom>
          <a:solidFill>
            <a:srgbClr val="658CD9"/>
          </a:solidFill>
          <a:ln w="0">
            <a:solidFill>
              <a:srgbClr val="000000"/>
            </a:solidFill>
            <a:round/>
            <a:headEnd/>
            <a:tailEnd/>
          </a:ln>
        </p:spPr>
        <p:txBody>
          <a:bodyPr/>
          <a:lstStyle/>
          <a:p>
            <a:endParaRPr lang="en-US"/>
          </a:p>
        </p:txBody>
      </p:sp>
      <p:sp>
        <p:nvSpPr>
          <p:cNvPr id="8209" name="Freeform 56"/>
          <p:cNvSpPr>
            <a:spLocks/>
          </p:cNvSpPr>
          <p:nvPr/>
        </p:nvSpPr>
        <p:spPr bwMode="auto">
          <a:xfrm>
            <a:off x="3854450" y="4389438"/>
            <a:ext cx="628650" cy="301625"/>
          </a:xfrm>
          <a:custGeom>
            <a:avLst/>
            <a:gdLst>
              <a:gd name="T0" fmla="*/ 2147483647 w 1056"/>
              <a:gd name="T1" fmla="*/ 2147483647 h 432"/>
              <a:gd name="T2" fmla="*/ 2147483647 w 1056"/>
              <a:gd name="T3" fmla="*/ 2147483647 h 432"/>
              <a:gd name="T4" fmla="*/ 2147483647 w 1056"/>
              <a:gd name="T5" fmla="*/ 2147483647 h 432"/>
              <a:gd name="T6" fmla="*/ 2147483647 w 1056"/>
              <a:gd name="T7" fmla="*/ 2147483647 h 432"/>
              <a:gd name="T8" fmla="*/ 2147483647 w 1056"/>
              <a:gd name="T9" fmla="*/ 2147483647 h 432"/>
              <a:gd name="T10" fmla="*/ 2147483647 w 1056"/>
              <a:gd name="T11" fmla="*/ 0 h 432"/>
              <a:gd name="T12" fmla="*/ 2147483647 w 1056"/>
              <a:gd name="T13" fmla="*/ 0 h 432"/>
              <a:gd name="T14" fmla="*/ 0 w 1056"/>
              <a:gd name="T15" fmla="*/ 2147483647 h 432"/>
              <a:gd name="T16" fmla="*/ 0 w 1056"/>
              <a:gd name="T17" fmla="*/ 2147483647 h 432"/>
              <a:gd name="T18" fmla="*/ 2147483647 w 1056"/>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56"/>
              <a:gd name="T31" fmla="*/ 0 h 432"/>
              <a:gd name="T32" fmla="*/ 1056 w 1056"/>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56" h="432">
                <a:moveTo>
                  <a:pt x="96" y="432"/>
                </a:moveTo>
                <a:lnTo>
                  <a:pt x="960" y="432"/>
                </a:lnTo>
                <a:cubicBezTo>
                  <a:pt x="1013" y="432"/>
                  <a:pt x="1056" y="389"/>
                  <a:pt x="1056" y="336"/>
                </a:cubicBezTo>
                <a:cubicBezTo>
                  <a:pt x="1056" y="336"/>
                  <a:pt x="1056" y="336"/>
                  <a:pt x="1056" y="336"/>
                </a:cubicBezTo>
                <a:lnTo>
                  <a:pt x="1056" y="96"/>
                </a:lnTo>
                <a:cubicBezTo>
                  <a:pt x="1056" y="43"/>
                  <a:pt x="1013" y="0"/>
                  <a:pt x="960" y="0"/>
                </a:cubicBezTo>
                <a:lnTo>
                  <a:pt x="96" y="0"/>
                </a:lnTo>
                <a:cubicBezTo>
                  <a:pt x="43" y="0"/>
                  <a:pt x="0" y="43"/>
                  <a:pt x="0" y="96"/>
                </a:cubicBezTo>
                <a:lnTo>
                  <a:pt x="0" y="336"/>
                </a:lnTo>
                <a:cubicBezTo>
                  <a:pt x="0" y="389"/>
                  <a:pt x="43" y="432"/>
                  <a:pt x="96" y="432"/>
                </a:cubicBezTo>
                <a:close/>
              </a:path>
            </a:pathLst>
          </a:custGeom>
          <a:solidFill>
            <a:srgbClr val="658CD9"/>
          </a:solidFill>
          <a:ln w="9525" cap="rnd">
            <a:solidFill>
              <a:srgbClr val="6699FF"/>
            </a:solidFill>
            <a:round/>
            <a:headEnd/>
            <a:tailEnd/>
          </a:ln>
        </p:spPr>
        <p:txBody>
          <a:bodyPr/>
          <a:lstStyle/>
          <a:p>
            <a:endParaRPr lang="en-US"/>
          </a:p>
        </p:txBody>
      </p:sp>
      <p:sp>
        <p:nvSpPr>
          <p:cNvPr id="8210" name="Freeform 84"/>
          <p:cNvSpPr>
            <a:spLocks/>
          </p:cNvSpPr>
          <p:nvPr/>
        </p:nvSpPr>
        <p:spPr bwMode="auto">
          <a:xfrm>
            <a:off x="3968750" y="4505325"/>
            <a:ext cx="400050" cy="146050"/>
          </a:xfrm>
          <a:custGeom>
            <a:avLst/>
            <a:gdLst>
              <a:gd name="T0" fmla="*/ 2147483647 w 252"/>
              <a:gd name="T1" fmla="*/ 2147483647 h 92"/>
              <a:gd name="T2" fmla="*/ 2147483647 w 252"/>
              <a:gd name="T3" fmla="*/ 0 h 92"/>
              <a:gd name="T4" fmla="*/ 0 w 252"/>
              <a:gd name="T5" fmla="*/ 0 h 92"/>
              <a:gd name="T6" fmla="*/ 2147483647 w 252"/>
              <a:gd name="T7" fmla="*/ 2147483647 h 92"/>
              <a:gd name="T8" fmla="*/ 0 60000 65536"/>
              <a:gd name="T9" fmla="*/ 0 60000 65536"/>
              <a:gd name="T10" fmla="*/ 0 60000 65536"/>
              <a:gd name="T11" fmla="*/ 0 60000 65536"/>
              <a:gd name="T12" fmla="*/ 0 w 252"/>
              <a:gd name="T13" fmla="*/ 0 h 92"/>
              <a:gd name="T14" fmla="*/ 252 w 252"/>
              <a:gd name="T15" fmla="*/ 92 h 92"/>
            </a:gdLst>
            <a:ahLst/>
            <a:cxnLst>
              <a:cxn ang="T8">
                <a:pos x="T0" y="T1"/>
              </a:cxn>
              <a:cxn ang="T9">
                <a:pos x="T2" y="T3"/>
              </a:cxn>
              <a:cxn ang="T10">
                <a:pos x="T4" y="T5"/>
              </a:cxn>
              <a:cxn ang="T11">
                <a:pos x="T6" y="T7"/>
              </a:cxn>
            </a:cxnLst>
            <a:rect l="T12" t="T13" r="T14" b="T15"/>
            <a:pathLst>
              <a:path w="252" h="92">
                <a:moveTo>
                  <a:pt x="126" y="92"/>
                </a:moveTo>
                <a:lnTo>
                  <a:pt x="252" y="0"/>
                </a:lnTo>
                <a:lnTo>
                  <a:pt x="0" y="0"/>
                </a:lnTo>
                <a:lnTo>
                  <a:pt x="126" y="92"/>
                </a:lnTo>
                <a:close/>
              </a:path>
            </a:pathLst>
          </a:custGeom>
          <a:solidFill>
            <a:srgbClr val="658C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11" name="TextBox 188"/>
          <p:cNvSpPr txBox="1">
            <a:spLocks noChangeArrowheads="1"/>
          </p:cNvSpPr>
          <p:nvPr/>
        </p:nvSpPr>
        <p:spPr bwMode="auto">
          <a:xfrm>
            <a:off x="3852863" y="4378325"/>
            <a:ext cx="63341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800">
                <a:solidFill>
                  <a:schemeClr val="bg1"/>
                </a:solidFill>
              </a:rPr>
              <a:t>Volume Mute</a:t>
            </a:r>
          </a:p>
        </p:txBody>
      </p:sp>
      <p:sp>
        <p:nvSpPr>
          <p:cNvPr id="8212" name="TextBox 188"/>
          <p:cNvSpPr txBox="1">
            <a:spLocks noChangeArrowheads="1"/>
          </p:cNvSpPr>
          <p:nvPr/>
        </p:nvSpPr>
        <p:spPr bwMode="auto">
          <a:xfrm>
            <a:off x="3019425" y="4389438"/>
            <a:ext cx="9144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800">
                <a:solidFill>
                  <a:schemeClr val="bg1"/>
                </a:solidFill>
              </a:rPr>
              <a:t>Volume </a:t>
            </a:r>
            <a:br>
              <a:rPr lang="en-US" sz="800">
                <a:solidFill>
                  <a:schemeClr val="bg1"/>
                </a:solidFill>
              </a:rPr>
            </a:br>
            <a:r>
              <a:rPr lang="en-US" sz="800">
                <a:solidFill>
                  <a:schemeClr val="bg1"/>
                </a:solidFill>
              </a:rPr>
              <a:t>up</a:t>
            </a:r>
          </a:p>
        </p:txBody>
      </p:sp>
      <p:sp>
        <p:nvSpPr>
          <p:cNvPr id="8213" name="TextBox 188"/>
          <p:cNvSpPr txBox="1">
            <a:spLocks noChangeArrowheads="1"/>
          </p:cNvSpPr>
          <p:nvPr/>
        </p:nvSpPr>
        <p:spPr bwMode="auto">
          <a:xfrm>
            <a:off x="1708150" y="4391025"/>
            <a:ext cx="914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800">
                <a:solidFill>
                  <a:schemeClr val="bg1"/>
                </a:solidFill>
              </a:rPr>
              <a:t>Volume </a:t>
            </a:r>
            <a:br>
              <a:rPr lang="en-US" sz="800">
                <a:solidFill>
                  <a:schemeClr val="bg1"/>
                </a:solidFill>
              </a:rPr>
            </a:br>
            <a:r>
              <a:rPr lang="en-US" sz="800">
                <a:solidFill>
                  <a:schemeClr val="bg1"/>
                </a:solidFill>
              </a:rPr>
              <a:t>Down</a:t>
            </a:r>
          </a:p>
        </p:txBody>
      </p:sp>
      <p:sp>
        <p:nvSpPr>
          <p:cNvPr id="8214" name="Freeform 85"/>
          <p:cNvSpPr>
            <a:spLocks/>
          </p:cNvSpPr>
          <p:nvPr/>
        </p:nvSpPr>
        <p:spPr bwMode="auto">
          <a:xfrm rot="5400000">
            <a:off x="1834356" y="4506119"/>
            <a:ext cx="176213" cy="73025"/>
          </a:xfrm>
          <a:custGeom>
            <a:avLst/>
            <a:gdLst>
              <a:gd name="T0" fmla="*/ 2147483647 w 252"/>
              <a:gd name="T1" fmla="*/ 2147483647 h 92"/>
              <a:gd name="T2" fmla="*/ 2147483647 w 252"/>
              <a:gd name="T3" fmla="*/ 0 h 92"/>
              <a:gd name="T4" fmla="*/ 0 w 252"/>
              <a:gd name="T5" fmla="*/ 0 h 92"/>
              <a:gd name="T6" fmla="*/ 2147483647 w 252"/>
              <a:gd name="T7" fmla="*/ 2147483647 h 92"/>
              <a:gd name="T8" fmla="*/ 0 60000 65536"/>
              <a:gd name="T9" fmla="*/ 0 60000 65536"/>
              <a:gd name="T10" fmla="*/ 0 60000 65536"/>
              <a:gd name="T11" fmla="*/ 0 60000 65536"/>
              <a:gd name="T12" fmla="*/ 0 w 252"/>
              <a:gd name="T13" fmla="*/ 0 h 92"/>
              <a:gd name="T14" fmla="*/ 252 w 252"/>
              <a:gd name="T15" fmla="*/ 92 h 92"/>
            </a:gdLst>
            <a:ahLst/>
            <a:cxnLst>
              <a:cxn ang="T8">
                <a:pos x="T0" y="T1"/>
              </a:cxn>
              <a:cxn ang="T9">
                <a:pos x="T2" y="T3"/>
              </a:cxn>
              <a:cxn ang="T10">
                <a:pos x="T4" y="T5"/>
              </a:cxn>
              <a:cxn ang="T11">
                <a:pos x="T6" y="T7"/>
              </a:cxn>
            </a:cxnLst>
            <a:rect l="T12" t="T13" r="T14" b="T15"/>
            <a:pathLst>
              <a:path w="252" h="92">
                <a:moveTo>
                  <a:pt x="126" y="92"/>
                </a:moveTo>
                <a:lnTo>
                  <a:pt x="252" y="0"/>
                </a:lnTo>
                <a:lnTo>
                  <a:pt x="0" y="0"/>
                </a:lnTo>
                <a:lnTo>
                  <a:pt x="126" y="92"/>
                </a:lnTo>
                <a:close/>
              </a:path>
            </a:pathLst>
          </a:custGeom>
          <a:solidFill>
            <a:srgbClr val="658CD9"/>
          </a:solidFill>
          <a:ln w="9525" cap="rnd">
            <a:solidFill>
              <a:schemeClr val="bg1"/>
            </a:solidFill>
            <a:round/>
            <a:headEnd/>
            <a:tailEnd/>
          </a:ln>
        </p:spPr>
        <p:txBody>
          <a:bodyPr/>
          <a:lstStyle/>
          <a:p>
            <a:endParaRPr lang="en-US"/>
          </a:p>
        </p:txBody>
      </p:sp>
      <p:sp>
        <p:nvSpPr>
          <p:cNvPr id="25" name="Freeform 85"/>
          <p:cNvSpPr>
            <a:spLocks/>
          </p:cNvSpPr>
          <p:nvPr/>
        </p:nvSpPr>
        <p:spPr bwMode="auto">
          <a:xfrm rot="16200000">
            <a:off x="3650456" y="4506119"/>
            <a:ext cx="176213" cy="73025"/>
          </a:xfrm>
          <a:custGeom>
            <a:avLst/>
            <a:gdLst>
              <a:gd name="T0" fmla="*/ 2147483647 w 252"/>
              <a:gd name="T1" fmla="*/ 2147483647 h 92"/>
              <a:gd name="T2" fmla="*/ 2147483647 w 252"/>
              <a:gd name="T3" fmla="*/ 0 h 92"/>
              <a:gd name="T4" fmla="*/ 0 w 252"/>
              <a:gd name="T5" fmla="*/ 0 h 92"/>
              <a:gd name="T6" fmla="*/ 2147483647 w 252"/>
              <a:gd name="T7" fmla="*/ 2147483647 h 92"/>
              <a:gd name="T8" fmla="*/ 0 60000 65536"/>
              <a:gd name="T9" fmla="*/ 0 60000 65536"/>
              <a:gd name="T10" fmla="*/ 0 60000 65536"/>
              <a:gd name="T11" fmla="*/ 0 60000 65536"/>
              <a:gd name="T12" fmla="*/ 0 w 252"/>
              <a:gd name="T13" fmla="*/ 0 h 92"/>
              <a:gd name="T14" fmla="*/ 252 w 252"/>
              <a:gd name="T15" fmla="*/ 92 h 92"/>
            </a:gdLst>
            <a:ahLst/>
            <a:cxnLst>
              <a:cxn ang="T8">
                <a:pos x="T0" y="T1"/>
              </a:cxn>
              <a:cxn ang="T9">
                <a:pos x="T2" y="T3"/>
              </a:cxn>
              <a:cxn ang="T10">
                <a:pos x="T4" y="T5"/>
              </a:cxn>
              <a:cxn ang="T11">
                <a:pos x="T6" y="T7"/>
              </a:cxn>
            </a:cxnLst>
            <a:rect l="T12" t="T13" r="T14" b="T15"/>
            <a:pathLst>
              <a:path w="252" h="92">
                <a:moveTo>
                  <a:pt x="126" y="92"/>
                </a:moveTo>
                <a:lnTo>
                  <a:pt x="252" y="0"/>
                </a:lnTo>
                <a:lnTo>
                  <a:pt x="0" y="0"/>
                </a:lnTo>
                <a:lnTo>
                  <a:pt x="126" y="92"/>
                </a:lnTo>
                <a:close/>
              </a:path>
            </a:pathLst>
          </a:custGeom>
          <a:solidFill>
            <a:schemeClr val="accent6"/>
          </a:solidFill>
          <a:ln w="9525" cap="rnd">
            <a:solidFill>
              <a:schemeClr val="bg1"/>
            </a:solidFill>
            <a:round/>
            <a:headEnd/>
            <a:tailEnd/>
          </a:ln>
        </p:spPr>
        <p:txBody>
          <a:bodyPr/>
          <a:lstStyle/>
          <a:p>
            <a:pPr>
              <a:defRPr/>
            </a:pPr>
            <a:endParaRPr lang="en-US"/>
          </a:p>
        </p:txBody>
      </p:sp>
      <p:pic>
        <p:nvPicPr>
          <p:cNvPr id="8216" name="Picture 7"/>
          <p:cNvPicPr>
            <a:picLocks noChangeAspect="1"/>
          </p:cNvPicPr>
          <p:nvPr/>
        </p:nvPicPr>
        <p:blipFill>
          <a:blip r:embed="rId10">
            <a:extLst>
              <a:ext uri="{28A0092B-C50C-407E-A947-70E740481C1C}">
                <a14:useLocalDpi xmlns:a14="http://schemas.microsoft.com/office/drawing/2010/main"/>
              </a:ext>
            </a:extLst>
          </a:blip>
          <a:srcRect/>
          <a:stretch>
            <a:fillRect/>
          </a:stretch>
        </p:blipFill>
        <p:spPr bwMode="auto">
          <a:xfrm>
            <a:off x="3857625" y="4741863"/>
            <a:ext cx="636588"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7" name="Picture 9"/>
          <p:cNvPicPr>
            <a:picLocks noChangeAspect="1"/>
          </p:cNvPicPr>
          <p:nvPr/>
        </p:nvPicPr>
        <p:blipFill>
          <a:blip r:embed="rId11">
            <a:extLst>
              <a:ext uri="{28A0092B-C50C-407E-A947-70E740481C1C}">
                <a14:useLocalDpi xmlns:a14="http://schemas.microsoft.com/office/drawing/2010/main"/>
              </a:ext>
            </a:extLst>
          </a:blip>
          <a:srcRect/>
          <a:stretch>
            <a:fillRect/>
          </a:stretch>
        </p:blipFill>
        <p:spPr bwMode="auto">
          <a:xfrm>
            <a:off x="3190875" y="4741863"/>
            <a:ext cx="641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8" name="Picture 12"/>
          <p:cNvPicPr>
            <a:picLocks noChangeAspect="1"/>
          </p:cNvPicPr>
          <p:nvPr/>
        </p:nvPicPr>
        <p:blipFill>
          <a:blip r:embed="rId12">
            <a:extLst>
              <a:ext uri="{28A0092B-C50C-407E-A947-70E740481C1C}">
                <a14:useLocalDpi xmlns:a14="http://schemas.microsoft.com/office/drawing/2010/main"/>
              </a:ext>
            </a:extLst>
          </a:blip>
          <a:srcRect/>
          <a:stretch>
            <a:fillRect/>
          </a:stretch>
        </p:blipFill>
        <p:spPr bwMode="auto">
          <a:xfrm>
            <a:off x="2516188" y="4741863"/>
            <a:ext cx="641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9" name="Picture 11"/>
          <p:cNvPicPr>
            <a:picLocks noChangeAspect="1"/>
          </p:cNvPicPr>
          <p:nvPr/>
        </p:nvPicPr>
        <p:blipFill>
          <a:blip r:embed="rId13">
            <a:extLst>
              <a:ext uri="{28A0092B-C50C-407E-A947-70E740481C1C}">
                <a14:useLocalDpi xmlns:a14="http://schemas.microsoft.com/office/drawing/2010/main"/>
              </a:ext>
            </a:extLst>
          </a:blip>
          <a:srcRect/>
          <a:stretch>
            <a:fillRect/>
          </a:stretch>
        </p:blipFill>
        <p:spPr bwMode="auto">
          <a:xfrm>
            <a:off x="1847850" y="1997075"/>
            <a:ext cx="677863"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20" name="Picture 15"/>
          <p:cNvPicPr>
            <a:picLocks noChangeAspect="1"/>
          </p:cNvPicPr>
          <p:nvPr/>
        </p:nvPicPr>
        <p:blipFill>
          <a:blip r:embed="rId14">
            <a:extLst>
              <a:ext uri="{28A0092B-C50C-407E-A947-70E740481C1C}">
                <a14:useLocalDpi xmlns:a14="http://schemas.microsoft.com/office/drawing/2010/main"/>
              </a:ext>
            </a:extLst>
          </a:blip>
          <a:srcRect/>
          <a:stretch>
            <a:fillRect/>
          </a:stretch>
        </p:blipFill>
        <p:spPr bwMode="auto">
          <a:xfrm>
            <a:off x="6543675" y="1974850"/>
            <a:ext cx="744538"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21" name="Picture 1"/>
          <p:cNvPicPr>
            <a:picLocks noChangeAspect="1"/>
          </p:cNvPicPr>
          <p:nvPr/>
        </p:nvPicPr>
        <p:blipFill>
          <a:blip r:embed="rId15">
            <a:extLst>
              <a:ext uri="{28A0092B-C50C-407E-A947-70E740481C1C}">
                <a14:useLocalDpi xmlns:a14="http://schemas.microsoft.com/office/drawing/2010/main"/>
              </a:ext>
            </a:extLst>
          </a:blip>
          <a:srcRect/>
          <a:stretch>
            <a:fillRect/>
          </a:stretch>
        </p:blipFill>
        <p:spPr bwMode="auto">
          <a:xfrm>
            <a:off x="1854200" y="4741863"/>
            <a:ext cx="6223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32"/>
          <p:cNvPicPr>
            <a:picLocks noChangeAspect="1"/>
          </p:cNvPicPr>
          <p:nvPr/>
        </p:nvPicPr>
        <p:blipFill>
          <a:blip r:embed="rId16">
            <a:duotone>
              <a:schemeClr val="accent4">
                <a:shade val="45000"/>
                <a:satMod val="135000"/>
              </a:schemeClr>
              <a:prstClr val="white"/>
            </a:duotone>
            <a:extLst>
              <a:ext uri="{28A0092B-C50C-407E-A947-70E740481C1C}">
                <a14:useLocalDpi xmlns:a14="http://schemas.microsoft.com/office/drawing/2010/main"/>
              </a:ext>
            </a:extLst>
          </a:blip>
          <a:stretch>
            <a:fillRect/>
          </a:stretch>
        </p:blipFill>
        <p:spPr>
          <a:xfrm>
            <a:off x="6546913" y="3886200"/>
            <a:ext cx="744537" cy="744537"/>
          </a:xfrm>
          <a:prstGeom prst="rect">
            <a:avLst/>
          </a:prstGeom>
        </p:spPr>
      </p:pic>
      <p:pic>
        <p:nvPicPr>
          <p:cNvPr id="8223" name="Picture 33"/>
          <p:cNvPicPr>
            <a:picLocks noChangeAspect="1"/>
          </p:cNvPicPr>
          <p:nvPr/>
        </p:nvPicPr>
        <p:blipFill>
          <a:blip r:embed="rId17" cstate="screen">
            <a:extLst>
              <a:ext uri="{28A0092B-C50C-407E-A947-70E740481C1C}">
                <a14:useLocalDpi xmlns:a14="http://schemas.microsoft.com/office/drawing/2010/main"/>
              </a:ext>
            </a:extLst>
          </a:blip>
          <a:srcRect b="21167"/>
          <a:stretch>
            <a:fillRect/>
          </a:stretch>
        </p:blipFill>
        <p:spPr bwMode="auto">
          <a:xfrm>
            <a:off x="6548438" y="3267075"/>
            <a:ext cx="74295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TextBox 41"/>
          <p:cNvSpPr txBox="1">
            <a:spLocks noChangeArrowheads="1"/>
          </p:cNvSpPr>
          <p:nvPr/>
        </p:nvSpPr>
        <p:spPr bwMode="auto">
          <a:xfrm>
            <a:off x="3019425" y="1219200"/>
            <a:ext cx="3228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dirty="0"/>
              <a:t>¼  of our calls were resolved </a:t>
            </a:r>
            <a:r>
              <a:rPr lang="en-US" dirty="0" smtClean="0"/>
              <a:t>by the time  </a:t>
            </a:r>
            <a:r>
              <a:rPr lang="en-US" dirty="0"/>
              <a:t>we arrived.</a:t>
            </a:r>
          </a:p>
        </p:txBody>
      </p:sp>
      <p:sp>
        <p:nvSpPr>
          <p:cNvPr id="35" name="TextBox 42"/>
          <p:cNvSpPr txBox="1">
            <a:spLocks noChangeArrowheads="1"/>
          </p:cNvSpPr>
          <p:nvPr/>
        </p:nvSpPr>
        <p:spPr bwMode="auto">
          <a:xfrm>
            <a:off x="1666875" y="1357313"/>
            <a:ext cx="12557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dirty="0"/>
              <a:t>Then</a:t>
            </a:r>
          </a:p>
        </p:txBody>
      </p:sp>
      <p:sp>
        <p:nvSpPr>
          <p:cNvPr id="36" name="TextBox 35"/>
          <p:cNvSpPr txBox="1">
            <a:spLocks noChangeArrowheads="1"/>
          </p:cNvSpPr>
          <p:nvPr/>
        </p:nvSpPr>
        <p:spPr bwMode="auto">
          <a:xfrm>
            <a:off x="1524000" y="5622925"/>
            <a:ext cx="12493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t>Now</a:t>
            </a:r>
          </a:p>
        </p:txBody>
      </p:sp>
      <p:sp>
        <p:nvSpPr>
          <p:cNvPr id="37" name="TextBox 36"/>
          <p:cNvSpPr txBox="1">
            <a:spLocks noChangeArrowheads="1"/>
          </p:cNvSpPr>
          <p:nvPr/>
        </p:nvSpPr>
        <p:spPr bwMode="auto">
          <a:xfrm>
            <a:off x="3017838" y="5500688"/>
            <a:ext cx="30781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dirty="0"/>
              <a:t>¼ of our calls are cancelled before we </a:t>
            </a:r>
            <a:r>
              <a:rPr lang="en-US" dirty="0" smtClean="0"/>
              <a:t>leave our desk.</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00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childTnLst>
                                </p:cTn>
                              </p:par>
                            </p:childTnLst>
                          </p:cTn>
                        </p:par>
                        <p:par>
                          <p:cTn id="8" fill="hold">
                            <p:stCondLst>
                              <p:cond delay="2500"/>
                            </p:stCondLst>
                            <p:childTnLst>
                              <p:par>
                                <p:cTn id="9" presetID="10" presetClass="entr" presetSubtype="0" fill="hold" grpId="0" nodeType="afterEffect">
                                  <p:stCondLst>
                                    <p:cond delay="2000"/>
                                  </p:stCondLst>
                                  <p:childTnLst>
                                    <p:set>
                                      <p:cBhvr>
                                        <p:cTn id="10" dur="1" fill="hold">
                                          <p:stCondLst>
                                            <p:cond delay="0"/>
                                          </p:stCondLst>
                                        </p:cTn>
                                        <p:tgtEl>
                                          <p:spTgt spid="37"/>
                                        </p:tgtEl>
                                        <p:attrNameLst>
                                          <p:attrName>style.visibility</p:attrName>
                                        </p:attrNameLst>
                                      </p:cBhvr>
                                      <p:to>
                                        <p:strVal val="visible"/>
                                      </p:to>
                                    </p:set>
                                    <p:animEffect transition="in" filter="fade">
                                      <p:cBhvr>
                                        <p:cTn id="11"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descr="tpmain with dph wash"/>
          <p:cNvSpPr>
            <a:spLocks noChangeArrowheads="1"/>
          </p:cNvSpPr>
          <p:nvPr/>
        </p:nvSpPr>
        <p:spPr bwMode="auto">
          <a:xfrm>
            <a:off x="1819275" y="1946275"/>
            <a:ext cx="5486400" cy="3314700"/>
          </a:xfrm>
          <a:prstGeom prst="rect">
            <a:avLst/>
          </a:prstGeom>
          <a:blipFill dpi="0" rotWithShape="1">
            <a:blip r:embed="rId2"/>
            <a:srcRect/>
            <a:stretch>
              <a:fillRect/>
            </a:stretch>
          </a:blipFill>
          <a:ln w="9525">
            <a:solidFill>
              <a:srgbClr val="000066"/>
            </a:solidFill>
            <a:miter lim="800000"/>
            <a:headEnd/>
            <a:tailEnd/>
          </a:ln>
        </p:spPr>
        <p:txBody>
          <a:bodyPr/>
          <a:lstStyle/>
          <a:p>
            <a:endParaRPr lang="en-US"/>
          </a:p>
        </p:txBody>
      </p:sp>
      <p:sp>
        <p:nvSpPr>
          <p:cNvPr id="9219" name="Rectangle 106"/>
          <p:cNvSpPr>
            <a:spLocks noChangeArrowheads="1"/>
          </p:cNvSpPr>
          <p:nvPr/>
        </p:nvSpPr>
        <p:spPr bwMode="auto">
          <a:xfrm>
            <a:off x="3322638" y="1974850"/>
            <a:ext cx="3160712" cy="2284413"/>
          </a:xfrm>
          <a:prstGeom prst="rect">
            <a:avLst/>
          </a:prstGeom>
          <a:solidFill>
            <a:srgbClr val="A34F5D"/>
          </a:solidFill>
          <a:ln w="9525" cap="rnd">
            <a:solidFill>
              <a:srgbClr val="000066"/>
            </a:solidFill>
            <a:round/>
            <a:headEnd/>
            <a:tailEnd/>
          </a:ln>
        </p:spPr>
        <p:txBody>
          <a:bodyPr/>
          <a:lstStyle/>
          <a:p>
            <a:endParaRPr lang="en-US"/>
          </a:p>
        </p:txBody>
      </p:sp>
      <p:sp>
        <p:nvSpPr>
          <p:cNvPr id="9220" name="Rectangle 107"/>
          <p:cNvSpPr>
            <a:spLocks noChangeArrowheads="1"/>
          </p:cNvSpPr>
          <p:nvPr/>
        </p:nvSpPr>
        <p:spPr bwMode="auto">
          <a:xfrm>
            <a:off x="3856038" y="3956050"/>
            <a:ext cx="2057400" cy="271463"/>
          </a:xfrm>
          <a:prstGeom prst="rect">
            <a:avLst/>
          </a:prstGeom>
          <a:solidFill>
            <a:srgbClr val="D3A5AD"/>
          </a:solidFill>
          <a:ln w="9525">
            <a:solidFill>
              <a:schemeClr val="bg1"/>
            </a:solidFill>
            <a:miter lim="800000"/>
            <a:headEnd/>
            <a:tailEnd/>
          </a:ln>
        </p:spPr>
        <p:txBody>
          <a:bodyPr wrap="none" anchor="ctr"/>
          <a:lstStyle/>
          <a:p>
            <a:endParaRPr lang="en-US">
              <a:solidFill>
                <a:srgbClr val="A34F5D"/>
              </a:solidFill>
            </a:endParaRPr>
          </a:p>
        </p:txBody>
      </p:sp>
      <p:sp>
        <p:nvSpPr>
          <p:cNvPr id="9221" name="Text Box 115"/>
          <p:cNvSpPr txBox="1">
            <a:spLocks noChangeArrowheads="1"/>
          </p:cNvSpPr>
          <p:nvPr/>
        </p:nvSpPr>
        <p:spPr bwMode="auto">
          <a:xfrm>
            <a:off x="4052888" y="3965575"/>
            <a:ext cx="1752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200">
                <a:solidFill>
                  <a:schemeClr val="bg1"/>
                </a:solidFill>
              </a:rPr>
              <a:t>Cancel Help Request</a:t>
            </a:r>
          </a:p>
        </p:txBody>
      </p:sp>
      <p:sp>
        <p:nvSpPr>
          <p:cNvPr id="9222" name="Rectangle 107"/>
          <p:cNvSpPr>
            <a:spLocks noChangeArrowheads="1"/>
          </p:cNvSpPr>
          <p:nvPr/>
        </p:nvSpPr>
        <p:spPr bwMode="auto">
          <a:xfrm>
            <a:off x="3343275" y="3567113"/>
            <a:ext cx="3124200" cy="33655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223" name="Text Box 116"/>
          <p:cNvSpPr txBox="1">
            <a:spLocks noChangeArrowheads="1"/>
          </p:cNvSpPr>
          <p:nvPr/>
        </p:nvSpPr>
        <p:spPr bwMode="auto">
          <a:xfrm>
            <a:off x="3429000" y="3571875"/>
            <a:ext cx="3200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dirty="0">
                <a:solidFill>
                  <a:schemeClr val="bg1"/>
                </a:solidFill>
              </a:rPr>
              <a:t>I’m having </a:t>
            </a:r>
            <a:r>
              <a:rPr lang="en-US" sz="1400" dirty="0" smtClean="0">
                <a:solidFill>
                  <a:schemeClr val="bg1"/>
                </a:solidFill>
              </a:rPr>
              <a:t>an issue </a:t>
            </a:r>
            <a:r>
              <a:rPr lang="en-US" sz="1400" dirty="0">
                <a:solidFill>
                  <a:schemeClr val="bg1"/>
                </a:solidFill>
              </a:rPr>
              <a:t>not listed above</a:t>
            </a:r>
          </a:p>
        </p:txBody>
      </p:sp>
      <p:sp>
        <p:nvSpPr>
          <p:cNvPr id="9224" name="Rectangle 107"/>
          <p:cNvSpPr>
            <a:spLocks noChangeArrowheads="1"/>
          </p:cNvSpPr>
          <p:nvPr/>
        </p:nvSpPr>
        <p:spPr bwMode="auto">
          <a:xfrm>
            <a:off x="3346450" y="3171825"/>
            <a:ext cx="3124200" cy="336550"/>
          </a:xfrm>
          <a:prstGeom prst="rect">
            <a:avLst/>
          </a:prstGeom>
          <a:solidFill>
            <a:srgbClr val="D3A5AD"/>
          </a:solidFill>
          <a:ln w="9525">
            <a:solidFill>
              <a:schemeClr val="bg1"/>
            </a:solidFill>
            <a:miter lim="800000"/>
            <a:headEnd/>
            <a:tailEnd/>
          </a:ln>
        </p:spPr>
        <p:txBody>
          <a:bodyPr wrap="none" anchor="ctr"/>
          <a:lstStyle/>
          <a:p>
            <a:endParaRPr lang="en-US"/>
          </a:p>
        </p:txBody>
      </p:sp>
      <p:sp>
        <p:nvSpPr>
          <p:cNvPr id="9225" name="Text Box 113"/>
          <p:cNvSpPr txBox="1">
            <a:spLocks noChangeArrowheads="1"/>
          </p:cNvSpPr>
          <p:nvPr/>
        </p:nvSpPr>
        <p:spPr bwMode="auto">
          <a:xfrm>
            <a:off x="3267075" y="3190875"/>
            <a:ext cx="3276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400">
                <a:solidFill>
                  <a:schemeClr val="bg1"/>
                </a:solidFill>
              </a:rPr>
              <a:t>I am having a computer issue</a:t>
            </a:r>
          </a:p>
        </p:txBody>
      </p:sp>
      <p:sp>
        <p:nvSpPr>
          <p:cNvPr id="9226" name="Rectangle 107"/>
          <p:cNvSpPr>
            <a:spLocks noChangeArrowheads="1"/>
          </p:cNvSpPr>
          <p:nvPr/>
        </p:nvSpPr>
        <p:spPr bwMode="auto">
          <a:xfrm>
            <a:off x="3343275" y="2779713"/>
            <a:ext cx="3124200" cy="338137"/>
          </a:xfrm>
          <a:prstGeom prst="rect">
            <a:avLst/>
          </a:prstGeom>
          <a:solidFill>
            <a:srgbClr val="D3A5AD"/>
          </a:solidFill>
          <a:ln w="9525">
            <a:solidFill>
              <a:schemeClr val="bg1"/>
            </a:solidFill>
            <a:miter lim="800000"/>
            <a:headEnd/>
            <a:tailEnd/>
          </a:ln>
        </p:spPr>
        <p:txBody>
          <a:bodyPr wrap="none" anchor="ctr"/>
          <a:lstStyle/>
          <a:p>
            <a:endParaRPr lang="en-US"/>
          </a:p>
        </p:txBody>
      </p:sp>
      <p:sp>
        <p:nvSpPr>
          <p:cNvPr id="9227" name="Text Box 113"/>
          <p:cNvSpPr txBox="1">
            <a:spLocks noChangeArrowheads="1"/>
          </p:cNvSpPr>
          <p:nvPr/>
        </p:nvSpPr>
        <p:spPr bwMode="auto">
          <a:xfrm>
            <a:off x="3554413" y="2725738"/>
            <a:ext cx="2743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200">
                <a:solidFill>
                  <a:schemeClr val="bg1"/>
                </a:solidFill>
              </a:rPr>
              <a:t>I am having an issue with the Document Camera</a:t>
            </a:r>
          </a:p>
        </p:txBody>
      </p:sp>
      <p:sp>
        <p:nvSpPr>
          <p:cNvPr id="9228" name="Rectangle 107"/>
          <p:cNvSpPr>
            <a:spLocks noChangeArrowheads="1"/>
          </p:cNvSpPr>
          <p:nvPr/>
        </p:nvSpPr>
        <p:spPr bwMode="auto">
          <a:xfrm>
            <a:off x="3343275" y="2389188"/>
            <a:ext cx="3124200" cy="336550"/>
          </a:xfrm>
          <a:prstGeom prst="rect">
            <a:avLst/>
          </a:prstGeom>
          <a:solidFill>
            <a:srgbClr val="D3A5AD"/>
          </a:solidFill>
          <a:ln w="9525">
            <a:solidFill>
              <a:schemeClr val="bg1"/>
            </a:solidFill>
            <a:miter lim="800000"/>
            <a:headEnd/>
            <a:tailEnd/>
          </a:ln>
        </p:spPr>
        <p:txBody>
          <a:bodyPr wrap="none" anchor="ctr"/>
          <a:lstStyle/>
          <a:p>
            <a:endParaRPr lang="en-US"/>
          </a:p>
        </p:txBody>
      </p:sp>
      <p:sp>
        <p:nvSpPr>
          <p:cNvPr id="9229" name="Text Box 109"/>
          <p:cNvSpPr txBox="1">
            <a:spLocks noChangeArrowheads="1"/>
          </p:cNvSpPr>
          <p:nvPr/>
        </p:nvSpPr>
        <p:spPr bwMode="auto">
          <a:xfrm>
            <a:off x="3660775" y="2320925"/>
            <a:ext cx="25257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200">
                <a:solidFill>
                  <a:schemeClr val="bg1"/>
                </a:solidFill>
              </a:rPr>
              <a:t>I am unable to hear the DVD, PC or Microphone</a:t>
            </a:r>
          </a:p>
        </p:txBody>
      </p:sp>
      <p:sp>
        <p:nvSpPr>
          <p:cNvPr id="9230" name="Rectangle 107"/>
          <p:cNvSpPr>
            <a:spLocks noChangeArrowheads="1"/>
          </p:cNvSpPr>
          <p:nvPr/>
        </p:nvSpPr>
        <p:spPr bwMode="auto">
          <a:xfrm>
            <a:off x="3346450" y="2006600"/>
            <a:ext cx="3124200" cy="336550"/>
          </a:xfrm>
          <a:prstGeom prst="rect">
            <a:avLst/>
          </a:prstGeom>
          <a:solidFill>
            <a:srgbClr val="D3A5AD"/>
          </a:solidFill>
          <a:ln w="9525">
            <a:solidFill>
              <a:schemeClr val="bg1"/>
            </a:solidFill>
            <a:miter lim="800000"/>
            <a:headEnd/>
            <a:tailEnd/>
          </a:ln>
        </p:spPr>
        <p:txBody>
          <a:bodyPr wrap="none" anchor="ctr"/>
          <a:lstStyle/>
          <a:p>
            <a:endParaRPr lang="en-US"/>
          </a:p>
        </p:txBody>
      </p:sp>
      <p:sp>
        <p:nvSpPr>
          <p:cNvPr id="9231" name="Text Box 108"/>
          <p:cNvSpPr txBox="1">
            <a:spLocks noChangeArrowheads="1"/>
          </p:cNvSpPr>
          <p:nvPr/>
        </p:nvSpPr>
        <p:spPr bwMode="auto">
          <a:xfrm>
            <a:off x="3419475" y="2008188"/>
            <a:ext cx="2971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400">
                <a:solidFill>
                  <a:schemeClr val="bg1"/>
                </a:solidFill>
              </a:rPr>
              <a:t>I am unable to see the display</a:t>
            </a:r>
          </a:p>
        </p:txBody>
      </p:sp>
      <p:pic>
        <p:nvPicPr>
          <p:cNvPr id="9232" name="Picture 3"/>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1851025" y="3270250"/>
            <a:ext cx="668338"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3" name="Picture 4"/>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2624138" y="3275013"/>
            <a:ext cx="681037" cy="68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4" name="Picture 5"/>
          <p:cNvPicPr>
            <a:picLocks noChangeAspect="1"/>
          </p:cNvPicPr>
          <p:nvPr/>
        </p:nvPicPr>
        <p:blipFill>
          <a:blip r:embed="rId5">
            <a:extLst>
              <a:ext uri="{28A0092B-C50C-407E-A947-70E740481C1C}">
                <a14:useLocalDpi xmlns:a14="http://schemas.microsoft.com/office/drawing/2010/main"/>
              </a:ext>
            </a:extLst>
          </a:blip>
          <a:srcRect/>
          <a:stretch>
            <a:fillRect/>
          </a:stretch>
        </p:blipFill>
        <p:spPr bwMode="auto">
          <a:xfrm>
            <a:off x="2622550" y="2619375"/>
            <a:ext cx="668338"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5" name="Picture 6"/>
          <p:cNvPicPr>
            <a:picLocks noChangeAspect="1"/>
          </p:cNvPicPr>
          <p:nvPr/>
        </p:nvPicPr>
        <p:blipFill>
          <a:blip r:embed="rId6">
            <a:extLst>
              <a:ext uri="{28A0092B-C50C-407E-A947-70E740481C1C}">
                <a14:useLocalDpi xmlns:a14="http://schemas.microsoft.com/office/drawing/2010/main"/>
              </a:ext>
            </a:extLst>
          </a:blip>
          <a:srcRect/>
          <a:stretch>
            <a:fillRect/>
          </a:stretch>
        </p:blipFill>
        <p:spPr bwMode="auto">
          <a:xfrm>
            <a:off x="1844675" y="2622550"/>
            <a:ext cx="690563" cy="69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6" name="Picture 10"/>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2609850" y="1989138"/>
            <a:ext cx="684213" cy="68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7" name="Picture 14"/>
          <p:cNvPicPr>
            <a:picLocks noChangeAspect="1"/>
          </p:cNvPicPr>
          <p:nvPr/>
        </p:nvPicPr>
        <p:blipFill>
          <a:blip r:embed="rId8">
            <a:extLst>
              <a:ext uri="{28A0092B-C50C-407E-A947-70E740481C1C}">
                <a14:useLocalDpi xmlns:a14="http://schemas.microsoft.com/office/drawing/2010/main"/>
              </a:ext>
            </a:extLst>
          </a:blip>
          <a:srcRect/>
          <a:stretch>
            <a:fillRect/>
          </a:stretch>
        </p:blipFill>
        <p:spPr bwMode="auto">
          <a:xfrm>
            <a:off x="6543675" y="2598738"/>
            <a:ext cx="744538"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8" name="Picture 8"/>
          <p:cNvPicPr>
            <a:picLocks noChangeAspect="1"/>
          </p:cNvPicPr>
          <p:nvPr/>
        </p:nvPicPr>
        <p:blipFill>
          <a:blip r:embed="rId9">
            <a:extLst>
              <a:ext uri="{28A0092B-C50C-407E-A947-70E740481C1C}">
                <a14:useLocalDpi xmlns:a14="http://schemas.microsoft.com/office/drawing/2010/main"/>
              </a:ext>
            </a:extLst>
          </a:blip>
          <a:srcRect/>
          <a:stretch>
            <a:fillRect/>
          </a:stretch>
        </p:blipFill>
        <p:spPr bwMode="auto">
          <a:xfrm>
            <a:off x="6543675" y="4637088"/>
            <a:ext cx="744538"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39" name="Freeform 76"/>
          <p:cNvSpPr>
            <a:spLocks/>
          </p:cNvSpPr>
          <p:nvPr/>
        </p:nvSpPr>
        <p:spPr bwMode="auto">
          <a:xfrm>
            <a:off x="1860550" y="4389438"/>
            <a:ext cx="1949450" cy="273050"/>
          </a:xfrm>
          <a:custGeom>
            <a:avLst/>
            <a:gdLst>
              <a:gd name="T0" fmla="*/ 2147483647 w 2688"/>
              <a:gd name="T1" fmla="*/ 2147483647 h 432"/>
              <a:gd name="T2" fmla="*/ 2147483647 w 2688"/>
              <a:gd name="T3" fmla="*/ 2147483647 h 432"/>
              <a:gd name="T4" fmla="*/ 2147483647 w 2688"/>
              <a:gd name="T5" fmla="*/ 2147483647 h 432"/>
              <a:gd name="T6" fmla="*/ 2147483647 w 2688"/>
              <a:gd name="T7" fmla="*/ 2147483647 h 432"/>
              <a:gd name="T8" fmla="*/ 2147483647 w 2688"/>
              <a:gd name="T9" fmla="*/ 2147483647 h 432"/>
              <a:gd name="T10" fmla="*/ 2147483647 w 2688"/>
              <a:gd name="T11" fmla="*/ 0 h 432"/>
              <a:gd name="T12" fmla="*/ 2147483647 w 2688"/>
              <a:gd name="T13" fmla="*/ 0 h 432"/>
              <a:gd name="T14" fmla="*/ 0 w 2688"/>
              <a:gd name="T15" fmla="*/ 2147483647 h 432"/>
              <a:gd name="T16" fmla="*/ 0 w 2688"/>
              <a:gd name="T17" fmla="*/ 2147483647 h 432"/>
              <a:gd name="T18" fmla="*/ 2147483647 w 2688"/>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88"/>
              <a:gd name="T31" fmla="*/ 0 h 432"/>
              <a:gd name="T32" fmla="*/ 2688 w 2688"/>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88" h="432">
                <a:moveTo>
                  <a:pt x="96" y="432"/>
                </a:moveTo>
                <a:lnTo>
                  <a:pt x="2592" y="432"/>
                </a:lnTo>
                <a:cubicBezTo>
                  <a:pt x="2645" y="432"/>
                  <a:pt x="2688" y="389"/>
                  <a:pt x="2688" y="336"/>
                </a:cubicBezTo>
                <a:cubicBezTo>
                  <a:pt x="2688" y="336"/>
                  <a:pt x="2688" y="336"/>
                  <a:pt x="2688" y="336"/>
                </a:cubicBezTo>
                <a:lnTo>
                  <a:pt x="2688" y="96"/>
                </a:lnTo>
                <a:cubicBezTo>
                  <a:pt x="2688" y="43"/>
                  <a:pt x="2645" y="0"/>
                  <a:pt x="2592" y="0"/>
                </a:cubicBezTo>
                <a:lnTo>
                  <a:pt x="96" y="0"/>
                </a:lnTo>
                <a:cubicBezTo>
                  <a:pt x="43" y="0"/>
                  <a:pt x="0" y="43"/>
                  <a:pt x="0" y="96"/>
                </a:cubicBezTo>
                <a:lnTo>
                  <a:pt x="0" y="336"/>
                </a:lnTo>
                <a:cubicBezTo>
                  <a:pt x="0" y="389"/>
                  <a:pt x="43" y="432"/>
                  <a:pt x="96" y="432"/>
                </a:cubicBezTo>
                <a:close/>
              </a:path>
            </a:pathLst>
          </a:custGeom>
          <a:solidFill>
            <a:srgbClr val="658CD9"/>
          </a:solidFill>
          <a:ln w="9525" cap="rnd">
            <a:solidFill>
              <a:srgbClr val="6699FF"/>
            </a:solidFill>
            <a:round/>
            <a:headEnd/>
            <a:tailEnd/>
          </a:ln>
        </p:spPr>
        <p:txBody>
          <a:bodyPr/>
          <a:lstStyle/>
          <a:p>
            <a:endParaRPr lang="en-US"/>
          </a:p>
        </p:txBody>
      </p:sp>
      <p:sp>
        <p:nvSpPr>
          <p:cNvPr id="9240" name="Freeform 153"/>
          <p:cNvSpPr>
            <a:spLocks/>
          </p:cNvSpPr>
          <p:nvPr/>
        </p:nvSpPr>
        <p:spPr bwMode="auto">
          <a:xfrm>
            <a:off x="1860550" y="4389438"/>
            <a:ext cx="1035050" cy="273050"/>
          </a:xfrm>
          <a:custGeom>
            <a:avLst/>
            <a:gdLst>
              <a:gd name="T0" fmla="*/ 2147483647 w 2688"/>
              <a:gd name="T1" fmla="*/ 2147483647 h 432"/>
              <a:gd name="T2" fmla="*/ 2147483647 w 2688"/>
              <a:gd name="T3" fmla="*/ 2147483647 h 432"/>
              <a:gd name="T4" fmla="*/ 2147483647 w 2688"/>
              <a:gd name="T5" fmla="*/ 2147483647 h 432"/>
              <a:gd name="T6" fmla="*/ 2147483647 w 2688"/>
              <a:gd name="T7" fmla="*/ 2147483647 h 432"/>
              <a:gd name="T8" fmla="*/ 2147483647 w 2688"/>
              <a:gd name="T9" fmla="*/ 2147483647 h 432"/>
              <a:gd name="T10" fmla="*/ 2147483647 w 2688"/>
              <a:gd name="T11" fmla="*/ 0 h 432"/>
              <a:gd name="T12" fmla="*/ 2147483647 w 2688"/>
              <a:gd name="T13" fmla="*/ 0 h 432"/>
              <a:gd name="T14" fmla="*/ 0 w 2688"/>
              <a:gd name="T15" fmla="*/ 2147483647 h 432"/>
              <a:gd name="T16" fmla="*/ 0 w 2688"/>
              <a:gd name="T17" fmla="*/ 2147483647 h 432"/>
              <a:gd name="T18" fmla="*/ 2147483647 w 2688"/>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88"/>
              <a:gd name="T31" fmla="*/ 0 h 432"/>
              <a:gd name="T32" fmla="*/ 2688 w 2688"/>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88" h="432">
                <a:moveTo>
                  <a:pt x="96" y="432"/>
                </a:moveTo>
                <a:lnTo>
                  <a:pt x="2592" y="432"/>
                </a:lnTo>
                <a:cubicBezTo>
                  <a:pt x="2645" y="432"/>
                  <a:pt x="2688" y="389"/>
                  <a:pt x="2688" y="336"/>
                </a:cubicBezTo>
                <a:cubicBezTo>
                  <a:pt x="2688" y="336"/>
                  <a:pt x="2688" y="336"/>
                  <a:pt x="2688" y="336"/>
                </a:cubicBezTo>
                <a:lnTo>
                  <a:pt x="2688" y="96"/>
                </a:lnTo>
                <a:cubicBezTo>
                  <a:pt x="2688" y="43"/>
                  <a:pt x="2645" y="0"/>
                  <a:pt x="2592" y="0"/>
                </a:cubicBezTo>
                <a:lnTo>
                  <a:pt x="96" y="0"/>
                </a:lnTo>
                <a:cubicBezTo>
                  <a:pt x="43" y="0"/>
                  <a:pt x="0" y="43"/>
                  <a:pt x="0" y="96"/>
                </a:cubicBezTo>
                <a:lnTo>
                  <a:pt x="0" y="336"/>
                </a:lnTo>
                <a:cubicBezTo>
                  <a:pt x="0" y="389"/>
                  <a:pt x="43" y="432"/>
                  <a:pt x="96" y="432"/>
                </a:cubicBezTo>
                <a:close/>
              </a:path>
            </a:pathLst>
          </a:custGeom>
          <a:solidFill>
            <a:srgbClr val="000066"/>
          </a:solidFill>
          <a:ln w="3175" cap="rnd">
            <a:solidFill>
              <a:srgbClr val="000066"/>
            </a:solidFill>
            <a:round/>
            <a:headEnd/>
            <a:tailEnd/>
          </a:ln>
        </p:spPr>
        <p:txBody>
          <a:bodyPr/>
          <a:lstStyle/>
          <a:p>
            <a:endParaRPr lang="en-US"/>
          </a:p>
        </p:txBody>
      </p:sp>
      <p:sp>
        <p:nvSpPr>
          <p:cNvPr id="9241" name="Freeform 55"/>
          <p:cNvSpPr>
            <a:spLocks/>
          </p:cNvSpPr>
          <p:nvPr/>
        </p:nvSpPr>
        <p:spPr bwMode="auto">
          <a:xfrm>
            <a:off x="3854450" y="4433888"/>
            <a:ext cx="628650" cy="257175"/>
          </a:xfrm>
          <a:custGeom>
            <a:avLst/>
            <a:gdLst>
              <a:gd name="T0" fmla="*/ 2147483647 w 1056"/>
              <a:gd name="T1" fmla="*/ 2147483647 h 432"/>
              <a:gd name="T2" fmla="*/ 2147483647 w 1056"/>
              <a:gd name="T3" fmla="*/ 2147483647 h 432"/>
              <a:gd name="T4" fmla="*/ 2147483647 w 1056"/>
              <a:gd name="T5" fmla="*/ 2147483647 h 432"/>
              <a:gd name="T6" fmla="*/ 2147483647 w 1056"/>
              <a:gd name="T7" fmla="*/ 2147483647 h 432"/>
              <a:gd name="T8" fmla="*/ 2147483647 w 1056"/>
              <a:gd name="T9" fmla="*/ 2147483647 h 432"/>
              <a:gd name="T10" fmla="*/ 2147483647 w 1056"/>
              <a:gd name="T11" fmla="*/ 0 h 432"/>
              <a:gd name="T12" fmla="*/ 2147483647 w 1056"/>
              <a:gd name="T13" fmla="*/ 0 h 432"/>
              <a:gd name="T14" fmla="*/ 0 w 1056"/>
              <a:gd name="T15" fmla="*/ 2147483647 h 432"/>
              <a:gd name="T16" fmla="*/ 0 w 1056"/>
              <a:gd name="T17" fmla="*/ 2147483647 h 432"/>
              <a:gd name="T18" fmla="*/ 2147483647 w 1056"/>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56"/>
              <a:gd name="T31" fmla="*/ 0 h 432"/>
              <a:gd name="T32" fmla="*/ 1056 w 1056"/>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56" h="432">
                <a:moveTo>
                  <a:pt x="96" y="432"/>
                </a:moveTo>
                <a:lnTo>
                  <a:pt x="960" y="432"/>
                </a:lnTo>
                <a:cubicBezTo>
                  <a:pt x="1013" y="432"/>
                  <a:pt x="1056" y="389"/>
                  <a:pt x="1056" y="336"/>
                </a:cubicBezTo>
                <a:cubicBezTo>
                  <a:pt x="1056" y="336"/>
                  <a:pt x="1056" y="336"/>
                  <a:pt x="1056" y="336"/>
                </a:cubicBezTo>
                <a:lnTo>
                  <a:pt x="1056" y="96"/>
                </a:lnTo>
                <a:cubicBezTo>
                  <a:pt x="1056" y="43"/>
                  <a:pt x="1013" y="0"/>
                  <a:pt x="960" y="0"/>
                </a:cubicBezTo>
                <a:lnTo>
                  <a:pt x="96" y="0"/>
                </a:lnTo>
                <a:cubicBezTo>
                  <a:pt x="43" y="0"/>
                  <a:pt x="0" y="43"/>
                  <a:pt x="0" y="96"/>
                </a:cubicBezTo>
                <a:lnTo>
                  <a:pt x="0" y="336"/>
                </a:lnTo>
                <a:cubicBezTo>
                  <a:pt x="0" y="389"/>
                  <a:pt x="43" y="432"/>
                  <a:pt x="96" y="432"/>
                </a:cubicBezTo>
                <a:close/>
              </a:path>
            </a:pathLst>
          </a:custGeom>
          <a:solidFill>
            <a:srgbClr val="658CD9"/>
          </a:solidFill>
          <a:ln w="0">
            <a:solidFill>
              <a:srgbClr val="000000"/>
            </a:solidFill>
            <a:round/>
            <a:headEnd/>
            <a:tailEnd/>
          </a:ln>
        </p:spPr>
        <p:txBody>
          <a:bodyPr/>
          <a:lstStyle/>
          <a:p>
            <a:endParaRPr lang="en-US"/>
          </a:p>
        </p:txBody>
      </p:sp>
      <p:sp>
        <p:nvSpPr>
          <p:cNvPr id="9242" name="Freeform 56"/>
          <p:cNvSpPr>
            <a:spLocks/>
          </p:cNvSpPr>
          <p:nvPr/>
        </p:nvSpPr>
        <p:spPr bwMode="auto">
          <a:xfrm>
            <a:off x="3854450" y="4389438"/>
            <a:ext cx="628650" cy="301625"/>
          </a:xfrm>
          <a:custGeom>
            <a:avLst/>
            <a:gdLst>
              <a:gd name="T0" fmla="*/ 2147483647 w 1056"/>
              <a:gd name="T1" fmla="*/ 2147483647 h 432"/>
              <a:gd name="T2" fmla="*/ 2147483647 w 1056"/>
              <a:gd name="T3" fmla="*/ 2147483647 h 432"/>
              <a:gd name="T4" fmla="*/ 2147483647 w 1056"/>
              <a:gd name="T5" fmla="*/ 2147483647 h 432"/>
              <a:gd name="T6" fmla="*/ 2147483647 w 1056"/>
              <a:gd name="T7" fmla="*/ 2147483647 h 432"/>
              <a:gd name="T8" fmla="*/ 2147483647 w 1056"/>
              <a:gd name="T9" fmla="*/ 2147483647 h 432"/>
              <a:gd name="T10" fmla="*/ 2147483647 w 1056"/>
              <a:gd name="T11" fmla="*/ 0 h 432"/>
              <a:gd name="T12" fmla="*/ 2147483647 w 1056"/>
              <a:gd name="T13" fmla="*/ 0 h 432"/>
              <a:gd name="T14" fmla="*/ 0 w 1056"/>
              <a:gd name="T15" fmla="*/ 2147483647 h 432"/>
              <a:gd name="T16" fmla="*/ 0 w 1056"/>
              <a:gd name="T17" fmla="*/ 2147483647 h 432"/>
              <a:gd name="T18" fmla="*/ 2147483647 w 1056"/>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56"/>
              <a:gd name="T31" fmla="*/ 0 h 432"/>
              <a:gd name="T32" fmla="*/ 1056 w 1056"/>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56" h="432">
                <a:moveTo>
                  <a:pt x="96" y="432"/>
                </a:moveTo>
                <a:lnTo>
                  <a:pt x="960" y="432"/>
                </a:lnTo>
                <a:cubicBezTo>
                  <a:pt x="1013" y="432"/>
                  <a:pt x="1056" y="389"/>
                  <a:pt x="1056" y="336"/>
                </a:cubicBezTo>
                <a:cubicBezTo>
                  <a:pt x="1056" y="336"/>
                  <a:pt x="1056" y="336"/>
                  <a:pt x="1056" y="336"/>
                </a:cubicBezTo>
                <a:lnTo>
                  <a:pt x="1056" y="96"/>
                </a:lnTo>
                <a:cubicBezTo>
                  <a:pt x="1056" y="43"/>
                  <a:pt x="1013" y="0"/>
                  <a:pt x="960" y="0"/>
                </a:cubicBezTo>
                <a:lnTo>
                  <a:pt x="96" y="0"/>
                </a:lnTo>
                <a:cubicBezTo>
                  <a:pt x="43" y="0"/>
                  <a:pt x="0" y="43"/>
                  <a:pt x="0" y="96"/>
                </a:cubicBezTo>
                <a:lnTo>
                  <a:pt x="0" y="336"/>
                </a:lnTo>
                <a:cubicBezTo>
                  <a:pt x="0" y="389"/>
                  <a:pt x="43" y="432"/>
                  <a:pt x="96" y="432"/>
                </a:cubicBezTo>
                <a:close/>
              </a:path>
            </a:pathLst>
          </a:custGeom>
          <a:solidFill>
            <a:srgbClr val="658CD9"/>
          </a:solidFill>
          <a:ln w="9525" cap="rnd">
            <a:solidFill>
              <a:srgbClr val="6699FF"/>
            </a:solidFill>
            <a:round/>
            <a:headEnd/>
            <a:tailEnd/>
          </a:ln>
        </p:spPr>
        <p:txBody>
          <a:bodyPr/>
          <a:lstStyle/>
          <a:p>
            <a:endParaRPr lang="en-US"/>
          </a:p>
        </p:txBody>
      </p:sp>
      <p:sp>
        <p:nvSpPr>
          <p:cNvPr id="9243" name="Freeform 84"/>
          <p:cNvSpPr>
            <a:spLocks/>
          </p:cNvSpPr>
          <p:nvPr/>
        </p:nvSpPr>
        <p:spPr bwMode="auto">
          <a:xfrm>
            <a:off x="3968750" y="4505325"/>
            <a:ext cx="400050" cy="146050"/>
          </a:xfrm>
          <a:custGeom>
            <a:avLst/>
            <a:gdLst>
              <a:gd name="T0" fmla="*/ 2147483647 w 252"/>
              <a:gd name="T1" fmla="*/ 2147483647 h 92"/>
              <a:gd name="T2" fmla="*/ 2147483647 w 252"/>
              <a:gd name="T3" fmla="*/ 0 h 92"/>
              <a:gd name="T4" fmla="*/ 0 w 252"/>
              <a:gd name="T5" fmla="*/ 0 h 92"/>
              <a:gd name="T6" fmla="*/ 2147483647 w 252"/>
              <a:gd name="T7" fmla="*/ 2147483647 h 92"/>
              <a:gd name="T8" fmla="*/ 0 60000 65536"/>
              <a:gd name="T9" fmla="*/ 0 60000 65536"/>
              <a:gd name="T10" fmla="*/ 0 60000 65536"/>
              <a:gd name="T11" fmla="*/ 0 60000 65536"/>
              <a:gd name="T12" fmla="*/ 0 w 252"/>
              <a:gd name="T13" fmla="*/ 0 h 92"/>
              <a:gd name="T14" fmla="*/ 252 w 252"/>
              <a:gd name="T15" fmla="*/ 92 h 92"/>
            </a:gdLst>
            <a:ahLst/>
            <a:cxnLst>
              <a:cxn ang="T8">
                <a:pos x="T0" y="T1"/>
              </a:cxn>
              <a:cxn ang="T9">
                <a:pos x="T2" y="T3"/>
              </a:cxn>
              <a:cxn ang="T10">
                <a:pos x="T4" y="T5"/>
              </a:cxn>
              <a:cxn ang="T11">
                <a:pos x="T6" y="T7"/>
              </a:cxn>
            </a:cxnLst>
            <a:rect l="T12" t="T13" r="T14" b="T15"/>
            <a:pathLst>
              <a:path w="252" h="92">
                <a:moveTo>
                  <a:pt x="126" y="92"/>
                </a:moveTo>
                <a:lnTo>
                  <a:pt x="252" y="0"/>
                </a:lnTo>
                <a:lnTo>
                  <a:pt x="0" y="0"/>
                </a:lnTo>
                <a:lnTo>
                  <a:pt x="126" y="92"/>
                </a:lnTo>
                <a:close/>
              </a:path>
            </a:pathLst>
          </a:custGeom>
          <a:solidFill>
            <a:srgbClr val="658C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44" name="TextBox 188"/>
          <p:cNvSpPr txBox="1">
            <a:spLocks noChangeArrowheads="1"/>
          </p:cNvSpPr>
          <p:nvPr/>
        </p:nvSpPr>
        <p:spPr bwMode="auto">
          <a:xfrm>
            <a:off x="3852863" y="4378325"/>
            <a:ext cx="63341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800">
                <a:solidFill>
                  <a:schemeClr val="bg1"/>
                </a:solidFill>
              </a:rPr>
              <a:t>Volume Mute</a:t>
            </a:r>
          </a:p>
        </p:txBody>
      </p:sp>
      <p:sp>
        <p:nvSpPr>
          <p:cNvPr id="9245" name="TextBox 188"/>
          <p:cNvSpPr txBox="1">
            <a:spLocks noChangeArrowheads="1"/>
          </p:cNvSpPr>
          <p:nvPr/>
        </p:nvSpPr>
        <p:spPr bwMode="auto">
          <a:xfrm>
            <a:off x="3019425" y="4389438"/>
            <a:ext cx="9144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800">
                <a:solidFill>
                  <a:schemeClr val="bg1"/>
                </a:solidFill>
              </a:rPr>
              <a:t>Volume </a:t>
            </a:r>
            <a:br>
              <a:rPr lang="en-US" sz="800">
                <a:solidFill>
                  <a:schemeClr val="bg1"/>
                </a:solidFill>
              </a:rPr>
            </a:br>
            <a:r>
              <a:rPr lang="en-US" sz="800">
                <a:solidFill>
                  <a:schemeClr val="bg1"/>
                </a:solidFill>
              </a:rPr>
              <a:t>up</a:t>
            </a:r>
          </a:p>
        </p:txBody>
      </p:sp>
      <p:sp>
        <p:nvSpPr>
          <p:cNvPr id="9246" name="TextBox 188"/>
          <p:cNvSpPr txBox="1">
            <a:spLocks noChangeArrowheads="1"/>
          </p:cNvSpPr>
          <p:nvPr/>
        </p:nvSpPr>
        <p:spPr bwMode="auto">
          <a:xfrm>
            <a:off x="1708150" y="4391025"/>
            <a:ext cx="914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800">
                <a:solidFill>
                  <a:schemeClr val="bg1"/>
                </a:solidFill>
              </a:rPr>
              <a:t>Volume </a:t>
            </a:r>
            <a:br>
              <a:rPr lang="en-US" sz="800">
                <a:solidFill>
                  <a:schemeClr val="bg1"/>
                </a:solidFill>
              </a:rPr>
            </a:br>
            <a:r>
              <a:rPr lang="en-US" sz="800">
                <a:solidFill>
                  <a:schemeClr val="bg1"/>
                </a:solidFill>
              </a:rPr>
              <a:t>Down</a:t>
            </a:r>
          </a:p>
        </p:txBody>
      </p:sp>
      <p:sp>
        <p:nvSpPr>
          <p:cNvPr id="9247" name="Freeform 85"/>
          <p:cNvSpPr>
            <a:spLocks/>
          </p:cNvSpPr>
          <p:nvPr/>
        </p:nvSpPr>
        <p:spPr bwMode="auto">
          <a:xfrm rot="5400000">
            <a:off x="1834356" y="4506119"/>
            <a:ext cx="176213" cy="73025"/>
          </a:xfrm>
          <a:custGeom>
            <a:avLst/>
            <a:gdLst>
              <a:gd name="T0" fmla="*/ 2147483647 w 252"/>
              <a:gd name="T1" fmla="*/ 2147483647 h 92"/>
              <a:gd name="T2" fmla="*/ 2147483647 w 252"/>
              <a:gd name="T3" fmla="*/ 0 h 92"/>
              <a:gd name="T4" fmla="*/ 0 w 252"/>
              <a:gd name="T5" fmla="*/ 0 h 92"/>
              <a:gd name="T6" fmla="*/ 2147483647 w 252"/>
              <a:gd name="T7" fmla="*/ 2147483647 h 92"/>
              <a:gd name="T8" fmla="*/ 0 60000 65536"/>
              <a:gd name="T9" fmla="*/ 0 60000 65536"/>
              <a:gd name="T10" fmla="*/ 0 60000 65536"/>
              <a:gd name="T11" fmla="*/ 0 60000 65536"/>
              <a:gd name="T12" fmla="*/ 0 w 252"/>
              <a:gd name="T13" fmla="*/ 0 h 92"/>
              <a:gd name="T14" fmla="*/ 252 w 252"/>
              <a:gd name="T15" fmla="*/ 92 h 92"/>
            </a:gdLst>
            <a:ahLst/>
            <a:cxnLst>
              <a:cxn ang="T8">
                <a:pos x="T0" y="T1"/>
              </a:cxn>
              <a:cxn ang="T9">
                <a:pos x="T2" y="T3"/>
              </a:cxn>
              <a:cxn ang="T10">
                <a:pos x="T4" y="T5"/>
              </a:cxn>
              <a:cxn ang="T11">
                <a:pos x="T6" y="T7"/>
              </a:cxn>
            </a:cxnLst>
            <a:rect l="T12" t="T13" r="T14" b="T15"/>
            <a:pathLst>
              <a:path w="252" h="92">
                <a:moveTo>
                  <a:pt x="126" y="92"/>
                </a:moveTo>
                <a:lnTo>
                  <a:pt x="252" y="0"/>
                </a:lnTo>
                <a:lnTo>
                  <a:pt x="0" y="0"/>
                </a:lnTo>
                <a:lnTo>
                  <a:pt x="126" y="92"/>
                </a:lnTo>
                <a:close/>
              </a:path>
            </a:pathLst>
          </a:custGeom>
          <a:solidFill>
            <a:srgbClr val="658CD9"/>
          </a:solidFill>
          <a:ln w="9525" cap="rnd">
            <a:solidFill>
              <a:schemeClr val="bg1"/>
            </a:solidFill>
            <a:round/>
            <a:headEnd/>
            <a:tailEnd/>
          </a:ln>
        </p:spPr>
        <p:txBody>
          <a:bodyPr/>
          <a:lstStyle/>
          <a:p>
            <a:endParaRPr lang="en-US"/>
          </a:p>
        </p:txBody>
      </p:sp>
      <p:sp>
        <p:nvSpPr>
          <p:cNvPr id="34" name="Freeform 85"/>
          <p:cNvSpPr>
            <a:spLocks/>
          </p:cNvSpPr>
          <p:nvPr/>
        </p:nvSpPr>
        <p:spPr bwMode="auto">
          <a:xfrm rot="16200000">
            <a:off x="3650456" y="4506119"/>
            <a:ext cx="176213" cy="73025"/>
          </a:xfrm>
          <a:custGeom>
            <a:avLst/>
            <a:gdLst>
              <a:gd name="T0" fmla="*/ 2147483647 w 252"/>
              <a:gd name="T1" fmla="*/ 2147483647 h 92"/>
              <a:gd name="T2" fmla="*/ 2147483647 w 252"/>
              <a:gd name="T3" fmla="*/ 0 h 92"/>
              <a:gd name="T4" fmla="*/ 0 w 252"/>
              <a:gd name="T5" fmla="*/ 0 h 92"/>
              <a:gd name="T6" fmla="*/ 2147483647 w 252"/>
              <a:gd name="T7" fmla="*/ 2147483647 h 92"/>
              <a:gd name="T8" fmla="*/ 0 60000 65536"/>
              <a:gd name="T9" fmla="*/ 0 60000 65536"/>
              <a:gd name="T10" fmla="*/ 0 60000 65536"/>
              <a:gd name="T11" fmla="*/ 0 60000 65536"/>
              <a:gd name="T12" fmla="*/ 0 w 252"/>
              <a:gd name="T13" fmla="*/ 0 h 92"/>
              <a:gd name="T14" fmla="*/ 252 w 252"/>
              <a:gd name="T15" fmla="*/ 92 h 92"/>
            </a:gdLst>
            <a:ahLst/>
            <a:cxnLst>
              <a:cxn ang="T8">
                <a:pos x="T0" y="T1"/>
              </a:cxn>
              <a:cxn ang="T9">
                <a:pos x="T2" y="T3"/>
              </a:cxn>
              <a:cxn ang="T10">
                <a:pos x="T4" y="T5"/>
              </a:cxn>
              <a:cxn ang="T11">
                <a:pos x="T6" y="T7"/>
              </a:cxn>
            </a:cxnLst>
            <a:rect l="T12" t="T13" r="T14" b="T15"/>
            <a:pathLst>
              <a:path w="252" h="92">
                <a:moveTo>
                  <a:pt x="126" y="92"/>
                </a:moveTo>
                <a:lnTo>
                  <a:pt x="252" y="0"/>
                </a:lnTo>
                <a:lnTo>
                  <a:pt x="0" y="0"/>
                </a:lnTo>
                <a:lnTo>
                  <a:pt x="126" y="92"/>
                </a:lnTo>
                <a:close/>
              </a:path>
            </a:pathLst>
          </a:custGeom>
          <a:solidFill>
            <a:schemeClr val="accent6"/>
          </a:solidFill>
          <a:ln w="9525" cap="rnd">
            <a:solidFill>
              <a:schemeClr val="bg1"/>
            </a:solidFill>
            <a:round/>
            <a:headEnd/>
            <a:tailEnd/>
          </a:ln>
        </p:spPr>
        <p:txBody>
          <a:bodyPr/>
          <a:lstStyle/>
          <a:p>
            <a:pPr>
              <a:defRPr/>
            </a:pPr>
            <a:endParaRPr lang="en-US"/>
          </a:p>
        </p:txBody>
      </p:sp>
      <p:pic>
        <p:nvPicPr>
          <p:cNvPr id="9249" name="Picture 7"/>
          <p:cNvPicPr>
            <a:picLocks noChangeAspect="1"/>
          </p:cNvPicPr>
          <p:nvPr/>
        </p:nvPicPr>
        <p:blipFill>
          <a:blip r:embed="rId10">
            <a:extLst>
              <a:ext uri="{28A0092B-C50C-407E-A947-70E740481C1C}">
                <a14:useLocalDpi xmlns:a14="http://schemas.microsoft.com/office/drawing/2010/main"/>
              </a:ext>
            </a:extLst>
          </a:blip>
          <a:srcRect/>
          <a:stretch>
            <a:fillRect/>
          </a:stretch>
        </p:blipFill>
        <p:spPr bwMode="auto">
          <a:xfrm>
            <a:off x="3857625" y="4741863"/>
            <a:ext cx="636588"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0" name="Picture 9"/>
          <p:cNvPicPr>
            <a:picLocks noChangeAspect="1"/>
          </p:cNvPicPr>
          <p:nvPr/>
        </p:nvPicPr>
        <p:blipFill>
          <a:blip r:embed="rId11">
            <a:extLst>
              <a:ext uri="{28A0092B-C50C-407E-A947-70E740481C1C}">
                <a14:useLocalDpi xmlns:a14="http://schemas.microsoft.com/office/drawing/2010/main"/>
              </a:ext>
            </a:extLst>
          </a:blip>
          <a:srcRect/>
          <a:stretch>
            <a:fillRect/>
          </a:stretch>
        </p:blipFill>
        <p:spPr bwMode="auto">
          <a:xfrm>
            <a:off x="3190875" y="4741863"/>
            <a:ext cx="641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1" name="Picture 12"/>
          <p:cNvPicPr>
            <a:picLocks noChangeAspect="1"/>
          </p:cNvPicPr>
          <p:nvPr/>
        </p:nvPicPr>
        <p:blipFill>
          <a:blip r:embed="rId12">
            <a:extLst>
              <a:ext uri="{28A0092B-C50C-407E-A947-70E740481C1C}">
                <a14:useLocalDpi xmlns:a14="http://schemas.microsoft.com/office/drawing/2010/main"/>
              </a:ext>
            </a:extLst>
          </a:blip>
          <a:srcRect/>
          <a:stretch>
            <a:fillRect/>
          </a:stretch>
        </p:blipFill>
        <p:spPr bwMode="auto">
          <a:xfrm>
            <a:off x="2516188" y="4741863"/>
            <a:ext cx="641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2" name="Picture 11"/>
          <p:cNvPicPr>
            <a:picLocks noChangeAspect="1"/>
          </p:cNvPicPr>
          <p:nvPr/>
        </p:nvPicPr>
        <p:blipFill>
          <a:blip r:embed="rId13">
            <a:extLst>
              <a:ext uri="{28A0092B-C50C-407E-A947-70E740481C1C}">
                <a14:useLocalDpi xmlns:a14="http://schemas.microsoft.com/office/drawing/2010/main"/>
              </a:ext>
            </a:extLst>
          </a:blip>
          <a:srcRect/>
          <a:stretch>
            <a:fillRect/>
          </a:stretch>
        </p:blipFill>
        <p:spPr bwMode="auto">
          <a:xfrm>
            <a:off x="1847850" y="1997075"/>
            <a:ext cx="677863"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3" name="Picture 15"/>
          <p:cNvPicPr>
            <a:picLocks noChangeAspect="1"/>
          </p:cNvPicPr>
          <p:nvPr/>
        </p:nvPicPr>
        <p:blipFill>
          <a:blip r:embed="rId14">
            <a:extLst>
              <a:ext uri="{28A0092B-C50C-407E-A947-70E740481C1C}">
                <a14:useLocalDpi xmlns:a14="http://schemas.microsoft.com/office/drawing/2010/main"/>
              </a:ext>
            </a:extLst>
          </a:blip>
          <a:srcRect/>
          <a:stretch>
            <a:fillRect/>
          </a:stretch>
        </p:blipFill>
        <p:spPr bwMode="auto">
          <a:xfrm>
            <a:off x="6543675" y="1974850"/>
            <a:ext cx="744538"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4" name="Picture 1"/>
          <p:cNvPicPr>
            <a:picLocks noChangeAspect="1"/>
          </p:cNvPicPr>
          <p:nvPr/>
        </p:nvPicPr>
        <p:blipFill>
          <a:blip r:embed="rId15">
            <a:extLst>
              <a:ext uri="{28A0092B-C50C-407E-A947-70E740481C1C}">
                <a14:useLocalDpi xmlns:a14="http://schemas.microsoft.com/office/drawing/2010/main"/>
              </a:ext>
            </a:extLst>
          </a:blip>
          <a:srcRect/>
          <a:stretch>
            <a:fillRect/>
          </a:stretch>
        </p:blipFill>
        <p:spPr bwMode="auto">
          <a:xfrm>
            <a:off x="1854200" y="4741863"/>
            <a:ext cx="6223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Picture 41"/>
          <p:cNvPicPr>
            <a:picLocks noChangeAspect="1"/>
          </p:cNvPicPr>
          <p:nvPr/>
        </p:nvPicPr>
        <p:blipFill>
          <a:blip r:embed="rId16">
            <a:duotone>
              <a:schemeClr val="accent4">
                <a:shade val="45000"/>
                <a:satMod val="135000"/>
              </a:schemeClr>
              <a:prstClr val="white"/>
            </a:duotone>
            <a:extLst>
              <a:ext uri="{28A0092B-C50C-407E-A947-70E740481C1C}">
                <a14:useLocalDpi xmlns:a14="http://schemas.microsoft.com/office/drawing/2010/main"/>
              </a:ext>
            </a:extLst>
          </a:blip>
          <a:stretch>
            <a:fillRect/>
          </a:stretch>
        </p:blipFill>
        <p:spPr>
          <a:xfrm>
            <a:off x="6546913" y="3886200"/>
            <a:ext cx="744537" cy="744537"/>
          </a:xfrm>
          <a:prstGeom prst="rect">
            <a:avLst/>
          </a:prstGeom>
        </p:spPr>
      </p:pic>
      <p:pic>
        <p:nvPicPr>
          <p:cNvPr id="9256" name="Picture 42"/>
          <p:cNvPicPr>
            <a:picLocks noChangeAspect="1"/>
          </p:cNvPicPr>
          <p:nvPr/>
        </p:nvPicPr>
        <p:blipFill>
          <a:blip r:embed="rId17" cstate="screen">
            <a:extLst>
              <a:ext uri="{28A0092B-C50C-407E-A947-70E740481C1C}">
                <a14:useLocalDpi xmlns:a14="http://schemas.microsoft.com/office/drawing/2010/main"/>
              </a:ext>
            </a:extLst>
          </a:blip>
          <a:srcRect b="21167"/>
          <a:stretch>
            <a:fillRect/>
          </a:stretch>
        </p:blipFill>
        <p:spPr bwMode="auto">
          <a:xfrm>
            <a:off x="6548438" y="3267075"/>
            <a:ext cx="74295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descr="tpmain with dph wash"/>
          <p:cNvSpPr>
            <a:spLocks noChangeArrowheads="1"/>
          </p:cNvSpPr>
          <p:nvPr/>
        </p:nvSpPr>
        <p:spPr bwMode="auto">
          <a:xfrm>
            <a:off x="1819275" y="1944688"/>
            <a:ext cx="5486400" cy="3314700"/>
          </a:xfrm>
          <a:prstGeom prst="rect">
            <a:avLst/>
          </a:prstGeom>
          <a:blipFill dpi="0" rotWithShape="1">
            <a:blip r:embed="rId2"/>
            <a:srcRect/>
            <a:stretch>
              <a:fillRect/>
            </a:stretch>
          </a:blipFill>
          <a:ln w="9525">
            <a:solidFill>
              <a:srgbClr val="000066"/>
            </a:solidFill>
            <a:miter lim="800000"/>
            <a:headEnd/>
            <a:tailEnd/>
          </a:ln>
        </p:spPr>
        <p:txBody>
          <a:bodyPr/>
          <a:lstStyle/>
          <a:p>
            <a:endParaRPr lang="en-US"/>
          </a:p>
        </p:txBody>
      </p:sp>
      <p:pic>
        <p:nvPicPr>
          <p:cNvPr id="10244" name="Picture 3"/>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1851025" y="3282950"/>
            <a:ext cx="668338"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4"/>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2624138" y="3287713"/>
            <a:ext cx="681037" cy="68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6" name="Picture 5"/>
          <p:cNvPicPr>
            <a:picLocks noChangeAspect="1"/>
          </p:cNvPicPr>
          <p:nvPr/>
        </p:nvPicPr>
        <p:blipFill>
          <a:blip r:embed="rId5">
            <a:extLst>
              <a:ext uri="{28A0092B-C50C-407E-A947-70E740481C1C}">
                <a14:useLocalDpi xmlns:a14="http://schemas.microsoft.com/office/drawing/2010/main"/>
              </a:ext>
            </a:extLst>
          </a:blip>
          <a:srcRect/>
          <a:stretch>
            <a:fillRect/>
          </a:stretch>
        </p:blipFill>
        <p:spPr bwMode="auto">
          <a:xfrm>
            <a:off x="2622550" y="2632075"/>
            <a:ext cx="668338"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6"/>
          <p:cNvPicPr>
            <a:picLocks noChangeAspect="1"/>
          </p:cNvPicPr>
          <p:nvPr/>
        </p:nvPicPr>
        <p:blipFill>
          <a:blip r:embed="rId6">
            <a:extLst>
              <a:ext uri="{28A0092B-C50C-407E-A947-70E740481C1C}">
                <a14:useLocalDpi xmlns:a14="http://schemas.microsoft.com/office/drawing/2010/main"/>
              </a:ext>
            </a:extLst>
          </a:blip>
          <a:srcRect/>
          <a:stretch>
            <a:fillRect/>
          </a:stretch>
        </p:blipFill>
        <p:spPr bwMode="auto">
          <a:xfrm>
            <a:off x="1844675" y="2636838"/>
            <a:ext cx="690563"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8" name="Picture 10"/>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2609850" y="2001838"/>
            <a:ext cx="684213" cy="68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9" name="Picture 11"/>
          <p:cNvPicPr>
            <a:picLocks noChangeAspect="1"/>
          </p:cNvPicPr>
          <p:nvPr/>
        </p:nvPicPr>
        <p:blipFill>
          <a:blip r:embed="rId8">
            <a:extLst>
              <a:ext uri="{28A0092B-C50C-407E-A947-70E740481C1C}">
                <a14:useLocalDpi xmlns:a14="http://schemas.microsoft.com/office/drawing/2010/main"/>
              </a:ext>
            </a:extLst>
          </a:blip>
          <a:srcRect/>
          <a:stretch>
            <a:fillRect/>
          </a:stretch>
        </p:blipFill>
        <p:spPr bwMode="auto">
          <a:xfrm>
            <a:off x="1847850" y="2009775"/>
            <a:ext cx="677863"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0" name="Picture 14"/>
          <p:cNvPicPr>
            <a:picLocks noChangeAspect="1"/>
          </p:cNvPicPr>
          <p:nvPr/>
        </p:nvPicPr>
        <p:blipFill>
          <a:blip r:embed="rId9">
            <a:extLst>
              <a:ext uri="{28A0092B-C50C-407E-A947-70E740481C1C}">
                <a14:useLocalDpi xmlns:a14="http://schemas.microsoft.com/office/drawing/2010/main"/>
              </a:ext>
            </a:extLst>
          </a:blip>
          <a:srcRect/>
          <a:stretch>
            <a:fillRect/>
          </a:stretch>
        </p:blipFill>
        <p:spPr bwMode="auto">
          <a:xfrm>
            <a:off x="6543675" y="2611438"/>
            <a:ext cx="744538"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1" name="Picture 15"/>
          <p:cNvPicPr>
            <a:picLocks noChangeAspect="1"/>
          </p:cNvPicPr>
          <p:nvPr/>
        </p:nvPicPr>
        <p:blipFill>
          <a:blip r:embed="rId10">
            <a:extLst>
              <a:ext uri="{28A0092B-C50C-407E-A947-70E740481C1C}">
                <a14:useLocalDpi xmlns:a14="http://schemas.microsoft.com/office/drawing/2010/main"/>
              </a:ext>
            </a:extLst>
          </a:blip>
          <a:srcRect/>
          <a:stretch>
            <a:fillRect/>
          </a:stretch>
        </p:blipFill>
        <p:spPr bwMode="auto">
          <a:xfrm>
            <a:off x="6543675" y="1987550"/>
            <a:ext cx="744538"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2" name="Picture 8"/>
          <p:cNvPicPr>
            <a:picLocks noChangeAspect="1"/>
          </p:cNvPicPr>
          <p:nvPr/>
        </p:nvPicPr>
        <p:blipFill>
          <a:blip r:embed="rId11">
            <a:extLst>
              <a:ext uri="{28A0092B-C50C-407E-A947-70E740481C1C}">
                <a14:useLocalDpi xmlns:a14="http://schemas.microsoft.com/office/drawing/2010/main"/>
              </a:ext>
            </a:extLst>
          </a:blip>
          <a:srcRect/>
          <a:stretch>
            <a:fillRect/>
          </a:stretch>
        </p:blipFill>
        <p:spPr bwMode="auto">
          <a:xfrm>
            <a:off x="6543675" y="4649788"/>
            <a:ext cx="744538"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3" name="Freeform 76"/>
          <p:cNvSpPr>
            <a:spLocks/>
          </p:cNvSpPr>
          <p:nvPr/>
        </p:nvSpPr>
        <p:spPr bwMode="auto">
          <a:xfrm>
            <a:off x="1860550" y="4402138"/>
            <a:ext cx="1949450" cy="273050"/>
          </a:xfrm>
          <a:custGeom>
            <a:avLst/>
            <a:gdLst>
              <a:gd name="T0" fmla="*/ 2147483647 w 2688"/>
              <a:gd name="T1" fmla="*/ 2147483647 h 432"/>
              <a:gd name="T2" fmla="*/ 2147483647 w 2688"/>
              <a:gd name="T3" fmla="*/ 2147483647 h 432"/>
              <a:gd name="T4" fmla="*/ 2147483647 w 2688"/>
              <a:gd name="T5" fmla="*/ 2147483647 h 432"/>
              <a:gd name="T6" fmla="*/ 2147483647 w 2688"/>
              <a:gd name="T7" fmla="*/ 2147483647 h 432"/>
              <a:gd name="T8" fmla="*/ 2147483647 w 2688"/>
              <a:gd name="T9" fmla="*/ 2147483647 h 432"/>
              <a:gd name="T10" fmla="*/ 2147483647 w 2688"/>
              <a:gd name="T11" fmla="*/ 0 h 432"/>
              <a:gd name="T12" fmla="*/ 2147483647 w 2688"/>
              <a:gd name="T13" fmla="*/ 0 h 432"/>
              <a:gd name="T14" fmla="*/ 0 w 2688"/>
              <a:gd name="T15" fmla="*/ 2147483647 h 432"/>
              <a:gd name="T16" fmla="*/ 0 w 2688"/>
              <a:gd name="T17" fmla="*/ 2147483647 h 432"/>
              <a:gd name="T18" fmla="*/ 2147483647 w 2688"/>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88"/>
              <a:gd name="T31" fmla="*/ 0 h 432"/>
              <a:gd name="T32" fmla="*/ 2688 w 2688"/>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88" h="432">
                <a:moveTo>
                  <a:pt x="96" y="432"/>
                </a:moveTo>
                <a:lnTo>
                  <a:pt x="2592" y="432"/>
                </a:lnTo>
                <a:cubicBezTo>
                  <a:pt x="2645" y="432"/>
                  <a:pt x="2688" y="389"/>
                  <a:pt x="2688" y="336"/>
                </a:cubicBezTo>
                <a:cubicBezTo>
                  <a:pt x="2688" y="336"/>
                  <a:pt x="2688" y="336"/>
                  <a:pt x="2688" y="336"/>
                </a:cubicBezTo>
                <a:lnTo>
                  <a:pt x="2688" y="96"/>
                </a:lnTo>
                <a:cubicBezTo>
                  <a:pt x="2688" y="43"/>
                  <a:pt x="2645" y="0"/>
                  <a:pt x="2592" y="0"/>
                </a:cubicBezTo>
                <a:lnTo>
                  <a:pt x="96" y="0"/>
                </a:lnTo>
                <a:cubicBezTo>
                  <a:pt x="43" y="0"/>
                  <a:pt x="0" y="43"/>
                  <a:pt x="0" y="96"/>
                </a:cubicBezTo>
                <a:lnTo>
                  <a:pt x="0" y="336"/>
                </a:lnTo>
                <a:cubicBezTo>
                  <a:pt x="0" y="389"/>
                  <a:pt x="43" y="432"/>
                  <a:pt x="96" y="432"/>
                </a:cubicBezTo>
                <a:close/>
              </a:path>
            </a:pathLst>
          </a:custGeom>
          <a:solidFill>
            <a:srgbClr val="658CD9"/>
          </a:solidFill>
          <a:ln w="9525" cap="rnd">
            <a:solidFill>
              <a:srgbClr val="6699FF"/>
            </a:solidFill>
            <a:round/>
            <a:headEnd/>
            <a:tailEnd/>
          </a:ln>
        </p:spPr>
        <p:txBody>
          <a:bodyPr/>
          <a:lstStyle/>
          <a:p>
            <a:endParaRPr lang="en-US"/>
          </a:p>
        </p:txBody>
      </p:sp>
      <p:sp>
        <p:nvSpPr>
          <p:cNvPr id="10254" name="Freeform 153"/>
          <p:cNvSpPr>
            <a:spLocks/>
          </p:cNvSpPr>
          <p:nvPr/>
        </p:nvSpPr>
        <p:spPr bwMode="auto">
          <a:xfrm>
            <a:off x="1860550" y="4402138"/>
            <a:ext cx="1035050" cy="273050"/>
          </a:xfrm>
          <a:custGeom>
            <a:avLst/>
            <a:gdLst>
              <a:gd name="T0" fmla="*/ 2147483647 w 2688"/>
              <a:gd name="T1" fmla="*/ 2147483647 h 432"/>
              <a:gd name="T2" fmla="*/ 2147483647 w 2688"/>
              <a:gd name="T3" fmla="*/ 2147483647 h 432"/>
              <a:gd name="T4" fmla="*/ 2147483647 w 2688"/>
              <a:gd name="T5" fmla="*/ 2147483647 h 432"/>
              <a:gd name="T6" fmla="*/ 2147483647 w 2688"/>
              <a:gd name="T7" fmla="*/ 2147483647 h 432"/>
              <a:gd name="T8" fmla="*/ 2147483647 w 2688"/>
              <a:gd name="T9" fmla="*/ 2147483647 h 432"/>
              <a:gd name="T10" fmla="*/ 2147483647 w 2688"/>
              <a:gd name="T11" fmla="*/ 0 h 432"/>
              <a:gd name="T12" fmla="*/ 2147483647 w 2688"/>
              <a:gd name="T13" fmla="*/ 0 h 432"/>
              <a:gd name="T14" fmla="*/ 0 w 2688"/>
              <a:gd name="T15" fmla="*/ 2147483647 h 432"/>
              <a:gd name="T16" fmla="*/ 0 w 2688"/>
              <a:gd name="T17" fmla="*/ 2147483647 h 432"/>
              <a:gd name="T18" fmla="*/ 2147483647 w 2688"/>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88"/>
              <a:gd name="T31" fmla="*/ 0 h 432"/>
              <a:gd name="T32" fmla="*/ 2688 w 2688"/>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88" h="432">
                <a:moveTo>
                  <a:pt x="96" y="432"/>
                </a:moveTo>
                <a:lnTo>
                  <a:pt x="2592" y="432"/>
                </a:lnTo>
                <a:cubicBezTo>
                  <a:pt x="2645" y="432"/>
                  <a:pt x="2688" y="389"/>
                  <a:pt x="2688" y="336"/>
                </a:cubicBezTo>
                <a:cubicBezTo>
                  <a:pt x="2688" y="336"/>
                  <a:pt x="2688" y="336"/>
                  <a:pt x="2688" y="336"/>
                </a:cubicBezTo>
                <a:lnTo>
                  <a:pt x="2688" y="96"/>
                </a:lnTo>
                <a:cubicBezTo>
                  <a:pt x="2688" y="43"/>
                  <a:pt x="2645" y="0"/>
                  <a:pt x="2592" y="0"/>
                </a:cubicBezTo>
                <a:lnTo>
                  <a:pt x="96" y="0"/>
                </a:lnTo>
                <a:cubicBezTo>
                  <a:pt x="43" y="0"/>
                  <a:pt x="0" y="43"/>
                  <a:pt x="0" y="96"/>
                </a:cubicBezTo>
                <a:lnTo>
                  <a:pt x="0" y="336"/>
                </a:lnTo>
                <a:cubicBezTo>
                  <a:pt x="0" y="389"/>
                  <a:pt x="43" y="432"/>
                  <a:pt x="96" y="432"/>
                </a:cubicBezTo>
                <a:close/>
              </a:path>
            </a:pathLst>
          </a:custGeom>
          <a:solidFill>
            <a:srgbClr val="000066"/>
          </a:solidFill>
          <a:ln w="3175" cap="rnd">
            <a:solidFill>
              <a:srgbClr val="000066"/>
            </a:solidFill>
            <a:round/>
            <a:headEnd/>
            <a:tailEnd/>
          </a:ln>
        </p:spPr>
        <p:txBody>
          <a:bodyPr/>
          <a:lstStyle/>
          <a:p>
            <a:endParaRPr lang="en-US"/>
          </a:p>
        </p:txBody>
      </p:sp>
      <p:sp>
        <p:nvSpPr>
          <p:cNvPr id="10255" name="Freeform 55"/>
          <p:cNvSpPr>
            <a:spLocks/>
          </p:cNvSpPr>
          <p:nvPr/>
        </p:nvSpPr>
        <p:spPr bwMode="auto">
          <a:xfrm>
            <a:off x="3854450" y="4446588"/>
            <a:ext cx="628650" cy="257175"/>
          </a:xfrm>
          <a:custGeom>
            <a:avLst/>
            <a:gdLst>
              <a:gd name="T0" fmla="*/ 2147483647 w 1056"/>
              <a:gd name="T1" fmla="*/ 2147483647 h 432"/>
              <a:gd name="T2" fmla="*/ 2147483647 w 1056"/>
              <a:gd name="T3" fmla="*/ 2147483647 h 432"/>
              <a:gd name="T4" fmla="*/ 2147483647 w 1056"/>
              <a:gd name="T5" fmla="*/ 2147483647 h 432"/>
              <a:gd name="T6" fmla="*/ 2147483647 w 1056"/>
              <a:gd name="T7" fmla="*/ 2147483647 h 432"/>
              <a:gd name="T8" fmla="*/ 2147483647 w 1056"/>
              <a:gd name="T9" fmla="*/ 2147483647 h 432"/>
              <a:gd name="T10" fmla="*/ 2147483647 w 1056"/>
              <a:gd name="T11" fmla="*/ 0 h 432"/>
              <a:gd name="T12" fmla="*/ 2147483647 w 1056"/>
              <a:gd name="T13" fmla="*/ 0 h 432"/>
              <a:gd name="T14" fmla="*/ 0 w 1056"/>
              <a:gd name="T15" fmla="*/ 2147483647 h 432"/>
              <a:gd name="T16" fmla="*/ 0 w 1056"/>
              <a:gd name="T17" fmla="*/ 2147483647 h 432"/>
              <a:gd name="T18" fmla="*/ 2147483647 w 1056"/>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56"/>
              <a:gd name="T31" fmla="*/ 0 h 432"/>
              <a:gd name="T32" fmla="*/ 1056 w 1056"/>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56" h="432">
                <a:moveTo>
                  <a:pt x="96" y="432"/>
                </a:moveTo>
                <a:lnTo>
                  <a:pt x="960" y="432"/>
                </a:lnTo>
                <a:cubicBezTo>
                  <a:pt x="1013" y="432"/>
                  <a:pt x="1056" y="389"/>
                  <a:pt x="1056" y="336"/>
                </a:cubicBezTo>
                <a:cubicBezTo>
                  <a:pt x="1056" y="336"/>
                  <a:pt x="1056" y="336"/>
                  <a:pt x="1056" y="336"/>
                </a:cubicBezTo>
                <a:lnTo>
                  <a:pt x="1056" y="96"/>
                </a:lnTo>
                <a:cubicBezTo>
                  <a:pt x="1056" y="43"/>
                  <a:pt x="1013" y="0"/>
                  <a:pt x="960" y="0"/>
                </a:cubicBezTo>
                <a:lnTo>
                  <a:pt x="96" y="0"/>
                </a:lnTo>
                <a:cubicBezTo>
                  <a:pt x="43" y="0"/>
                  <a:pt x="0" y="43"/>
                  <a:pt x="0" y="96"/>
                </a:cubicBezTo>
                <a:lnTo>
                  <a:pt x="0" y="336"/>
                </a:lnTo>
                <a:cubicBezTo>
                  <a:pt x="0" y="389"/>
                  <a:pt x="43" y="432"/>
                  <a:pt x="96" y="432"/>
                </a:cubicBezTo>
                <a:close/>
              </a:path>
            </a:pathLst>
          </a:custGeom>
          <a:solidFill>
            <a:srgbClr val="658CD9"/>
          </a:solidFill>
          <a:ln w="0">
            <a:solidFill>
              <a:srgbClr val="000000"/>
            </a:solidFill>
            <a:round/>
            <a:headEnd/>
            <a:tailEnd/>
          </a:ln>
        </p:spPr>
        <p:txBody>
          <a:bodyPr/>
          <a:lstStyle/>
          <a:p>
            <a:endParaRPr lang="en-US"/>
          </a:p>
        </p:txBody>
      </p:sp>
      <p:sp>
        <p:nvSpPr>
          <p:cNvPr id="10256" name="Freeform 56"/>
          <p:cNvSpPr>
            <a:spLocks/>
          </p:cNvSpPr>
          <p:nvPr/>
        </p:nvSpPr>
        <p:spPr bwMode="auto">
          <a:xfrm>
            <a:off x="3854450" y="4402138"/>
            <a:ext cx="628650" cy="301625"/>
          </a:xfrm>
          <a:custGeom>
            <a:avLst/>
            <a:gdLst>
              <a:gd name="T0" fmla="*/ 2147483647 w 1056"/>
              <a:gd name="T1" fmla="*/ 2147483647 h 432"/>
              <a:gd name="T2" fmla="*/ 2147483647 w 1056"/>
              <a:gd name="T3" fmla="*/ 2147483647 h 432"/>
              <a:gd name="T4" fmla="*/ 2147483647 w 1056"/>
              <a:gd name="T5" fmla="*/ 2147483647 h 432"/>
              <a:gd name="T6" fmla="*/ 2147483647 w 1056"/>
              <a:gd name="T7" fmla="*/ 2147483647 h 432"/>
              <a:gd name="T8" fmla="*/ 2147483647 w 1056"/>
              <a:gd name="T9" fmla="*/ 2147483647 h 432"/>
              <a:gd name="T10" fmla="*/ 2147483647 w 1056"/>
              <a:gd name="T11" fmla="*/ 0 h 432"/>
              <a:gd name="T12" fmla="*/ 2147483647 w 1056"/>
              <a:gd name="T13" fmla="*/ 0 h 432"/>
              <a:gd name="T14" fmla="*/ 0 w 1056"/>
              <a:gd name="T15" fmla="*/ 2147483647 h 432"/>
              <a:gd name="T16" fmla="*/ 0 w 1056"/>
              <a:gd name="T17" fmla="*/ 2147483647 h 432"/>
              <a:gd name="T18" fmla="*/ 2147483647 w 1056"/>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56"/>
              <a:gd name="T31" fmla="*/ 0 h 432"/>
              <a:gd name="T32" fmla="*/ 1056 w 1056"/>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56" h="432">
                <a:moveTo>
                  <a:pt x="96" y="432"/>
                </a:moveTo>
                <a:lnTo>
                  <a:pt x="960" y="432"/>
                </a:lnTo>
                <a:cubicBezTo>
                  <a:pt x="1013" y="432"/>
                  <a:pt x="1056" y="389"/>
                  <a:pt x="1056" y="336"/>
                </a:cubicBezTo>
                <a:cubicBezTo>
                  <a:pt x="1056" y="336"/>
                  <a:pt x="1056" y="336"/>
                  <a:pt x="1056" y="336"/>
                </a:cubicBezTo>
                <a:lnTo>
                  <a:pt x="1056" y="96"/>
                </a:lnTo>
                <a:cubicBezTo>
                  <a:pt x="1056" y="43"/>
                  <a:pt x="1013" y="0"/>
                  <a:pt x="960" y="0"/>
                </a:cubicBezTo>
                <a:lnTo>
                  <a:pt x="96" y="0"/>
                </a:lnTo>
                <a:cubicBezTo>
                  <a:pt x="43" y="0"/>
                  <a:pt x="0" y="43"/>
                  <a:pt x="0" y="96"/>
                </a:cubicBezTo>
                <a:lnTo>
                  <a:pt x="0" y="336"/>
                </a:lnTo>
                <a:cubicBezTo>
                  <a:pt x="0" y="389"/>
                  <a:pt x="43" y="432"/>
                  <a:pt x="96" y="432"/>
                </a:cubicBezTo>
                <a:close/>
              </a:path>
            </a:pathLst>
          </a:custGeom>
          <a:solidFill>
            <a:srgbClr val="658CD9"/>
          </a:solidFill>
          <a:ln w="9525" cap="rnd">
            <a:solidFill>
              <a:srgbClr val="6699FF"/>
            </a:solidFill>
            <a:round/>
            <a:headEnd/>
            <a:tailEnd/>
          </a:ln>
        </p:spPr>
        <p:txBody>
          <a:bodyPr/>
          <a:lstStyle/>
          <a:p>
            <a:endParaRPr lang="en-US"/>
          </a:p>
        </p:txBody>
      </p:sp>
      <p:sp>
        <p:nvSpPr>
          <p:cNvPr id="10257" name="Freeform 84"/>
          <p:cNvSpPr>
            <a:spLocks/>
          </p:cNvSpPr>
          <p:nvPr/>
        </p:nvSpPr>
        <p:spPr bwMode="auto">
          <a:xfrm>
            <a:off x="3968750" y="4518025"/>
            <a:ext cx="400050" cy="146050"/>
          </a:xfrm>
          <a:custGeom>
            <a:avLst/>
            <a:gdLst>
              <a:gd name="T0" fmla="*/ 2147483647 w 252"/>
              <a:gd name="T1" fmla="*/ 2147483647 h 92"/>
              <a:gd name="T2" fmla="*/ 2147483647 w 252"/>
              <a:gd name="T3" fmla="*/ 0 h 92"/>
              <a:gd name="T4" fmla="*/ 0 w 252"/>
              <a:gd name="T5" fmla="*/ 0 h 92"/>
              <a:gd name="T6" fmla="*/ 2147483647 w 252"/>
              <a:gd name="T7" fmla="*/ 2147483647 h 92"/>
              <a:gd name="T8" fmla="*/ 0 60000 65536"/>
              <a:gd name="T9" fmla="*/ 0 60000 65536"/>
              <a:gd name="T10" fmla="*/ 0 60000 65536"/>
              <a:gd name="T11" fmla="*/ 0 60000 65536"/>
              <a:gd name="T12" fmla="*/ 0 w 252"/>
              <a:gd name="T13" fmla="*/ 0 h 92"/>
              <a:gd name="T14" fmla="*/ 252 w 252"/>
              <a:gd name="T15" fmla="*/ 92 h 92"/>
            </a:gdLst>
            <a:ahLst/>
            <a:cxnLst>
              <a:cxn ang="T8">
                <a:pos x="T0" y="T1"/>
              </a:cxn>
              <a:cxn ang="T9">
                <a:pos x="T2" y="T3"/>
              </a:cxn>
              <a:cxn ang="T10">
                <a:pos x="T4" y="T5"/>
              </a:cxn>
              <a:cxn ang="T11">
                <a:pos x="T6" y="T7"/>
              </a:cxn>
            </a:cxnLst>
            <a:rect l="T12" t="T13" r="T14" b="T15"/>
            <a:pathLst>
              <a:path w="252" h="92">
                <a:moveTo>
                  <a:pt x="126" y="92"/>
                </a:moveTo>
                <a:lnTo>
                  <a:pt x="252" y="0"/>
                </a:lnTo>
                <a:lnTo>
                  <a:pt x="0" y="0"/>
                </a:lnTo>
                <a:lnTo>
                  <a:pt x="126" y="92"/>
                </a:lnTo>
                <a:close/>
              </a:path>
            </a:pathLst>
          </a:custGeom>
          <a:solidFill>
            <a:srgbClr val="658C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258" name="TextBox 188"/>
          <p:cNvSpPr txBox="1">
            <a:spLocks noChangeArrowheads="1"/>
          </p:cNvSpPr>
          <p:nvPr/>
        </p:nvSpPr>
        <p:spPr bwMode="auto">
          <a:xfrm>
            <a:off x="3852863" y="4391025"/>
            <a:ext cx="63341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800">
                <a:solidFill>
                  <a:schemeClr val="bg1"/>
                </a:solidFill>
              </a:rPr>
              <a:t>Volume Mute</a:t>
            </a:r>
          </a:p>
        </p:txBody>
      </p:sp>
      <p:sp>
        <p:nvSpPr>
          <p:cNvPr id="10259" name="TextBox 188"/>
          <p:cNvSpPr txBox="1">
            <a:spLocks noChangeArrowheads="1"/>
          </p:cNvSpPr>
          <p:nvPr/>
        </p:nvSpPr>
        <p:spPr bwMode="auto">
          <a:xfrm>
            <a:off x="3019425" y="4402138"/>
            <a:ext cx="9144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800">
                <a:solidFill>
                  <a:schemeClr val="bg1"/>
                </a:solidFill>
              </a:rPr>
              <a:t>Volume </a:t>
            </a:r>
            <a:br>
              <a:rPr lang="en-US" sz="800">
                <a:solidFill>
                  <a:schemeClr val="bg1"/>
                </a:solidFill>
              </a:rPr>
            </a:br>
            <a:r>
              <a:rPr lang="en-US" sz="800">
                <a:solidFill>
                  <a:schemeClr val="bg1"/>
                </a:solidFill>
              </a:rPr>
              <a:t>up</a:t>
            </a:r>
          </a:p>
        </p:txBody>
      </p:sp>
      <p:sp>
        <p:nvSpPr>
          <p:cNvPr id="10260" name="TextBox 188"/>
          <p:cNvSpPr txBox="1">
            <a:spLocks noChangeArrowheads="1"/>
          </p:cNvSpPr>
          <p:nvPr/>
        </p:nvSpPr>
        <p:spPr bwMode="auto">
          <a:xfrm>
            <a:off x="1708150" y="4403725"/>
            <a:ext cx="914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800">
                <a:solidFill>
                  <a:schemeClr val="bg1"/>
                </a:solidFill>
              </a:rPr>
              <a:t>Volume </a:t>
            </a:r>
            <a:br>
              <a:rPr lang="en-US" sz="800">
                <a:solidFill>
                  <a:schemeClr val="bg1"/>
                </a:solidFill>
              </a:rPr>
            </a:br>
            <a:r>
              <a:rPr lang="en-US" sz="800">
                <a:solidFill>
                  <a:schemeClr val="bg1"/>
                </a:solidFill>
              </a:rPr>
              <a:t>Down</a:t>
            </a:r>
          </a:p>
        </p:txBody>
      </p:sp>
      <p:sp>
        <p:nvSpPr>
          <p:cNvPr id="10261" name="Freeform 85"/>
          <p:cNvSpPr>
            <a:spLocks/>
          </p:cNvSpPr>
          <p:nvPr/>
        </p:nvSpPr>
        <p:spPr bwMode="auto">
          <a:xfrm rot="5400000">
            <a:off x="1834356" y="4518819"/>
            <a:ext cx="176213" cy="73025"/>
          </a:xfrm>
          <a:custGeom>
            <a:avLst/>
            <a:gdLst>
              <a:gd name="T0" fmla="*/ 2147483647 w 252"/>
              <a:gd name="T1" fmla="*/ 2147483647 h 92"/>
              <a:gd name="T2" fmla="*/ 2147483647 w 252"/>
              <a:gd name="T3" fmla="*/ 0 h 92"/>
              <a:gd name="T4" fmla="*/ 0 w 252"/>
              <a:gd name="T5" fmla="*/ 0 h 92"/>
              <a:gd name="T6" fmla="*/ 2147483647 w 252"/>
              <a:gd name="T7" fmla="*/ 2147483647 h 92"/>
              <a:gd name="T8" fmla="*/ 0 60000 65536"/>
              <a:gd name="T9" fmla="*/ 0 60000 65536"/>
              <a:gd name="T10" fmla="*/ 0 60000 65536"/>
              <a:gd name="T11" fmla="*/ 0 60000 65536"/>
              <a:gd name="T12" fmla="*/ 0 w 252"/>
              <a:gd name="T13" fmla="*/ 0 h 92"/>
              <a:gd name="T14" fmla="*/ 252 w 252"/>
              <a:gd name="T15" fmla="*/ 92 h 92"/>
            </a:gdLst>
            <a:ahLst/>
            <a:cxnLst>
              <a:cxn ang="T8">
                <a:pos x="T0" y="T1"/>
              </a:cxn>
              <a:cxn ang="T9">
                <a:pos x="T2" y="T3"/>
              </a:cxn>
              <a:cxn ang="T10">
                <a:pos x="T4" y="T5"/>
              </a:cxn>
              <a:cxn ang="T11">
                <a:pos x="T6" y="T7"/>
              </a:cxn>
            </a:cxnLst>
            <a:rect l="T12" t="T13" r="T14" b="T15"/>
            <a:pathLst>
              <a:path w="252" h="92">
                <a:moveTo>
                  <a:pt x="126" y="92"/>
                </a:moveTo>
                <a:lnTo>
                  <a:pt x="252" y="0"/>
                </a:lnTo>
                <a:lnTo>
                  <a:pt x="0" y="0"/>
                </a:lnTo>
                <a:lnTo>
                  <a:pt x="126" y="92"/>
                </a:lnTo>
                <a:close/>
              </a:path>
            </a:pathLst>
          </a:custGeom>
          <a:solidFill>
            <a:srgbClr val="658CD9"/>
          </a:solidFill>
          <a:ln w="9525" cap="rnd">
            <a:solidFill>
              <a:schemeClr val="bg1"/>
            </a:solidFill>
            <a:round/>
            <a:headEnd/>
            <a:tailEnd/>
          </a:ln>
        </p:spPr>
        <p:txBody>
          <a:bodyPr/>
          <a:lstStyle/>
          <a:p>
            <a:endParaRPr lang="en-US"/>
          </a:p>
        </p:txBody>
      </p:sp>
      <p:sp>
        <p:nvSpPr>
          <p:cNvPr id="26" name="Freeform 85"/>
          <p:cNvSpPr>
            <a:spLocks/>
          </p:cNvSpPr>
          <p:nvPr/>
        </p:nvSpPr>
        <p:spPr bwMode="auto">
          <a:xfrm rot="16200000">
            <a:off x="3650456" y="4518819"/>
            <a:ext cx="176213" cy="73025"/>
          </a:xfrm>
          <a:custGeom>
            <a:avLst/>
            <a:gdLst>
              <a:gd name="T0" fmla="*/ 2147483647 w 252"/>
              <a:gd name="T1" fmla="*/ 2147483647 h 92"/>
              <a:gd name="T2" fmla="*/ 2147483647 w 252"/>
              <a:gd name="T3" fmla="*/ 0 h 92"/>
              <a:gd name="T4" fmla="*/ 0 w 252"/>
              <a:gd name="T5" fmla="*/ 0 h 92"/>
              <a:gd name="T6" fmla="*/ 2147483647 w 252"/>
              <a:gd name="T7" fmla="*/ 2147483647 h 92"/>
              <a:gd name="T8" fmla="*/ 0 60000 65536"/>
              <a:gd name="T9" fmla="*/ 0 60000 65536"/>
              <a:gd name="T10" fmla="*/ 0 60000 65536"/>
              <a:gd name="T11" fmla="*/ 0 60000 65536"/>
              <a:gd name="T12" fmla="*/ 0 w 252"/>
              <a:gd name="T13" fmla="*/ 0 h 92"/>
              <a:gd name="T14" fmla="*/ 252 w 252"/>
              <a:gd name="T15" fmla="*/ 92 h 92"/>
            </a:gdLst>
            <a:ahLst/>
            <a:cxnLst>
              <a:cxn ang="T8">
                <a:pos x="T0" y="T1"/>
              </a:cxn>
              <a:cxn ang="T9">
                <a:pos x="T2" y="T3"/>
              </a:cxn>
              <a:cxn ang="T10">
                <a:pos x="T4" y="T5"/>
              </a:cxn>
              <a:cxn ang="T11">
                <a:pos x="T6" y="T7"/>
              </a:cxn>
            </a:cxnLst>
            <a:rect l="T12" t="T13" r="T14" b="T15"/>
            <a:pathLst>
              <a:path w="252" h="92">
                <a:moveTo>
                  <a:pt x="126" y="92"/>
                </a:moveTo>
                <a:lnTo>
                  <a:pt x="252" y="0"/>
                </a:lnTo>
                <a:lnTo>
                  <a:pt x="0" y="0"/>
                </a:lnTo>
                <a:lnTo>
                  <a:pt x="126" y="92"/>
                </a:lnTo>
                <a:close/>
              </a:path>
            </a:pathLst>
          </a:custGeom>
          <a:solidFill>
            <a:schemeClr val="accent6"/>
          </a:solidFill>
          <a:ln w="9525" cap="rnd">
            <a:solidFill>
              <a:schemeClr val="bg1"/>
            </a:solidFill>
            <a:round/>
            <a:headEnd/>
            <a:tailEnd/>
          </a:ln>
        </p:spPr>
        <p:txBody>
          <a:bodyPr/>
          <a:lstStyle/>
          <a:p>
            <a:pPr>
              <a:defRPr/>
            </a:pPr>
            <a:endParaRPr lang="en-US"/>
          </a:p>
        </p:txBody>
      </p:sp>
      <p:pic>
        <p:nvPicPr>
          <p:cNvPr id="10263" name="Picture 1"/>
          <p:cNvPicPr>
            <a:picLocks noChangeAspect="1"/>
          </p:cNvPicPr>
          <p:nvPr/>
        </p:nvPicPr>
        <p:blipFill>
          <a:blip r:embed="rId12">
            <a:extLst>
              <a:ext uri="{28A0092B-C50C-407E-A947-70E740481C1C}">
                <a14:useLocalDpi xmlns:a14="http://schemas.microsoft.com/office/drawing/2010/main"/>
              </a:ext>
            </a:extLst>
          </a:blip>
          <a:srcRect/>
          <a:stretch>
            <a:fillRect/>
          </a:stretch>
        </p:blipFill>
        <p:spPr bwMode="auto">
          <a:xfrm>
            <a:off x="1854200" y="4754563"/>
            <a:ext cx="6223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4" name="Picture 7"/>
          <p:cNvPicPr>
            <a:picLocks noChangeAspect="1"/>
          </p:cNvPicPr>
          <p:nvPr/>
        </p:nvPicPr>
        <p:blipFill>
          <a:blip r:embed="rId13">
            <a:extLst>
              <a:ext uri="{28A0092B-C50C-407E-A947-70E740481C1C}">
                <a14:useLocalDpi xmlns:a14="http://schemas.microsoft.com/office/drawing/2010/main"/>
              </a:ext>
            </a:extLst>
          </a:blip>
          <a:srcRect/>
          <a:stretch>
            <a:fillRect/>
          </a:stretch>
        </p:blipFill>
        <p:spPr bwMode="auto">
          <a:xfrm>
            <a:off x="3857625" y="4754563"/>
            <a:ext cx="636588"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5" name="Picture 9"/>
          <p:cNvPicPr>
            <a:picLocks noChangeAspect="1"/>
          </p:cNvPicPr>
          <p:nvPr/>
        </p:nvPicPr>
        <p:blipFill>
          <a:blip r:embed="rId14">
            <a:extLst>
              <a:ext uri="{28A0092B-C50C-407E-A947-70E740481C1C}">
                <a14:useLocalDpi xmlns:a14="http://schemas.microsoft.com/office/drawing/2010/main"/>
              </a:ext>
            </a:extLst>
          </a:blip>
          <a:srcRect/>
          <a:stretch>
            <a:fillRect/>
          </a:stretch>
        </p:blipFill>
        <p:spPr bwMode="auto">
          <a:xfrm>
            <a:off x="3190875" y="4754563"/>
            <a:ext cx="641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6" name="Picture 12"/>
          <p:cNvPicPr>
            <a:picLocks noChangeAspect="1"/>
          </p:cNvPicPr>
          <p:nvPr/>
        </p:nvPicPr>
        <p:blipFill>
          <a:blip r:embed="rId15">
            <a:extLst>
              <a:ext uri="{28A0092B-C50C-407E-A947-70E740481C1C}">
                <a14:useLocalDpi xmlns:a14="http://schemas.microsoft.com/office/drawing/2010/main"/>
              </a:ext>
            </a:extLst>
          </a:blip>
          <a:srcRect/>
          <a:stretch>
            <a:fillRect/>
          </a:stretch>
        </p:blipFill>
        <p:spPr bwMode="auto">
          <a:xfrm>
            <a:off x="2516188" y="4754563"/>
            <a:ext cx="641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32"/>
          <p:cNvPicPr>
            <a:picLocks noChangeAspect="1"/>
          </p:cNvPicPr>
          <p:nvPr/>
        </p:nvPicPr>
        <p:blipFill>
          <a:blip r:embed="rId16">
            <a:duotone>
              <a:schemeClr val="accent4">
                <a:shade val="45000"/>
                <a:satMod val="135000"/>
              </a:schemeClr>
              <a:prstClr val="white"/>
            </a:duotone>
            <a:extLst>
              <a:ext uri="{28A0092B-C50C-407E-A947-70E740481C1C}">
                <a14:useLocalDpi xmlns:a14="http://schemas.microsoft.com/office/drawing/2010/main"/>
              </a:ext>
            </a:extLst>
          </a:blip>
          <a:stretch>
            <a:fillRect/>
          </a:stretch>
        </p:blipFill>
        <p:spPr>
          <a:xfrm>
            <a:off x="6546913" y="3886200"/>
            <a:ext cx="744537" cy="744537"/>
          </a:xfrm>
          <a:prstGeom prst="rect">
            <a:avLst/>
          </a:prstGeom>
        </p:spPr>
      </p:pic>
      <p:pic>
        <p:nvPicPr>
          <p:cNvPr id="10268" name="Picture 33"/>
          <p:cNvPicPr>
            <a:picLocks noChangeAspect="1"/>
          </p:cNvPicPr>
          <p:nvPr/>
        </p:nvPicPr>
        <p:blipFill>
          <a:blip r:embed="rId17" cstate="screen">
            <a:extLst>
              <a:ext uri="{28A0092B-C50C-407E-A947-70E740481C1C}">
                <a14:useLocalDpi xmlns:a14="http://schemas.microsoft.com/office/drawing/2010/main"/>
              </a:ext>
            </a:extLst>
          </a:blip>
          <a:srcRect b="21167"/>
          <a:stretch>
            <a:fillRect/>
          </a:stretch>
        </p:blipFill>
        <p:spPr bwMode="auto">
          <a:xfrm>
            <a:off x="6548438" y="3267075"/>
            <a:ext cx="74295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2"/>
          <p:cNvPicPr>
            <a:picLocks noChangeAspect="1" noChangeArrowheads="1"/>
          </p:cNvPicPr>
          <p:nvPr/>
        </p:nvPicPr>
        <p:blipFill rotWithShape="1">
          <a:blip r:embed="rId18" cstate="screen">
            <a:extLst>
              <a:ext uri="{28A0092B-C50C-407E-A947-70E740481C1C}">
                <a14:useLocalDpi xmlns:a14="http://schemas.microsoft.com/office/drawing/2010/main"/>
              </a:ext>
            </a:extLst>
          </a:blip>
          <a:srcRect/>
          <a:stretch/>
        </p:blipFill>
        <p:spPr bwMode="auto">
          <a:xfrm>
            <a:off x="1949451" y="2183396"/>
            <a:ext cx="5331336" cy="2922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76375" y="2678668"/>
            <a:ext cx="6172200" cy="369332"/>
          </a:xfrm>
          <a:prstGeom prst="rect">
            <a:avLst/>
          </a:prstGeom>
        </p:spPr>
        <p:txBody>
          <a:bodyPr wrap="square">
            <a:spAutoFit/>
          </a:bodyPr>
          <a:lstStyle/>
          <a:p>
            <a:r>
              <a:rPr lang="en-US" dirty="0" smtClean="0"/>
              <a:t>ASB 205   5:16 PM   my </a:t>
            </a:r>
            <a:r>
              <a:rPr lang="en-US" dirty="0" err="1" smtClean="0"/>
              <a:t>plt</a:t>
            </a:r>
            <a:r>
              <a:rPr lang="en-US" dirty="0" smtClean="0"/>
              <a:t> </a:t>
            </a:r>
            <a:r>
              <a:rPr lang="en-US" dirty="0" err="1" smtClean="0"/>
              <a:t>ciappsarsx</a:t>
            </a:r>
            <a:r>
              <a:rPr lang="en-US" dirty="0" smtClean="0"/>
              <a:t> </a:t>
            </a:r>
            <a:r>
              <a:rPr lang="en-US" dirty="0" err="1" smtClean="0"/>
              <a:t>znd</a:t>
            </a:r>
            <a:r>
              <a:rPr lang="en-US" dirty="0" smtClean="0"/>
              <a:t> </a:t>
            </a:r>
            <a:r>
              <a:rPr lang="en-US" dirty="0" err="1" smtClean="0"/>
              <a:t>claxz</a:t>
            </a:r>
            <a:r>
              <a:rPr lang="en-US" dirty="0" smtClean="0"/>
              <a:t> is </a:t>
            </a:r>
            <a:r>
              <a:rPr lang="en-US" dirty="0" err="1" smtClean="0"/>
              <a:t>ztEting</a:t>
            </a:r>
            <a:r>
              <a:rPr lang="en-US" dirty="0" smtClean="0"/>
              <a:t> </a:t>
            </a:r>
            <a:endParaRPr lang="en-US" dirty="0"/>
          </a:p>
        </p:txBody>
      </p:sp>
      <p:sp>
        <p:nvSpPr>
          <p:cNvPr id="4" name="TextBox 3"/>
          <p:cNvSpPr txBox="1"/>
          <p:nvPr/>
        </p:nvSpPr>
        <p:spPr>
          <a:xfrm>
            <a:off x="3471863" y="4005739"/>
            <a:ext cx="2185987" cy="461665"/>
          </a:xfrm>
          <a:prstGeom prst="rect">
            <a:avLst/>
          </a:prstGeom>
          <a:noFill/>
        </p:spPr>
        <p:txBody>
          <a:bodyPr wrap="square" rtlCol="0">
            <a:spAutoFit/>
          </a:bodyPr>
          <a:lstStyle/>
          <a:p>
            <a:r>
              <a:rPr lang="en-US" sz="2400" dirty="0" smtClean="0"/>
              <a:t>We can fix it!!!</a:t>
            </a:r>
            <a:endParaRPr lang="en-US" sz="2400" dirty="0"/>
          </a:p>
        </p:txBody>
      </p:sp>
    </p:spTree>
    <p:extLst>
      <p:ext uri="{BB962C8B-B14F-4D97-AF65-F5344CB8AC3E}">
        <p14:creationId xmlns:p14="http://schemas.microsoft.com/office/powerpoint/2010/main" val="18032835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30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58089" y="1371600"/>
            <a:ext cx="6827831"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rPr>
              <a:t>We love the Hotlist!!</a:t>
            </a:r>
            <a:endParaRPr lang="en-US" sz="5400" b="1" cap="none" spc="0" dirty="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endParaRPr>
          </a:p>
        </p:txBody>
      </p:sp>
      <p:sp>
        <p:nvSpPr>
          <p:cNvPr id="6" name="Rectangle 5"/>
          <p:cNvSpPr/>
          <p:nvPr/>
        </p:nvSpPr>
        <p:spPr>
          <a:xfrm>
            <a:off x="1394417" y="2795826"/>
            <a:ext cx="6412333" cy="861774"/>
          </a:xfrm>
          <a:prstGeom prst="rect">
            <a:avLst/>
          </a:prstGeom>
          <a:noFill/>
        </p:spPr>
        <p:txBody>
          <a:bodyPr wrap="none" lIns="91440" tIns="45720" rIns="91440" bIns="45720">
            <a:spAutoFit/>
          </a:bodyPr>
          <a:lstStyle/>
          <a:p>
            <a:pPr algn="ctr"/>
            <a:r>
              <a:rPr lang="en-US" sz="5000" b="1" cap="none" spc="0" dirty="0" smtClean="0">
                <a:ln w="12700">
                  <a:solidFill>
                    <a:schemeClr val="tx2">
                      <a:satMod val="155000"/>
                    </a:schemeClr>
                  </a:solidFill>
                  <a:prstDash val="solid"/>
                </a:ln>
                <a:solidFill>
                  <a:srgbClr val="730033"/>
                </a:solidFill>
                <a:effectLst>
                  <a:outerShdw blurRad="41275" dist="20320" dir="1800000" algn="tl" rotWithShape="0">
                    <a:srgbClr val="000000">
                      <a:alpha val="40000"/>
                    </a:srgbClr>
                  </a:outerShdw>
                </a:effectLst>
              </a:rPr>
              <a:t>Rebooting Remotely</a:t>
            </a:r>
            <a:endParaRPr lang="en-US" sz="5000" b="1" cap="none" spc="0" dirty="0">
              <a:ln w="12700">
                <a:solidFill>
                  <a:schemeClr val="tx2">
                    <a:satMod val="155000"/>
                  </a:schemeClr>
                </a:solidFill>
                <a:prstDash val="solid"/>
              </a:ln>
              <a:solidFill>
                <a:srgbClr val="730033"/>
              </a:solidFill>
              <a:effectLst>
                <a:outerShdw blurRad="41275" dist="20320" dir="1800000" algn="tl" rotWithShape="0">
                  <a:srgbClr val="000000">
                    <a:alpha val="40000"/>
                  </a:srgbClr>
                </a:outerShdw>
              </a:effectLst>
            </a:endParaRPr>
          </a:p>
        </p:txBody>
      </p:sp>
      <p:sp>
        <p:nvSpPr>
          <p:cNvPr id="7" name="Rectangle 6"/>
          <p:cNvSpPr/>
          <p:nvPr/>
        </p:nvSpPr>
        <p:spPr>
          <a:xfrm>
            <a:off x="1965745" y="3954959"/>
            <a:ext cx="5193473" cy="769441"/>
          </a:xfrm>
          <a:prstGeom prst="rect">
            <a:avLst/>
          </a:prstGeom>
          <a:noFill/>
        </p:spPr>
        <p:txBody>
          <a:bodyPr wrap="none" lIns="91440" tIns="45720" rIns="91440" bIns="45720">
            <a:spAutoFit/>
          </a:bodyPr>
          <a:lstStyle/>
          <a:p>
            <a:pPr algn="ctr"/>
            <a:r>
              <a:rPr lang="en-US" sz="4400" b="1" cap="none" spc="0" dirty="0" smtClean="0">
                <a:ln w="12700">
                  <a:solidFill>
                    <a:schemeClr val="tx2">
                      <a:satMod val="155000"/>
                    </a:schemeClr>
                  </a:solidFill>
                  <a:prstDash val="solid"/>
                </a:ln>
                <a:solidFill>
                  <a:srgbClr val="780033"/>
                </a:solidFill>
                <a:effectLst>
                  <a:outerShdw blurRad="41275" dist="20320" dir="1800000" algn="tl" rotWithShape="0">
                    <a:srgbClr val="000000">
                      <a:alpha val="40000"/>
                    </a:srgbClr>
                  </a:outerShdw>
                </a:effectLst>
              </a:rPr>
              <a:t>Inclement Weather</a:t>
            </a:r>
            <a:endParaRPr lang="en-US" sz="4400" b="1" cap="none" spc="0" dirty="0">
              <a:ln w="12700">
                <a:solidFill>
                  <a:schemeClr val="tx2">
                    <a:satMod val="155000"/>
                  </a:schemeClr>
                </a:solidFill>
                <a:prstDash val="solid"/>
              </a:ln>
              <a:solidFill>
                <a:srgbClr val="780033"/>
              </a:solidFill>
              <a:effectLst>
                <a:outerShdw blurRad="41275" dist="20320" dir="1800000" algn="tl" rotWithShape="0">
                  <a:srgbClr val="000000">
                    <a:alpha val="40000"/>
                  </a:srgbClr>
                </a:outerShdw>
              </a:effectLst>
            </a:endParaRPr>
          </a:p>
        </p:txBody>
      </p:sp>
      <p:sp>
        <p:nvSpPr>
          <p:cNvPr id="8" name="Rectangle 7"/>
          <p:cNvSpPr/>
          <p:nvPr/>
        </p:nvSpPr>
        <p:spPr>
          <a:xfrm>
            <a:off x="2646734" y="5029200"/>
            <a:ext cx="3831498" cy="707886"/>
          </a:xfrm>
          <a:prstGeom prst="rect">
            <a:avLst/>
          </a:prstGeom>
          <a:noFill/>
        </p:spPr>
        <p:txBody>
          <a:bodyPr wrap="none" lIns="91440" tIns="45720" rIns="91440" bIns="45720">
            <a:spAutoFit/>
          </a:bodyPr>
          <a:lstStyle/>
          <a:p>
            <a:pPr algn="ctr"/>
            <a:r>
              <a:rPr lang="en-US" sz="4000" b="1" cap="none" spc="0" dirty="0" smtClean="0">
                <a:ln w="12700">
                  <a:solidFill>
                    <a:schemeClr val="tx2">
                      <a:satMod val="155000"/>
                    </a:schemeClr>
                  </a:solidFill>
                  <a:prstDash val="solid"/>
                </a:ln>
                <a:solidFill>
                  <a:srgbClr val="7E0033"/>
                </a:solidFill>
                <a:effectLst>
                  <a:outerShdw blurRad="41275" dist="20320" dir="1800000" algn="tl" rotWithShape="0">
                    <a:srgbClr val="000000">
                      <a:alpha val="40000"/>
                    </a:srgbClr>
                  </a:outerShdw>
                </a:effectLst>
              </a:rPr>
              <a:t>Decline of VHS</a:t>
            </a:r>
            <a:endParaRPr lang="en-US" sz="4000" b="1" cap="none" spc="0" dirty="0">
              <a:ln w="12700">
                <a:solidFill>
                  <a:schemeClr val="tx2">
                    <a:satMod val="155000"/>
                  </a:schemeClr>
                </a:solidFill>
                <a:prstDash val="solid"/>
              </a:ln>
              <a:solidFill>
                <a:srgbClr val="7E0033"/>
              </a:solidFill>
              <a:effectLst>
                <a:outerShdw blurRad="41275" dist="20320" dir="1800000" algn="tl" rotWithShape="0">
                  <a:srgbClr val="000000">
                    <a:alpha val="40000"/>
                  </a:srgbClr>
                </a:outerShdw>
              </a:effectLst>
            </a:endParaRPr>
          </a:p>
        </p:txBody>
      </p:sp>
      <p:sp>
        <p:nvSpPr>
          <p:cNvPr id="9" name="Rectangle 8"/>
          <p:cNvSpPr/>
          <p:nvPr/>
        </p:nvSpPr>
        <p:spPr>
          <a:xfrm>
            <a:off x="3729259" y="5887819"/>
            <a:ext cx="1672253" cy="646331"/>
          </a:xfrm>
          <a:prstGeom prst="rect">
            <a:avLst/>
          </a:prstGeom>
          <a:noFill/>
        </p:spPr>
        <p:txBody>
          <a:bodyPr wrap="none" lIns="91440" tIns="45720" rIns="91440" bIns="45720">
            <a:spAutoFit/>
          </a:bodyPr>
          <a:lstStyle/>
          <a:p>
            <a:pPr algn="ctr"/>
            <a:r>
              <a:rPr lang="en-US" sz="3600" b="1" cap="none" spc="0" dirty="0" smtClean="0">
                <a:ln w="12700">
                  <a:solidFill>
                    <a:schemeClr val="tx2">
                      <a:satMod val="155000"/>
                    </a:schemeClr>
                  </a:solidFill>
                  <a:prstDash val="solid"/>
                </a:ln>
                <a:solidFill>
                  <a:srgbClr val="8C0033"/>
                </a:solidFill>
                <a:effectLst>
                  <a:outerShdw blurRad="41275" dist="20320" dir="1800000" algn="tl" rotWithShape="0">
                    <a:srgbClr val="000000">
                      <a:alpha val="40000"/>
                    </a:srgbClr>
                  </a:outerShdw>
                </a:effectLst>
              </a:rPr>
              <a:t>Lamps</a:t>
            </a:r>
            <a:endParaRPr lang="en-US" sz="3600" b="1" cap="none" spc="0" dirty="0">
              <a:ln w="12700">
                <a:solidFill>
                  <a:schemeClr val="tx2">
                    <a:satMod val="155000"/>
                  </a:schemeClr>
                </a:solidFill>
                <a:prstDash val="solid"/>
              </a:ln>
              <a:solidFill>
                <a:srgbClr val="8C0033"/>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3098" y="1371600"/>
            <a:ext cx="8917826"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rPr>
              <a:t>The Future of RMS at TWU</a:t>
            </a:r>
            <a:endParaRPr lang="en-US" sz="5400" b="1" cap="none" spc="0" dirty="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endParaRPr>
          </a:p>
        </p:txBody>
      </p:sp>
      <p:sp>
        <p:nvSpPr>
          <p:cNvPr id="2" name="TextBox 1"/>
          <p:cNvSpPr txBox="1"/>
          <p:nvPr/>
        </p:nvSpPr>
        <p:spPr>
          <a:xfrm>
            <a:off x="533400" y="2590800"/>
            <a:ext cx="3962400" cy="954107"/>
          </a:xfrm>
          <a:prstGeom prst="rect">
            <a:avLst/>
          </a:prstGeom>
          <a:noFill/>
        </p:spPr>
        <p:txBody>
          <a:bodyPr wrap="square" rtlCol="0">
            <a:spAutoFit/>
          </a:bodyPr>
          <a:lstStyle/>
          <a:p>
            <a:pPr algn="ctr"/>
            <a:r>
              <a:rPr lang="en-US" sz="2800" dirty="0" smtClean="0">
                <a:solidFill>
                  <a:srgbClr val="005000"/>
                </a:solidFill>
                <a:latin typeface="Broadway" pitchFamily="82" charset="0"/>
              </a:rPr>
              <a:t>The Power of GREEN.</a:t>
            </a:r>
            <a:endParaRPr lang="en-US" sz="2800" dirty="0">
              <a:solidFill>
                <a:srgbClr val="005000"/>
              </a:solidFill>
              <a:latin typeface="Broadway" pitchFamily="82" charset="0"/>
            </a:endParaRPr>
          </a:p>
        </p:txBody>
      </p:sp>
      <p:sp>
        <p:nvSpPr>
          <p:cNvPr id="3" name="TextBox 2"/>
          <p:cNvSpPr txBox="1"/>
          <p:nvPr/>
        </p:nvSpPr>
        <p:spPr>
          <a:xfrm>
            <a:off x="5334000" y="3429000"/>
            <a:ext cx="2895600" cy="830997"/>
          </a:xfrm>
          <a:prstGeom prst="rect">
            <a:avLst/>
          </a:prstGeom>
          <a:noFill/>
        </p:spPr>
        <p:txBody>
          <a:bodyPr wrap="square" rtlCol="0">
            <a:spAutoFit/>
          </a:bodyPr>
          <a:lstStyle/>
          <a:p>
            <a:pPr algn="ctr"/>
            <a:r>
              <a:rPr lang="en-US" sz="4800" dirty="0" smtClean="0">
                <a:solidFill>
                  <a:srgbClr val="B59D0B"/>
                </a:solidFill>
                <a:latin typeface="Broadway" pitchFamily="82" charset="0"/>
              </a:rPr>
              <a:t>ADA.</a:t>
            </a:r>
            <a:endParaRPr lang="en-US" sz="4800" dirty="0">
              <a:solidFill>
                <a:srgbClr val="B59D0B"/>
              </a:solidFill>
              <a:latin typeface="Broadway" pitchFamily="82" charset="0"/>
            </a:endParaRPr>
          </a:p>
        </p:txBody>
      </p:sp>
      <p:sp>
        <p:nvSpPr>
          <p:cNvPr id="10" name="TextBox 9"/>
          <p:cNvSpPr txBox="1"/>
          <p:nvPr/>
        </p:nvSpPr>
        <p:spPr>
          <a:xfrm>
            <a:off x="1524000" y="4867275"/>
            <a:ext cx="3962400" cy="769441"/>
          </a:xfrm>
          <a:prstGeom prst="rect">
            <a:avLst/>
          </a:prstGeom>
          <a:noFill/>
        </p:spPr>
        <p:txBody>
          <a:bodyPr wrap="square" rtlCol="0">
            <a:spAutoFit/>
          </a:bodyPr>
          <a:lstStyle/>
          <a:p>
            <a:pPr algn="ctr"/>
            <a:r>
              <a:rPr lang="en-US" sz="4400" dirty="0" smtClean="0">
                <a:solidFill>
                  <a:schemeClr val="accent6">
                    <a:lumMod val="60000"/>
                    <a:lumOff val="40000"/>
                  </a:schemeClr>
                </a:solidFill>
                <a:latin typeface="Broadway" pitchFamily="82" charset="0"/>
              </a:rPr>
              <a:t>RFID.</a:t>
            </a:r>
            <a:endParaRPr lang="en-US" sz="4400" dirty="0">
              <a:solidFill>
                <a:schemeClr val="accent6">
                  <a:lumMod val="60000"/>
                  <a:lumOff val="40000"/>
                </a:schemeClr>
              </a:solidFill>
              <a:latin typeface="Broadway" pitchFamily="82" charset="0"/>
            </a:endParaRPr>
          </a:p>
        </p:txBody>
      </p:sp>
    </p:spTree>
    <p:extLst>
      <p:ext uri="{BB962C8B-B14F-4D97-AF65-F5344CB8AC3E}">
        <p14:creationId xmlns:p14="http://schemas.microsoft.com/office/powerpoint/2010/main" val="40888126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8" descr="tpmain with dph wash"/>
          <p:cNvSpPr>
            <a:spLocks noChangeArrowheads="1"/>
          </p:cNvSpPr>
          <p:nvPr/>
        </p:nvSpPr>
        <p:spPr bwMode="auto">
          <a:xfrm>
            <a:off x="1830388" y="1943100"/>
            <a:ext cx="5486400" cy="3314700"/>
          </a:xfrm>
          <a:prstGeom prst="rect">
            <a:avLst/>
          </a:pr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51" name="Freeform 10"/>
          <p:cNvSpPr>
            <a:spLocks noEditPoints="1"/>
          </p:cNvSpPr>
          <p:nvPr/>
        </p:nvSpPr>
        <p:spPr bwMode="auto">
          <a:xfrm>
            <a:off x="1828800" y="1579563"/>
            <a:ext cx="5486400" cy="292100"/>
          </a:xfrm>
          <a:custGeom>
            <a:avLst/>
            <a:gdLst>
              <a:gd name="T0" fmla="*/ 0 w 3456"/>
              <a:gd name="T1" fmla="*/ 0 h 184"/>
              <a:gd name="T2" fmla="*/ 0 w 3456"/>
              <a:gd name="T3" fmla="*/ 2147483647 h 184"/>
              <a:gd name="T4" fmla="*/ 0 w 3456"/>
              <a:gd name="T5" fmla="*/ 0 h 184"/>
              <a:gd name="T6" fmla="*/ 2147483647 w 3456"/>
              <a:gd name="T7" fmla="*/ 0 h 184"/>
              <a:gd name="T8" fmla="*/ 2147483647 w 3456"/>
              <a:gd name="T9" fmla="*/ 2147483647 h 184"/>
              <a:gd name="T10" fmla="*/ 2147483647 w 3456"/>
              <a:gd name="T11" fmla="*/ 0 h 184"/>
              <a:gd name="T12" fmla="*/ 0 60000 65536"/>
              <a:gd name="T13" fmla="*/ 0 60000 65536"/>
              <a:gd name="T14" fmla="*/ 0 60000 65536"/>
              <a:gd name="T15" fmla="*/ 0 60000 65536"/>
              <a:gd name="T16" fmla="*/ 0 60000 65536"/>
              <a:gd name="T17" fmla="*/ 0 60000 65536"/>
              <a:gd name="T18" fmla="*/ 0 w 3456"/>
              <a:gd name="T19" fmla="*/ 0 h 184"/>
              <a:gd name="T20" fmla="*/ 3456 w 3456"/>
              <a:gd name="T21" fmla="*/ 184 h 184"/>
            </a:gdLst>
            <a:ahLst/>
            <a:cxnLst>
              <a:cxn ang="T12">
                <a:pos x="T0" y="T1"/>
              </a:cxn>
              <a:cxn ang="T13">
                <a:pos x="T2" y="T3"/>
              </a:cxn>
              <a:cxn ang="T14">
                <a:pos x="T4" y="T5"/>
              </a:cxn>
              <a:cxn ang="T15">
                <a:pos x="T6" y="T7"/>
              </a:cxn>
              <a:cxn ang="T16">
                <a:pos x="T8" y="T9"/>
              </a:cxn>
              <a:cxn ang="T17">
                <a:pos x="T10" y="T11"/>
              </a:cxn>
            </a:cxnLst>
            <a:rect l="T18" t="T19" r="T20" b="T21"/>
            <a:pathLst>
              <a:path w="3456" h="184">
                <a:moveTo>
                  <a:pt x="0" y="0"/>
                </a:moveTo>
                <a:lnTo>
                  <a:pt x="0" y="184"/>
                </a:lnTo>
                <a:lnTo>
                  <a:pt x="0" y="0"/>
                </a:lnTo>
                <a:close/>
                <a:moveTo>
                  <a:pt x="3456" y="0"/>
                </a:moveTo>
                <a:lnTo>
                  <a:pt x="3456" y="184"/>
                </a:lnTo>
                <a:lnTo>
                  <a:pt x="345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2" name="Freeform 19"/>
          <p:cNvSpPr>
            <a:spLocks noEditPoints="1"/>
          </p:cNvSpPr>
          <p:nvPr/>
        </p:nvSpPr>
        <p:spPr bwMode="auto">
          <a:xfrm>
            <a:off x="1489075" y="1771650"/>
            <a:ext cx="292100" cy="3314700"/>
          </a:xfrm>
          <a:custGeom>
            <a:avLst/>
            <a:gdLst>
              <a:gd name="T0" fmla="*/ 0 w 184"/>
              <a:gd name="T1" fmla="*/ 2147483647 h 2088"/>
              <a:gd name="T2" fmla="*/ 2147483647 w 184"/>
              <a:gd name="T3" fmla="*/ 2147483647 h 2088"/>
              <a:gd name="T4" fmla="*/ 0 w 184"/>
              <a:gd name="T5" fmla="*/ 2147483647 h 2088"/>
              <a:gd name="T6" fmla="*/ 0 w 184"/>
              <a:gd name="T7" fmla="*/ 0 h 2088"/>
              <a:gd name="T8" fmla="*/ 2147483647 w 184"/>
              <a:gd name="T9" fmla="*/ 0 h 2088"/>
              <a:gd name="T10" fmla="*/ 0 w 184"/>
              <a:gd name="T11" fmla="*/ 0 h 2088"/>
              <a:gd name="T12" fmla="*/ 0 60000 65536"/>
              <a:gd name="T13" fmla="*/ 0 60000 65536"/>
              <a:gd name="T14" fmla="*/ 0 60000 65536"/>
              <a:gd name="T15" fmla="*/ 0 60000 65536"/>
              <a:gd name="T16" fmla="*/ 0 60000 65536"/>
              <a:gd name="T17" fmla="*/ 0 60000 65536"/>
              <a:gd name="T18" fmla="*/ 0 w 184"/>
              <a:gd name="T19" fmla="*/ 0 h 2088"/>
              <a:gd name="T20" fmla="*/ 184 w 184"/>
              <a:gd name="T21" fmla="*/ 2088 h 2088"/>
            </a:gdLst>
            <a:ahLst/>
            <a:cxnLst>
              <a:cxn ang="T12">
                <a:pos x="T0" y="T1"/>
              </a:cxn>
              <a:cxn ang="T13">
                <a:pos x="T2" y="T3"/>
              </a:cxn>
              <a:cxn ang="T14">
                <a:pos x="T4" y="T5"/>
              </a:cxn>
              <a:cxn ang="T15">
                <a:pos x="T6" y="T7"/>
              </a:cxn>
              <a:cxn ang="T16">
                <a:pos x="T8" y="T9"/>
              </a:cxn>
              <a:cxn ang="T17">
                <a:pos x="T10" y="T11"/>
              </a:cxn>
            </a:cxnLst>
            <a:rect l="T18" t="T19" r="T20" b="T21"/>
            <a:pathLst>
              <a:path w="184" h="2088">
                <a:moveTo>
                  <a:pt x="0" y="2088"/>
                </a:moveTo>
                <a:lnTo>
                  <a:pt x="184" y="2088"/>
                </a:lnTo>
                <a:lnTo>
                  <a:pt x="0" y="2088"/>
                </a:lnTo>
                <a:close/>
                <a:moveTo>
                  <a:pt x="0" y="0"/>
                </a:moveTo>
                <a:lnTo>
                  <a:pt x="184"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3" name="Rectangle 2"/>
          <p:cNvSpPr>
            <a:spLocks noChangeArrowheads="1"/>
          </p:cNvSpPr>
          <p:nvPr/>
        </p:nvSpPr>
        <p:spPr bwMode="auto">
          <a:xfrm>
            <a:off x="228600" y="5257800"/>
            <a:ext cx="266700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US" sz="1600" b="1">
                <a:latin typeface="Calibri" pitchFamily="34" charset="0"/>
                <a:cs typeface="Times New Roman" pitchFamily="18" charset="0"/>
              </a:rPr>
              <a:t>Casey Foulds</a:t>
            </a:r>
            <a:endParaRPr lang="en-US" sz="700"/>
          </a:p>
          <a:p>
            <a:pPr eaLnBrk="0" hangingPunct="0"/>
            <a:r>
              <a:rPr lang="en-US" sz="1200">
                <a:latin typeface="Calibri" pitchFamily="34" charset="0"/>
                <a:cs typeface="Times New Roman" pitchFamily="18" charset="0"/>
              </a:rPr>
              <a:t>Texas Woman's University</a:t>
            </a:r>
            <a:endParaRPr lang="en-US" sz="700"/>
          </a:p>
          <a:p>
            <a:pPr eaLnBrk="0" hangingPunct="0"/>
            <a:r>
              <a:rPr lang="en-US" sz="1200">
                <a:latin typeface="Calibri" pitchFamily="34" charset="0"/>
                <a:cs typeface="Times New Roman" pitchFamily="18" charset="0"/>
              </a:rPr>
              <a:t>Instructional Support Services</a:t>
            </a:r>
            <a:endParaRPr lang="en-US" sz="700"/>
          </a:p>
          <a:p>
            <a:pPr eaLnBrk="0" hangingPunct="0"/>
            <a:r>
              <a:rPr lang="en-US" sz="1200">
                <a:latin typeface="Calibri" pitchFamily="34" charset="0"/>
                <a:cs typeface="Times New Roman" pitchFamily="18" charset="0"/>
              </a:rPr>
              <a:t>940.898.3705 | 940.898.3211 (fax)</a:t>
            </a:r>
            <a:endParaRPr lang="en-US" sz="700"/>
          </a:p>
          <a:p>
            <a:pPr eaLnBrk="0" hangingPunct="0"/>
            <a:r>
              <a:rPr lang="en-US" sz="1200">
                <a:solidFill>
                  <a:srgbClr val="0000FF"/>
                </a:solidFill>
                <a:latin typeface="Calibri" pitchFamily="34" charset="0"/>
                <a:cs typeface="Times New Roman" pitchFamily="18" charset="0"/>
                <a:hlinkClick r:id="rId3"/>
              </a:rPr>
              <a:t>cfoulds@twu.edu</a:t>
            </a:r>
            <a:endParaRPr lang="en-US"/>
          </a:p>
        </p:txBody>
      </p:sp>
      <p:pic>
        <p:nvPicPr>
          <p:cNvPr id="2054" name="Picture 1" descr="Description: Click here to go to the Classroom Instructional Technology Homepage">
            <a:hlinkClick r:id="rId4"/>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307975" y="6324600"/>
            <a:ext cx="171450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Rectangle 3">
            <a:hlinkClick r:id="rId4"/>
          </p:cNvPr>
          <p:cNvSpPr>
            <a:spLocks noChangeArrowheads="1"/>
          </p:cNvSpPr>
          <p:nvPr/>
        </p:nvSpPr>
        <p:spPr bwMode="auto">
          <a:xfrm>
            <a:off x="0" y="885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18126896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reeform 10"/>
          <p:cNvSpPr>
            <a:spLocks noEditPoints="1"/>
          </p:cNvSpPr>
          <p:nvPr/>
        </p:nvSpPr>
        <p:spPr bwMode="auto">
          <a:xfrm>
            <a:off x="1828800" y="1579563"/>
            <a:ext cx="5486400" cy="292100"/>
          </a:xfrm>
          <a:custGeom>
            <a:avLst/>
            <a:gdLst>
              <a:gd name="T0" fmla="*/ 0 w 3456"/>
              <a:gd name="T1" fmla="*/ 0 h 184"/>
              <a:gd name="T2" fmla="*/ 0 w 3456"/>
              <a:gd name="T3" fmla="*/ 2147483647 h 184"/>
              <a:gd name="T4" fmla="*/ 0 w 3456"/>
              <a:gd name="T5" fmla="*/ 0 h 184"/>
              <a:gd name="T6" fmla="*/ 2147483647 w 3456"/>
              <a:gd name="T7" fmla="*/ 0 h 184"/>
              <a:gd name="T8" fmla="*/ 2147483647 w 3456"/>
              <a:gd name="T9" fmla="*/ 2147483647 h 184"/>
              <a:gd name="T10" fmla="*/ 2147483647 w 3456"/>
              <a:gd name="T11" fmla="*/ 0 h 184"/>
              <a:gd name="T12" fmla="*/ 0 60000 65536"/>
              <a:gd name="T13" fmla="*/ 0 60000 65536"/>
              <a:gd name="T14" fmla="*/ 0 60000 65536"/>
              <a:gd name="T15" fmla="*/ 0 60000 65536"/>
              <a:gd name="T16" fmla="*/ 0 60000 65536"/>
              <a:gd name="T17" fmla="*/ 0 60000 65536"/>
              <a:gd name="T18" fmla="*/ 0 w 3456"/>
              <a:gd name="T19" fmla="*/ 0 h 184"/>
              <a:gd name="T20" fmla="*/ 3456 w 3456"/>
              <a:gd name="T21" fmla="*/ 184 h 184"/>
            </a:gdLst>
            <a:ahLst/>
            <a:cxnLst>
              <a:cxn ang="T12">
                <a:pos x="T0" y="T1"/>
              </a:cxn>
              <a:cxn ang="T13">
                <a:pos x="T2" y="T3"/>
              </a:cxn>
              <a:cxn ang="T14">
                <a:pos x="T4" y="T5"/>
              </a:cxn>
              <a:cxn ang="T15">
                <a:pos x="T6" y="T7"/>
              </a:cxn>
              <a:cxn ang="T16">
                <a:pos x="T8" y="T9"/>
              </a:cxn>
              <a:cxn ang="T17">
                <a:pos x="T10" y="T11"/>
              </a:cxn>
            </a:cxnLst>
            <a:rect l="T18" t="T19" r="T20" b="T21"/>
            <a:pathLst>
              <a:path w="3456" h="184">
                <a:moveTo>
                  <a:pt x="0" y="0"/>
                </a:moveTo>
                <a:lnTo>
                  <a:pt x="0" y="184"/>
                </a:lnTo>
                <a:lnTo>
                  <a:pt x="0" y="0"/>
                </a:lnTo>
                <a:close/>
                <a:moveTo>
                  <a:pt x="3456" y="0"/>
                </a:moveTo>
                <a:lnTo>
                  <a:pt x="3456" y="184"/>
                </a:lnTo>
                <a:lnTo>
                  <a:pt x="345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2" name="Freeform 19"/>
          <p:cNvSpPr>
            <a:spLocks noEditPoints="1"/>
          </p:cNvSpPr>
          <p:nvPr/>
        </p:nvSpPr>
        <p:spPr bwMode="auto">
          <a:xfrm>
            <a:off x="1489075" y="1771650"/>
            <a:ext cx="292100" cy="3314700"/>
          </a:xfrm>
          <a:custGeom>
            <a:avLst/>
            <a:gdLst>
              <a:gd name="T0" fmla="*/ 0 w 184"/>
              <a:gd name="T1" fmla="*/ 2147483647 h 2088"/>
              <a:gd name="T2" fmla="*/ 2147483647 w 184"/>
              <a:gd name="T3" fmla="*/ 2147483647 h 2088"/>
              <a:gd name="T4" fmla="*/ 0 w 184"/>
              <a:gd name="T5" fmla="*/ 2147483647 h 2088"/>
              <a:gd name="T6" fmla="*/ 0 w 184"/>
              <a:gd name="T7" fmla="*/ 0 h 2088"/>
              <a:gd name="T8" fmla="*/ 2147483647 w 184"/>
              <a:gd name="T9" fmla="*/ 0 h 2088"/>
              <a:gd name="T10" fmla="*/ 0 w 184"/>
              <a:gd name="T11" fmla="*/ 0 h 2088"/>
              <a:gd name="T12" fmla="*/ 0 60000 65536"/>
              <a:gd name="T13" fmla="*/ 0 60000 65536"/>
              <a:gd name="T14" fmla="*/ 0 60000 65536"/>
              <a:gd name="T15" fmla="*/ 0 60000 65536"/>
              <a:gd name="T16" fmla="*/ 0 60000 65536"/>
              <a:gd name="T17" fmla="*/ 0 60000 65536"/>
              <a:gd name="T18" fmla="*/ 0 w 184"/>
              <a:gd name="T19" fmla="*/ 0 h 2088"/>
              <a:gd name="T20" fmla="*/ 184 w 184"/>
              <a:gd name="T21" fmla="*/ 2088 h 2088"/>
            </a:gdLst>
            <a:ahLst/>
            <a:cxnLst>
              <a:cxn ang="T12">
                <a:pos x="T0" y="T1"/>
              </a:cxn>
              <a:cxn ang="T13">
                <a:pos x="T2" y="T3"/>
              </a:cxn>
              <a:cxn ang="T14">
                <a:pos x="T4" y="T5"/>
              </a:cxn>
              <a:cxn ang="T15">
                <a:pos x="T6" y="T7"/>
              </a:cxn>
              <a:cxn ang="T16">
                <a:pos x="T8" y="T9"/>
              </a:cxn>
              <a:cxn ang="T17">
                <a:pos x="T10" y="T11"/>
              </a:cxn>
            </a:cxnLst>
            <a:rect l="T18" t="T19" r="T20" b="T21"/>
            <a:pathLst>
              <a:path w="184" h="2088">
                <a:moveTo>
                  <a:pt x="0" y="2088"/>
                </a:moveTo>
                <a:lnTo>
                  <a:pt x="184" y="2088"/>
                </a:lnTo>
                <a:lnTo>
                  <a:pt x="0" y="2088"/>
                </a:lnTo>
                <a:close/>
                <a:moveTo>
                  <a:pt x="0" y="0"/>
                </a:moveTo>
                <a:lnTo>
                  <a:pt x="184"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3" name="Rectangle 2"/>
          <p:cNvSpPr>
            <a:spLocks noChangeArrowheads="1"/>
          </p:cNvSpPr>
          <p:nvPr/>
        </p:nvSpPr>
        <p:spPr bwMode="auto">
          <a:xfrm>
            <a:off x="228600" y="5257800"/>
            <a:ext cx="266700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US" sz="1600" b="1" dirty="0">
                <a:latin typeface="Calibri" pitchFamily="34" charset="0"/>
                <a:cs typeface="Times New Roman" pitchFamily="18" charset="0"/>
              </a:rPr>
              <a:t>Casey Foulds</a:t>
            </a:r>
            <a:endParaRPr lang="en-US" sz="700" dirty="0"/>
          </a:p>
          <a:p>
            <a:pPr eaLnBrk="0" hangingPunct="0"/>
            <a:r>
              <a:rPr lang="en-US" sz="1200" dirty="0">
                <a:latin typeface="Calibri" pitchFamily="34" charset="0"/>
                <a:cs typeface="Times New Roman" pitchFamily="18" charset="0"/>
              </a:rPr>
              <a:t>Texas Woman's University</a:t>
            </a:r>
            <a:endParaRPr lang="en-US" sz="700" dirty="0"/>
          </a:p>
          <a:p>
            <a:pPr eaLnBrk="0" hangingPunct="0"/>
            <a:r>
              <a:rPr lang="en-US" sz="1200" dirty="0">
                <a:latin typeface="Calibri" pitchFamily="34" charset="0"/>
                <a:cs typeface="Times New Roman" pitchFamily="18" charset="0"/>
              </a:rPr>
              <a:t>Instructional Support Services</a:t>
            </a:r>
            <a:endParaRPr lang="en-US" sz="700" dirty="0"/>
          </a:p>
          <a:p>
            <a:pPr eaLnBrk="0" hangingPunct="0"/>
            <a:r>
              <a:rPr lang="en-US" sz="1200" dirty="0">
                <a:latin typeface="Calibri" pitchFamily="34" charset="0"/>
                <a:cs typeface="Times New Roman" pitchFamily="18" charset="0"/>
              </a:rPr>
              <a:t>940.898.3705 | 940.898.3211 (fax)</a:t>
            </a:r>
            <a:endParaRPr lang="en-US" sz="700" dirty="0"/>
          </a:p>
          <a:p>
            <a:pPr eaLnBrk="0" hangingPunct="0"/>
            <a:r>
              <a:rPr lang="en-US" sz="1200" dirty="0">
                <a:solidFill>
                  <a:srgbClr val="0000FF"/>
                </a:solidFill>
                <a:latin typeface="Calibri" pitchFamily="34" charset="0"/>
                <a:cs typeface="Times New Roman" pitchFamily="18" charset="0"/>
                <a:hlinkClick r:id="rId2"/>
              </a:rPr>
              <a:t>cfoulds@twu.edu</a:t>
            </a:r>
            <a:endParaRPr lang="en-US" dirty="0"/>
          </a:p>
        </p:txBody>
      </p:sp>
      <p:pic>
        <p:nvPicPr>
          <p:cNvPr id="2054" name="Picture 1" descr="Description: Click here to go to the Classroom Instructional Technology Homepage">
            <a:hlinkClick r:id="rId3"/>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307975" y="6324600"/>
            <a:ext cx="171450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Rectangle 3">
            <a:hlinkClick r:id="rId3"/>
          </p:cNvPr>
          <p:cNvSpPr>
            <a:spLocks noChangeArrowheads="1"/>
          </p:cNvSpPr>
          <p:nvPr/>
        </p:nvSpPr>
        <p:spPr bwMode="auto">
          <a:xfrm>
            <a:off x="0" y="885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
        <p:nvSpPr>
          <p:cNvPr id="9" name="Rectangle 8" descr="tpmain with dph wash"/>
          <p:cNvSpPr>
            <a:spLocks noChangeArrowheads="1"/>
          </p:cNvSpPr>
          <p:nvPr/>
        </p:nvSpPr>
        <p:spPr bwMode="auto">
          <a:xfrm>
            <a:off x="1830388" y="1790700"/>
            <a:ext cx="5486400" cy="3314700"/>
          </a:xfrm>
          <a:prstGeom prst="rect">
            <a:avLst/>
          </a:prstGeom>
          <a:blipFill dpi="0" rotWithShape="1">
            <a:blip r:embed="rId5"/>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6800" y="1905000"/>
            <a:ext cx="3505200" cy="584775"/>
          </a:xfrm>
          <a:prstGeom prst="rect">
            <a:avLst/>
          </a:prstGeom>
          <a:noFill/>
        </p:spPr>
        <p:txBody>
          <a:bodyPr wrap="square" rtlCol="0">
            <a:spAutoFit/>
          </a:bodyPr>
          <a:lstStyle/>
          <a:p>
            <a:r>
              <a:rPr lang="en-US" sz="3200" dirty="0" smtClean="0"/>
              <a:t>14,000+ students</a:t>
            </a:r>
            <a:endParaRPr lang="en-US" sz="3200" dirty="0"/>
          </a:p>
        </p:txBody>
      </p:sp>
      <p:sp>
        <p:nvSpPr>
          <p:cNvPr id="4" name="TextBox 3"/>
          <p:cNvSpPr txBox="1"/>
          <p:nvPr/>
        </p:nvSpPr>
        <p:spPr>
          <a:xfrm>
            <a:off x="2324100" y="2743200"/>
            <a:ext cx="2857500" cy="584775"/>
          </a:xfrm>
          <a:prstGeom prst="rect">
            <a:avLst/>
          </a:prstGeom>
          <a:noFill/>
        </p:spPr>
        <p:txBody>
          <a:bodyPr wrap="square" rtlCol="0">
            <a:spAutoFit/>
          </a:bodyPr>
          <a:lstStyle/>
          <a:p>
            <a:r>
              <a:rPr lang="en-US" sz="3200" dirty="0" smtClean="0"/>
              <a:t>4 Campuses</a:t>
            </a:r>
            <a:endParaRPr lang="en-US" sz="3200" dirty="0"/>
          </a:p>
        </p:txBody>
      </p:sp>
      <p:sp>
        <p:nvSpPr>
          <p:cNvPr id="5" name="TextBox 4"/>
          <p:cNvSpPr txBox="1"/>
          <p:nvPr/>
        </p:nvSpPr>
        <p:spPr>
          <a:xfrm>
            <a:off x="3390900" y="3581400"/>
            <a:ext cx="4381500" cy="584775"/>
          </a:xfrm>
          <a:prstGeom prst="rect">
            <a:avLst/>
          </a:prstGeom>
          <a:noFill/>
        </p:spPr>
        <p:txBody>
          <a:bodyPr wrap="square" rtlCol="0">
            <a:spAutoFit/>
          </a:bodyPr>
          <a:lstStyle/>
          <a:p>
            <a:r>
              <a:rPr lang="en-US" sz="3200" dirty="0" smtClean="0"/>
              <a:t>Strong Allied Health</a:t>
            </a:r>
            <a:endParaRPr lang="en-US" sz="3200" dirty="0"/>
          </a:p>
        </p:txBody>
      </p:sp>
      <p:sp>
        <p:nvSpPr>
          <p:cNvPr id="6" name="TextBox 5"/>
          <p:cNvSpPr txBox="1"/>
          <p:nvPr/>
        </p:nvSpPr>
        <p:spPr>
          <a:xfrm>
            <a:off x="4876800" y="4561582"/>
            <a:ext cx="4191000" cy="1077218"/>
          </a:xfrm>
          <a:prstGeom prst="rect">
            <a:avLst/>
          </a:prstGeom>
          <a:noFill/>
        </p:spPr>
        <p:txBody>
          <a:bodyPr wrap="square" rtlCol="0">
            <a:spAutoFit/>
          </a:bodyPr>
          <a:lstStyle/>
          <a:p>
            <a:r>
              <a:rPr lang="en-US" sz="3200" dirty="0" smtClean="0"/>
              <a:t>4yr. Degree and Doctorate Programs</a:t>
            </a:r>
            <a:endParaRPr lang="en-US" sz="3200" dirty="0"/>
          </a:p>
        </p:txBody>
      </p:sp>
      <p:sp>
        <p:nvSpPr>
          <p:cNvPr id="7" name="TextBox 6"/>
          <p:cNvSpPr txBox="1"/>
          <p:nvPr/>
        </p:nvSpPr>
        <p:spPr>
          <a:xfrm>
            <a:off x="1209675" y="5061466"/>
            <a:ext cx="2362200" cy="369332"/>
          </a:xfrm>
          <a:prstGeom prst="rect">
            <a:avLst/>
          </a:prstGeom>
          <a:noFill/>
        </p:spPr>
        <p:txBody>
          <a:bodyPr wrap="square" rtlCol="0">
            <a:spAutoFit/>
          </a:bodyPr>
          <a:lstStyle/>
          <a:p>
            <a:r>
              <a:rPr lang="en-US" dirty="0" smtClean="0"/>
              <a:t>10% Men</a:t>
            </a:r>
            <a:endParaRPr lang="en-US" dirty="0"/>
          </a:p>
        </p:txBody>
      </p:sp>
    </p:spTree>
    <p:extLst>
      <p:ext uri="{BB962C8B-B14F-4D97-AF65-F5344CB8AC3E}">
        <p14:creationId xmlns:p14="http://schemas.microsoft.com/office/powerpoint/2010/main" val="30313058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26"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down)">
                                      <p:cBhvr>
                                        <p:cTn id="24" dur="580">
                                          <p:stCondLst>
                                            <p:cond delay="0"/>
                                          </p:stCondLst>
                                        </p:cTn>
                                        <p:tgtEl>
                                          <p:spTgt spid="7"/>
                                        </p:tgtEl>
                                      </p:cBhvr>
                                    </p:animEffect>
                                    <p:anim calcmode="lin" valueType="num">
                                      <p:cBhvr>
                                        <p:cTn id="25"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0" dur="26">
                                          <p:stCondLst>
                                            <p:cond delay="650"/>
                                          </p:stCondLst>
                                        </p:cTn>
                                        <p:tgtEl>
                                          <p:spTgt spid="7"/>
                                        </p:tgtEl>
                                      </p:cBhvr>
                                      <p:to x="100000" y="60000"/>
                                    </p:animScale>
                                    <p:animScale>
                                      <p:cBhvr>
                                        <p:cTn id="31" dur="166" decel="50000">
                                          <p:stCondLst>
                                            <p:cond delay="676"/>
                                          </p:stCondLst>
                                        </p:cTn>
                                        <p:tgtEl>
                                          <p:spTgt spid="7"/>
                                        </p:tgtEl>
                                      </p:cBhvr>
                                      <p:to x="100000" y="100000"/>
                                    </p:animScale>
                                    <p:animScale>
                                      <p:cBhvr>
                                        <p:cTn id="32" dur="26">
                                          <p:stCondLst>
                                            <p:cond delay="1312"/>
                                          </p:stCondLst>
                                        </p:cTn>
                                        <p:tgtEl>
                                          <p:spTgt spid="7"/>
                                        </p:tgtEl>
                                      </p:cBhvr>
                                      <p:to x="100000" y="80000"/>
                                    </p:animScale>
                                    <p:animScale>
                                      <p:cBhvr>
                                        <p:cTn id="33" dur="166" decel="50000">
                                          <p:stCondLst>
                                            <p:cond delay="1338"/>
                                          </p:stCondLst>
                                        </p:cTn>
                                        <p:tgtEl>
                                          <p:spTgt spid="7"/>
                                        </p:tgtEl>
                                      </p:cBhvr>
                                      <p:to x="100000" y="100000"/>
                                    </p:animScale>
                                    <p:animScale>
                                      <p:cBhvr>
                                        <p:cTn id="34" dur="26">
                                          <p:stCondLst>
                                            <p:cond delay="1642"/>
                                          </p:stCondLst>
                                        </p:cTn>
                                        <p:tgtEl>
                                          <p:spTgt spid="7"/>
                                        </p:tgtEl>
                                      </p:cBhvr>
                                      <p:to x="100000" y="90000"/>
                                    </p:animScale>
                                    <p:animScale>
                                      <p:cBhvr>
                                        <p:cTn id="35" dur="166" decel="50000">
                                          <p:stCondLst>
                                            <p:cond delay="1668"/>
                                          </p:stCondLst>
                                        </p:cTn>
                                        <p:tgtEl>
                                          <p:spTgt spid="7"/>
                                        </p:tgtEl>
                                      </p:cBhvr>
                                      <p:to x="100000" y="100000"/>
                                    </p:animScale>
                                    <p:animScale>
                                      <p:cBhvr>
                                        <p:cTn id="36" dur="26">
                                          <p:stCondLst>
                                            <p:cond delay="1808"/>
                                          </p:stCondLst>
                                        </p:cTn>
                                        <p:tgtEl>
                                          <p:spTgt spid="7"/>
                                        </p:tgtEl>
                                      </p:cBhvr>
                                      <p:to x="100000" y="95000"/>
                                    </p:animScale>
                                    <p:animScale>
                                      <p:cBhvr>
                                        <p:cTn id="37"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52575" y="1668959"/>
            <a:ext cx="6019800" cy="769441"/>
          </a:xfrm>
          <a:prstGeom prst="rect">
            <a:avLst/>
          </a:prstGeom>
          <a:noFill/>
        </p:spPr>
        <p:txBody>
          <a:bodyPr wrap="square" rtlCol="0">
            <a:spAutoFit/>
          </a:bodyPr>
          <a:lstStyle/>
          <a:p>
            <a:r>
              <a:rPr lang="en-US" sz="4400" dirty="0" smtClean="0"/>
              <a:t>WHY INTEGRATION?</a:t>
            </a:r>
            <a:endParaRPr lang="en-US" sz="4400" dirty="0"/>
          </a:p>
        </p:txBody>
      </p:sp>
      <p:sp>
        <p:nvSpPr>
          <p:cNvPr id="9" name="TextBox 8"/>
          <p:cNvSpPr txBox="1"/>
          <p:nvPr/>
        </p:nvSpPr>
        <p:spPr>
          <a:xfrm>
            <a:off x="2924175" y="2659559"/>
            <a:ext cx="3276600" cy="707886"/>
          </a:xfrm>
          <a:prstGeom prst="rect">
            <a:avLst/>
          </a:prstGeom>
          <a:noFill/>
        </p:spPr>
        <p:txBody>
          <a:bodyPr wrap="square" rtlCol="0">
            <a:spAutoFit/>
          </a:bodyPr>
          <a:lstStyle/>
          <a:p>
            <a:pPr algn="ctr"/>
            <a:r>
              <a:rPr lang="en-US" sz="4000" dirty="0" smtClean="0">
                <a:solidFill>
                  <a:srgbClr val="C00000"/>
                </a:solidFill>
              </a:rPr>
              <a:t>LAMPS</a:t>
            </a:r>
            <a:endParaRPr lang="en-US" sz="4000" dirty="0">
              <a:solidFill>
                <a:srgbClr val="C00000"/>
              </a:solidFill>
            </a:endParaRPr>
          </a:p>
        </p:txBody>
      </p:sp>
      <p:sp>
        <p:nvSpPr>
          <p:cNvPr id="10" name="TextBox 9"/>
          <p:cNvSpPr txBox="1"/>
          <p:nvPr/>
        </p:nvSpPr>
        <p:spPr>
          <a:xfrm>
            <a:off x="1562100" y="3962400"/>
            <a:ext cx="6019800" cy="769441"/>
          </a:xfrm>
          <a:prstGeom prst="rect">
            <a:avLst/>
          </a:prstGeom>
          <a:noFill/>
        </p:spPr>
        <p:txBody>
          <a:bodyPr wrap="square" rtlCol="0">
            <a:spAutoFit/>
          </a:bodyPr>
          <a:lstStyle/>
          <a:p>
            <a:pPr algn="ctr"/>
            <a:r>
              <a:rPr lang="en-US" sz="4400" dirty="0" smtClean="0"/>
              <a:t>WHY AMX?</a:t>
            </a:r>
            <a:endParaRPr lang="en-US" sz="4400" dirty="0"/>
          </a:p>
        </p:txBody>
      </p:sp>
      <p:sp>
        <p:nvSpPr>
          <p:cNvPr id="11" name="TextBox 10"/>
          <p:cNvSpPr txBox="1"/>
          <p:nvPr/>
        </p:nvSpPr>
        <p:spPr>
          <a:xfrm>
            <a:off x="2933700" y="5029200"/>
            <a:ext cx="3276600" cy="707886"/>
          </a:xfrm>
          <a:prstGeom prst="rect">
            <a:avLst/>
          </a:prstGeom>
          <a:noFill/>
        </p:spPr>
        <p:txBody>
          <a:bodyPr wrap="square" rtlCol="0">
            <a:spAutoFit/>
          </a:bodyPr>
          <a:lstStyle/>
          <a:p>
            <a:pPr algn="ctr"/>
            <a:r>
              <a:rPr lang="en-US" sz="4000" dirty="0" smtClean="0">
                <a:solidFill>
                  <a:srgbClr val="C00000"/>
                </a:solidFill>
              </a:rPr>
              <a:t>RMS</a:t>
            </a:r>
            <a:endParaRPr lang="en-US" sz="4000" dirty="0">
              <a:solidFill>
                <a:srgbClr val="C00000"/>
              </a:solidFill>
            </a:endParaRPr>
          </a:p>
        </p:txBody>
      </p:sp>
    </p:spTree>
    <p:extLst>
      <p:ext uri="{BB962C8B-B14F-4D97-AF65-F5344CB8AC3E}">
        <p14:creationId xmlns:p14="http://schemas.microsoft.com/office/powerpoint/2010/main" val="24110652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30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3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a:stretch/>
        </p:blipFill>
        <p:spPr bwMode="auto">
          <a:xfrm>
            <a:off x="75038" y="1524000"/>
            <a:ext cx="1296562"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1543050" y="1594991"/>
            <a:ext cx="7600950" cy="3967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406427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a:stretch/>
        </p:blipFill>
        <p:spPr bwMode="auto">
          <a:xfrm>
            <a:off x="209550" y="1219200"/>
            <a:ext cx="8448675" cy="499079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104465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Freeform 19"/>
          <p:cNvSpPr>
            <a:spLocks noEditPoints="1"/>
          </p:cNvSpPr>
          <p:nvPr/>
        </p:nvSpPr>
        <p:spPr bwMode="auto">
          <a:xfrm>
            <a:off x="1489075" y="1943100"/>
            <a:ext cx="292100" cy="3314700"/>
          </a:xfrm>
          <a:custGeom>
            <a:avLst/>
            <a:gdLst>
              <a:gd name="T0" fmla="*/ 0 w 184"/>
              <a:gd name="T1" fmla="*/ 2147483647 h 2088"/>
              <a:gd name="T2" fmla="*/ 2147483647 w 184"/>
              <a:gd name="T3" fmla="*/ 2147483647 h 2088"/>
              <a:gd name="T4" fmla="*/ 0 w 184"/>
              <a:gd name="T5" fmla="*/ 2147483647 h 2088"/>
              <a:gd name="T6" fmla="*/ 0 w 184"/>
              <a:gd name="T7" fmla="*/ 0 h 2088"/>
              <a:gd name="T8" fmla="*/ 2147483647 w 184"/>
              <a:gd name="T9" fmla="*/ 0 h 2088"/>
              <a:gd name="T10" fmla="*/ 0 w 184"/>
              <a:gd name="T11" fmla="*/ 0 h 2088"/>
              <a:gd name="T12" fmla="*/ 0 60000 65536"/>
              <a:gd name="T13" fmla="*/ 0 60000 65536"/>
              <a:gd name="T14" fmla="*/ 0 60000 65536"/>
              <a:gd name="T15" fmla="*/ 0 60000 65536"/>
              <a:gd name="T16" fmla="*/ 0 60000 65536"/>
              <a:gd name="T17" fmla="*/ 0 60000 65536"/>
              <a:gd name="T18" fmla="*/ 0 w 184"/>
              <a:gd name="T19" fmla="*/ 0 h 2088"/>
              <a:gd name="T20" fmla="*/ 184 w 184"/>
              <a:gd name="T21" fmla="*/ 2088 h 2088"/>
            </a:gdLst>
            <a:ahLst/>
            <a:cxnLst>
              <a:cxn ang="T12">
                <a:pos x="T0" y="T1"/>
              </a:cxn>
              <a:cxn ang="T13">
                <a:pos x="T2" y="T3"/>
              </a:cxn>
              <a:cxn ang="T14">
                <a:pos x="T4" y="T5"/>
              </a:cxn>
              <a:cxn ang="T15">
                <a:pos x="T6" y="T7"/>
              </a:cxn>
              <a:cxn ang="T16">
                <a:pos x="T8" y="T9"/>
              </a:cxn>
              <a:cxn ang="T17">
                <a:pos x="T10" y="T11"/>
              </a:cxn>
            </a:cxnLst>
            <a:rect l="T18" t="T19" r="T20" b="T21"/>
            <a:pathLst>
              <a:path w="184" h="2088">
                <a:moveTo>
                  <a:pt x="0" y="2088"/>
                </a:moveTo>
                <a:lnTo>
                  <a:pt x="184" y="2088"/>
                </a:lnTo>
                <a:lnTo>
                  <a:pt x="0" y="2088"/>
                </a:lnTo>
                <a:close/>
                <a:moveTo>
                  <a:pt x="0" y="0"/>
                </a:moveTo>
                <a:lnTo>
                  <a:pt x="184"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2" name="Group 1"/>
          <p:cNvGrpSpPr/>
          <p:nvPr/>
        </p:nvGrpSpPr>
        <p:grpSpPr>
          <a:xfrm>
            <a:off x="1708150" y="1827213"/>
            <a:ext cx="5607050" cy="3430587"/>
            <a:chOff x="1708150" y="1827213"/>
            <a:chExt cx="5607050" cy="3430587"/>
          </a:xfrm>
        </p:grpSpPr>
        <p:sp>
          <p:nvSpPr>
            <p:cNvPr id="3074" name="Rectangle 8" descr="tpmain with dph wash"/>
            <p:cNvSpPr>
              <a:spLocks noChangeArrowheads="1"/>
            </p:cNvSpPr>
            <p:nvPr/>
          </p:nvSpPr>
          <p:spPr bwMode="auto">
            <a:xfrm>
              <a:off x="1828800" y="1943100"/>
              <a:ext cx="5486400" cy="3314700"/>
            </a:xfrm>
            <a:prstGeom prst="rect">
              <a:avLst/>
            </a:pr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075" name="Rectangle 9"/>
            <p:cNvSpPr>
              <a:spLocks noChangeArrowheads="1"/>
            </p:cNvSpPr>
            <p:nvPr/>
          </p:nvSpPr>
          <p:spPr bwMode="auto">
            <a:xfrm>
              <a:off x="1828800" y="1943100"/>
              <a:ext cx="5486400" cy="3314700"/>
            </a:xfrm>
            <a:prstGeom prst="rect">
              <a:avLst/>
            </a:prstGeom>
            <a:noFill/>
            <a:ln w="952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76" name="Freeform 10"/>
            <p:cNvSpPr>
              <a:spLocks noEditPoints="1"/>
            </p:cNvSpPr>
            <p:nvPr/>
          </p:nvSpPr>
          <p:spPr bwMode="auto">
            <a:xfrm>
              <a:off x="1828800" y="1827213"/>
              <a:ext cx="5486400" cy="292100"/>
            </a:xfrm>
            <a:custGeom>
              <a:avLst/>
              <a:gdLst>
                <a:gd name="T0" fmla="*/ 0 w 3456"/>
                <a:gd name="T1" fmla="*/ 0 h 184"/>
                <a:gd name="T2" fmla="*/ 0 w 3456"/>
                <a:gd name="T3" fmla="*/ 2147483647 h 184"/>
                <a:gd name="T4" fmla="*/ 0 w 3456"/>
                <a:gd name="T5" fmla="*/ 0 h 184"/>
                <a:gd name="T6" fmla="*/ 2147483647 w 3456"/>
                <a:gd name="T7" fmla="*/ 0 h 184"/>
                <a:gd name="T8" fmla="*/ 2147483647 w 3456"/>
                <a:gd name="T9" fmla="*/ 2147483647 h 184"/>
                <a:gd name="T10" fmla="*/ 2147483647 w 3456"/>
                <a:gd name="T11" fmla="*/ 0 h 184"/>
                <a:gd name="T12" fmla="*/ 0 60000 65536"/>
                <a:gd name="T13" fmla="*/ 0 60000 65536"/>
                <a:gd name="T14" fmla="*/ 0 60000 65536"/>
                <a:gd name="T15" fmla="*/ 0 60000 65536"/>
                <a:gd name="T16" fmla="*/ 0 60000 65536"/>
                <a:gd name="T17" fmla="*/ 0 60000 65536"/>
                <a:gd name="T18" fmla="*/ 0 w 3456"/>
                <a:gd name="T19" fmla="*/ 0 h 184"/>
                <a:gd name="T20" fmla="*/ 3456 w 3456"/>
                <a:gd name="T21" fmla="*/ 184 h 184"/>
              </a:gdLst>
              <a:ahLst/>
              <a:cxnLst>
                <a:cxn ang="T12">
                  <a:pos x="T0" y="T1"/>
                </a:cxn>
                <a:cxn ang="T13">
                  <a:pos x="T2" y="T3"/>
                </a:cxn>
                <a:cxn ang="T14">
                  <a:pos x="T4" y="T5"/>
                </a:cxn>
                <a:cxn ang="T15">
                  <a:pos x="T6" y="T7"/>
                </a:cxn>
                <a:cxn ang="T16">
                  <a:pos x="T8" y="T9"/>
                </a:cxn>
                <a:cxn ang="T17">
                  <a:pos x="T10" y="T11"/>
                </a:cxn>
              </a:cxnLst>
              <a:rect l="T18" t="T19" r="T20" b="T21"/>
              <a:pathLst>
                <a:path w="3456" h="184">
                  <a:moveTo>
                    <a:pt x="0" y="0"/>
                  </a:moveTo>
                  <a:lnTo>
                    <a:pt x="0" y="184"/>
                  </a:lnTo>
                  <a:lnTo>
                    <a:pt x="0" y="0"/>
                  </a:lnTo>
                  <a:close/>
                  <a:moveTo>
                    <a:pt x="3456" y="0"/>
                  </a:moveTo>
                  <a:lnTo>
                    <a:pt x="3456" y="184"/>
                  </a:lnTo>
                  <a:lnTo>
                    <a:pt x="345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Rounded Rectangle 5"/>
            <p:cNvSpPr/>
            <p:nvPr/>
          </p:nvSpPr>
          <p:spPr>
            <a:xfrm>
              <a:off x="3657600" y="2228850"/>
              <a:ext cx="2590800" cy="1371600"/>
            </a:xfrm>
            <a:prstGeom prst="roundRect">
              <a:avLst/>
            </a:prstGeom>
            <a:solidFill>
              <a:srgbClr val="00A44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79" name="TextBox 196"/>
            <p:cNvSpPr txBox="1">
              <a:spLocks noChangeArrowheads="1"/>
            </p:cNvSpPr>
            <p:nvPr/>
          </p:nvSpPr>
          <p:spPr bwMode="auto">
            <a:xfrm>
              <a:off x="3886200" y="2228850"/>
              <a:ext cx="20574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1400">
                  <a:solidFill>
                    <a:schemeClr val="bg1"/>
                  </a:solidFill>
                </a:rPr>
                <a:t>The Projector is Warming up.</a:t>
              </a:r>
            </a:p>
            <a:p>
              <a:pPr algn="ctr" eaLnBrk="1" hangingPunct="1"/>
              <a:r>
                <a:rPr lang="en-US" sz="1400">
                  <a:solidFill>
                    <a:schemeClr val="bg1"/>
                  </a:solidFill>
                </a:rPr>
                <a:t>Please stand by.</a:t>
              </a:r>
            </a:p>
          </p:txBody>
        </p:sp>
        <p:sp>
          <p:nvSpPr>
            <p:cNvPr id="3080" name="TextBox 196"/>
            <p:cNvSpPr txBox="1">
              <a:spLocks noChangeArrowheads="1"/>
            </p:cNvSpPr>
            <p:nvPr/>
          </p:nvSpPr>
          <p:spPr bwMode="auto">
            <a:xfrm>
              <a:off x="3657600" y="3057525"/>
              <a:ext cx="25908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1000">
                  <a:solidFill>
                    <a:schemeClr val="bg1"/>
                  </a:solidFill>
                </a:rPr>
                <a:t>If you need assistance at any time, please press the “Help Desk” button in the lower right corner or call 940.898.3971</a:t>
              </a:r>
            </a:p>
          </p:txBody>
        </p:sp>
        <p:pic>
          <p:nvPicPr>
            <p:cNvPr id="3081" name="Picture 8"/>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545263" y="4624388"/>
              <a:ext cx="7620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Picture 14"/>
            <p:cNvPicPr>
              <a:picLocks noChangeAspect="1"/>
            </p:cNvPicPr>
            <p:nvPr/>
          </p:nvPicPr>
          <p:blipFill>
            <a:blip r:embed="rId4" cstate="screen">
              <a:extLst>
                <a:ext uri="{28A0092B-C50C-407E-A947-70E740481C1C}">
                  <a14:useLocalDpi xmlns:a14="http://schemas.microsoft.com/office/drawing/2010/main"/>
                </a:ext>
              </a:extLst>
            </a:blip>
            <a:srcRect b="22440"/>
            <a:stretch>
              <a:fillRect/>
            </a:stretch>
          </p:blipFill>
          <p:spPr bwMode="auto">
            <a:xfrm>
              <a:off x="6553200" y="2586038"/>
              <a:ext cx="7620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15"/>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bwMode="auto">
            <a:xfrm>
              <a:off x="6545263" y="1962150"/>
              <a:ext cx="76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4" name="Freeform 76"/>
            <p:cNvSpPr>
              <a:spLocks/>
            </p:cNvSpPr>
            <p:nvPr/>
          </p:nvSpPr>
          <p:spPr bwMode="auto">
            <a:xfrm>
              <a:off x="1860550" y="4391025"/>
              <a:ext cx="1949450" cy="273050"/>
            </a:xfrm>
            <a:custGeom>
              <a:avLst/>
              <a:gdLst>
                <a:gd name="T0" fmla="*/ 2147483647 w 2688"/>
                <a:gd name="T1" fmla="*/ 2147483647 h 432"/>
                <a:gd name="T2" fmla="*/ 2147483647 w 2688"/>
                <a:gd name="T3" fmla="*/ 2147483647 h 432"/>
                <a:gd name="T4" fmla="*/ 2147483647 w 2688"/>
                <a:gd name="T5" fmla="*/ 2147483647 h 432"/>
                <a:gd name="T6" fmla="*/ 2147483647 w 2688"/>
                <a:gd name="T7" fmla="*/ 2147483647 h 432"/>
                <a:gd name="T8" fmla="*/ 2147483647 w 2688"/>
                <a:gd name="T9" fmla="*/ 2147483647 h 432"/>
                <a:gd name="T10" fmla="*/ 2147483647 w 2688"/>
                <a:gd name="T11" fmla="*/ 0 h 432"/>
                <a:gd name="T12" fmla="*/ 2147483647 w 2688"/>
                <a:gd name="T13" fmla="*/ 0 h 432"/>
                <a:gd name="T14" fmla="*/ 0 w 2688"/>
                <a:gd name="T15" fmla="*/ 2147483647 h 432"/>
                <a:gd name="T16" fmla="*/ 0 w 2688"/>
                <a:gd name="T17" fmla="*/ 2147483647 h 432"/>
                <a:gd name="T18" fmla="*/ 2147483647 w 2688"/>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88"/>
                <a:gd name="T31" fmla="*/ 0 h 432"/>
                <a:gd name="T32" fmla="*/ 2688 w 2688"/>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88" h="432">
                  <a:moveTo>
                    <a:pt x="96" y="432"/>
                  </a:moveTo>
                  <a:lnTo>
                    <a:pt x="2592" y="432"/>
                  </a:lnTo>
                  <a:cubicBezTo>
                    <a:pt x="2645" y="432"/>
                    <a:pt x="2688" y="389"/>
                    <a:pt x="2688" y="336"/>
                  </a:cubicBezTo>
                  <a:cubicBezTo>
                    <a:pt x="2688" y="336"/>
                    <a:pt x="2688" y="336"/>
                    <a:pt x="2688" y="336"/>
                  </a:cubicBezTo>
                  <a:lnTo>
                    <a:pt x="2688" y="96"/>
                  </a:lnTo>
                  <a:cubicBezTo>
                    <a:pt x="2688" y="43"/>
                    <a:pt x="2645" y="0"/>
                    <a:pt x="2592" y="0"/>
                  </a:cubicBezTo>
                  <a:lnTo>
                    <a:pt x="96" y="0"/>
                  </a:lnTo>
                  <a:cubicBezTo>
                    <a:pt x="43" y="0"/>
                    <a:pt x="0" y="43"/>
                    <a:pt x="0" y="96"/>
                  </a:cubicBezTo>
                  <a:lnTo>
                    <a:pt x="0" y="336"/>
                  </a:lnTo>
                  <a:cubicBezTo>
                    <a:pt x="0" y="389"/>
                    <a:pt x="43" y="432"/>
                    <a:pt x="96" y="432"/>
                  </a:cubicBezTo>
                  <a:close/>
                </a:path>
              </a:pathLst>
            </a:custGeom>
            <a:solidFill>
              <a:srgbClr val="658CD9"/>
            </a:solidFill>
            <a:ln w="9525" cap="rnd">
              <a:solidFill>
                <a:srgbClr val="6699FF"/>
              </a:solidFill>
              <a:round/>
              <a:headEnd/>
              <a:tailEnd/>
            </a:ln>
          </p:spPr>
          <p:txBody>
            <a:bodyPr/>
            <a:lstStyle/>
            <a:p>
              <a:endParaRPr lang="en-US"/>
            </a:p>
          </p:txBody>
        </p:sp>
        <p:sp>
          <p:nvSpPr>
            <p:cNvPr id="3085" name="Freeform 153"/>
            <p:cNvSpPr>
              <a:spLocks/>
            </p:cNvSpPr>
            <p:nvPr/>
          </p:nvSpPr>
          <p:spPr bwMode="auto">
            <a:xfrm>
              <a:off x="1860550" y="4391025"/>
              <a:ext cx="1035050" cy="273050"/>
            </a:xfrm>
            <a:custGeom>
              <a:avLst/>
              <a:gdLst>
                <a:gd name="T0" fmla="*/ 2147483647 w 2688"/>
                <a:gd name="T1" fmla="*/ 2147483647 h 432"/>
                <a:gd name="T2" fmla="*/ 2147483647 w 2688"/>
                <a:gd name="T3" fmla="*/ 2147483647 h 432"/>
                <a:gd name="T4" fmla="*/ 2147483647 w 2688"/>
                <a:gd name="T5" fmla="*/ 2147483647 h 432"/>
                <a:gd name="T6" fmla="*/ 2147483647 w 2688"/>
                <a:gd name="T7" fmla="*/ 2147483647 h 432"/>
                <a:gd name="T8" fmla="*/ 2147483647 w 2688"/>
                <a:gd name="T9" fmla="*/ 2147483647 h 432"/>
                <a:gd name="T10" fmla="*/ 2147483647 w 2688"/>
                <a:gd name="T11" fmla="*/ 0 h 432"/>
                <a:gd name="T12" fmla="*/ 2147483647 w 2688"/>
                <a:gd name="T13" fmla="*/ 0 h 432"/>
                <a:gd name="T14" fmla="*/ 0 w 2688"/>
                <a:gd name="T15" fmla="*/ 2147483647 h 432"/>
                <a:gd name="T16" fmla="*/ 0 w 2688"/>
                <a:gd name="T17" fmla="*/ 2147483647 h 432"/>
                <a:gd name="T18" fmla="*/ 2147483647 w 2688"/>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88"/>
                <a:gd name="T31" fmla="*/ 0 h 432"/>
                <a:gd name="T32" fmla="*/ 2688 w 2688"/>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88" h="432">
                  <a:moveTo>
                    <a:pt x="96" y="432"/>
                  </a:moveTo>
                  <a:lnTo>
                    <a:pt x="2592" y="432"/>
                  </a:lnTo>
                  <a:cubicBezTo>
                    <a:pt x="2645" y="432"/>
                    <a:pt x="2688" y="389"/>
                    <a:pt x="2688" y="336"/>
                  </a:cubicBezTo>
                  <a:cubicBezTo>
                    <a:pt x="2688" y="336"/>
                    <a:pt x="2688" y="336"/>
                    <a:pt x="2688" y="336"/>
                  </a:cubicBezTo>
                  <a:lnTo>
                    <a:pt x="2688" y="96"/>
                  </a:lnTo>
                  <a:cubicBezTo>
                    <a:pt x="2688" y="43"/>
                    <a:pt x="2645" y="0"/>
                    <a:pt x="2592" y="0"/>
                  </a:cubicBezTo>
                  <a:lnTo>
                    <a:pt x="96" y="0"/>
                  </a:lnTo>
                  <a:cubicBezTo>
                    <a:pt x="43" y="0"/>
                    <a:pt x="0" y="43"/>
                    <a:pt x="0" y="96"/>
                  </a:cubicBezTo>
                  <a:lnTo>
                    <a:pt x="0" y="336"/>
                  </a:lnTo>
                  <a:cubicBezTo>
                    <a:pt x="0" y="389"/>
                    <a:pt x="43" y="432"/>
                    <a:pt x="96" y="432"/>
                  </a:cubicBezTo>
                  <a:close/>
                </a:path>
              </a:pathLst>
            </a:custGeom>
            <a:solidFill>
              <a:srgbClr val="000066"/>
            </a:solidFill>
            <a:ln w="3175" cap="rnd">
              <a:solidFill>
                <a:srgbClr val="000066"/>
              </a:solidFill>
              <a:round/>
              <a:headEnd/>
              <a:tailEnd/>
            </a:ln>
          </p:spPr>
          <p:txBody>
            <a:bodyPr/>
            <a:lstStyle/>
            <a:p>
              <a:endParaRPr lang="en-US"/>
            </a:p>
          </p:txBody>
        </p:sp>
        <p:sp>
          <p:nvSpPr>
            <p:cNvPr id="3086" name="Freeform 55"/>
            <p:cNvSpPr>
              <a:spLocks/>
            </p:cNvSpPr>
            <p:nvPr/>
          </p:nvSpPr>
          <p:spPr bwMode="auto">
            <a:xfrm>
              <a:off x="3854450" y="4435475"/>
              <a:ext cx="628650" cy="257175"/>
            </a:xfrm>
            <a:custGeom>
              <a:avLst/>
              <a:gdLst>
                <a:gd name="T0" fmla="*/ 2147483647 w 1056"/>
                <a:gd name="T1" fmla="*/ 2147483647 h 432"/>
                <a:gd name="T2" fmla="*/ 2147483647 w 1056"/>
                <a:gd name="T3" fmla="*/ 2147483647 h 432"/>
                <a:gd name="T4" fmla="*/ 2147483647 w 1056"/>
                <a:gd name="T5" fmla="*/ 2147483647 h 432"/>
                <a:gd name="T6" fmla="*/ 2147483647 w 1056"/>
                <a:gd name="T7" fmla="*/ 2147483647 h 432"/>
                <a:gd name="T8" fmla="*/ 2147483647 w 1056"/>
                <a:gd name="T9" fmla="*/ 2147483647 h 432"/>
                <a:gd name="T10" fmla="*/ 2147483647 w 1056"/>
                <a:gd name="T11" fmla="*/ 0 h 432"/>
                <a:gd name="T12" fmla="*/ 2147483647 w 1056"/>
                <a:gd name="T13" fmla="*/ 0 h 432"/>
                <a:gd name="T14" fmla="*/ 0 w 1056"/>
                <a:gd name="T15" fmla="*/ 2147483647 h 432"/>
                <a:gd name="T16" fmla="*/ 0 w 1056"/>
                <a:gd name="T17" fmla="*/ 2147483647 h 432"/>
                <a:gd name="T18" fmla="*/ 2147483647 w 1056"/>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56"/>
                <a:gd name="T31" fmla="*/ 0 h 432"/>
                <a:gd name="T32" fmla="*/ 1056 w 1056"/>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56" h="432">
                  <a:moveTo>
                    <a:pt x="96" y="432"/>
                  </a:moveTo>
                  <a:lnTo>
                    <a:pt x="960" y="432"/>
                  </a:lnTo>
                  <a:cubicBezTo>
                    <a:pt x="1013" y="432"/>
                    <a:pt x="1056" y="389"/>
                    <a:pt x="1056" y="336"/>
                  </a:cubicBezTo>
                  <a:cubicBezTo>
                    <a:pt x="1056" y="336"/>
                    <a:pt x="1056" y="336"/>
                    <a:pt x="1056" y="336"/>
                  </a:cubicBezTo>
                  <a:lnTo>
                    <a:pt x="1056" y="96"/>
                  </a:lnTo>
                  <a:cubicBezTo>
                    <a:pt x="1056" y="43"/>
                    <a:pt x="1013" y="0"/>
                    <a:pt x="960" y="0"/>
                  </a:cubicBezTo>
                  <a:lnTo>
                    <a:pt x="96" y="0"/>
                  </a:lnTo>
                  <a:cubicBezTo>
                    <a:pt x="43" y="0"/>
                    <a:pt x="0" y="43"/>
                    <a:pt x="0" y="96"/>
                  </a:cubicBezTo>
                  <a:lnTo>
                    <a:pt x="0" y="336"/>
                  </a:lnTo>
                  <a:cubicBezTo>
                    <a:pt x="0" y="389"/>
                    <a:pt x="43" y="432"/>
                    <a:pt x="96" y="432"/>
                  </a:cubicBezTo>
                  <a:close/>
                </a:path>
              </a:pathLst>
            </a:custGeom>
            <a:solidFill>
              <a:srgbClr val="658CD9"/>
            </a:solidFill>
            <a:ln w="0">
              <a:solidFill>
                <a:srgbClr val="000000"/>
              </a:solidFill>
              <a:round/>
              <a:headEnd/>
              <a:tailEnd/>
            </a:ln>
          </p:spPr>
          <p:txBody>
            <a:bodyPr/>
            <a:lstStyle/>
            <a:p>
              <a:endParaRPr lang="en-US"/>
            </a:p>
          </p:txBody>
        </p:sp>
        <p:sp>
          <p:nvSpPr>
            <p:cNvPr id="3087" name="Freeform 56"/>
            <p:cNvSpPr>
              <a:spLocks/>
            </p:cNvSpPr>
            <p:nvPr/>
          </p:nvSpPr>
          <p:spPr bwMode="auto">
            <a:xfrm>
              <a:off x="3854450" y="4391025"/>
              <a:ext cx="628650" cy="301625"/>
            </a:xfrm>
            <a:custGeom>
              <a:avLst/>
              <a:gdLst>
                <a:gd name="T0" fmla="*/ 2147483647 w 1056"/>
                <a:gd name="T1" fmla="*/ 2147483647 h 432"/>
                <a:gd name="T2" fmla="*/ 2147483647 w 1056"/>
                <a:gd name="T3" fmla="*/ 2147483647 h 432"/>
                <a:gd name="T4" fmla="*/ 2147483647 w 1056"/>
                <a:gd name="T5" fmla="*/ 2147483647 h 432"/>
                <a:gd name="T6" fmla="*/ 2147483647 w 1056"/>
                <a:gd name="T7" fmla="*/ 2147483647 h 432"/>
                <a:gd name="T8" fmla="*/ 2147483647 w 1056"/>
                <a:gd name="T9" fmla="*/ 2147483647 h 432"/>
                <a:gd name="T10" fmla="*/ 2147483647 w 1056"/>
                <a:gd name="T11" fmla="*/ 0 h 432"/>
                <a:gd name="T12" fmla="*/ 2147483647 w 1056"/>
                <a:gd name="T13" fmla="*/ 0 h 432"/>
                <a:gd name="T14" fmla="*/ 0 w 1056"/>
                <a:gd name="T15" fmla="*/ 2147483647 h 432"/>
                <a:gd name="T16" fmla="*/ 0 w 1056"/>
                <a:gd name="T17" fmla="*/ 2147483647 h 432"/>
                <a:gd name="T18" fmla="*/ 2147483647 w 1056"/>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56"/>
                <a:gd name="T31" fmla="*/ 0 h 432"/>
                <a:gd name="T32" fmla="*/ 1056 w 1056"/>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56" h="432">
                  <a:moveTo>
                    <a:pt x="96" y="432"/>
                  </a:moveTo>
                  <a:lnTo>
                    <a:pt x="960" y="432"/>
                  </a:lnTo>
                  <a:cubicBezTo>
                    <a:pt x="1013" y="432"/>
                    <a:pt x="1056" y="389"/>
                    <a:pt x="1056" y="336"/>
                  </a:cubicBezTo>
                  <a:cubicBezTo>
                    <a:pt x="1056" y="336"/>
                    <a:pt x="1056" y="336"/>
                    <a:pt x="1056" y="336"/>
                  </a:cubicBezTo>
                  <a:lnTo>
                    <a:pt x="1056" y="96"/>
                  </a:lnTo>
                  <a:cubicBezTo>
                    <a:pt x="1056" y="43"/>
                    <a:pt x="1013" y="0"/>
                    <a:pt x="960" y="0"/>
                  </a:cubicBezTo>
                  <a:lnTo>
                    <a:pt x="96" y="0"/>
                  </a:lnTo>
                  <a:cubicBezTo>
                    <a:pt x="43" y="0"/>
                    <a:pt x="0" y="43"/>
                    <a:pt x="0" y="96"/>
                  </a:cubicBezTo>
                  <a:lnTo>
                    <a:pt x="0" y="336"/>
                  </a:lnTo>
                  <a:cubicBezTo>
                    <a:pt x="0" y="389"/>
                    <a:pt x="43" y="432"/>
                    <a:pt x="96" y="432"/>
                  </a:cubicBezTo>
                  <a:close/>
                </a:path>
              </a:pathLst>
            </a:custGeom>
            <a:solidFill>
              <a:srgbClr val="658CD9"/>
            </a:solidFill>
            <a:ln w="9525" cap="rnd">
              <a:solidFill>
                <a:srgbClr val="6699FF"/>
              </a:solidFill>
              <a:round/>
              <a:headEnd/>
              <a:tailEnd/>
            </a:ln>
          </p:spPr>
          <p:txBody>
            <a:bodyPr/>
            <a:lstStyle/>
            <a:p>
              <a:endParaRPr lang="en-US"/>
            </a:p>
          </p:txBody>
        </p:sp>
        <p:sp>
          <p:nvSpPr>
            <p:cNvPr id="3088" name="Freeform 84"/>
            <p:cNvSpPr>
              <a:spLocks/>
            </p:cNvSpPr>
            <p:nvPr/>
          </p:nvSpPr>
          <p:spPr bwMode="auto">
            <a:xfrm>
              <a:off x="3968750" y="4506913"/>
              <a:ext cx="400050" cy="146050"/>
            </a:xfrm>
            <a:custGeom>
              <a:avLst/>
              <a:gdLst>
                <a:gd name="T0" fmla="*/ 2147483647 w 252"/>
                <a:gd name="T1" fmla="*/ 2147483647 h 92"/>
                <a:gd name="T2" fmla="*/ 2147483647 w 252"/>
                <a:gd name="T3" fmla="*/ 0 h 92"/>
                <a:gd name="T4" fmla="*/ 0 w 252"/>
                <a:gd name="T5" fmla="*/ 0 h 92"/>
                <a:gd name="T6" fmla="*/ 2147483647 w 252"/>
                <a:gd name="T7" fmla="*/ 2147483647 h 92"/>
                <a:gd name="T8" fmla="*/ 0 60000 65536"/>
                <a:gd name="T9" fmla="*/ 0 60000 65536"/>
                <a:gd name="T10" fmla="*/ 0 60000 65536"/>
                <a:gd name="T11" fmla="*/ 0 60000 65536"/>
                <a:gd name="T12" fmla="*/ 0 w 252"/>
                <a:gd name="T13" fmla="*/ 0 h 92"/>
                <a:gd name="T14" fmla="*/ 252 w 252"/>
                <a:gd name="T15" fmla="*/ 92 h 92"/>
              </a:gdLst>
              <a:ahLst/>
              <a:cxnLst>
                <a:cxn ang="T8">
                  <a:pos x="T0" y="T1"/>
                </a:cxn>
                <a:cxn ang="T9">
                  <a:pos x="T2" y="T3"/>
                </a:cxn>
                <a:cxn ang="T10">
                  <a:pos x="T4" y="T5"/>
                </a:cxn>
                <a:cxn ang="T11">
                  <a:pos x="T6" y="T7"/>
                </a:cxn>
              </a:cxnLst>
              <a:rect l="T12" t="T13" r="T14" b="T15"/>
              <a:pathLst>
                <a:path w="252" h="92">
                  <a:moveTo>
                    <a:pt x="126" y="92"/>
                  </a:moveTo>
                  <a:lnTo>
                    <a:pt x="252" y="0"/>
                  </a:lnTo>
                  <a:lnTo>
                    <a:pt x="0" y="0"/>
                  </a:lnTo>
                  <a:lnTo>
                    <a:pt x="126" y="92"/>
                  </a:lnTo>
                  <a:close/>
                </a:path>
              </a:pathLst>
            </a:custGeom>
            <a:solidFill>
              <a:srgbClr val="658C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89" name="TextBox 188"/>
            <p:cNvSpPr txBox="1">
              <a:spLocks noChangeArrowheads="1"/>
            </p:cNvSpPr>
            <p:nvPr/>
          </p:nvSpPr>
          <p:spPr bwMode="auto">
            <a:xfrm>
              <a:off x="3852863" y="4379913"/>
              <a:ext cx="63341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800">
                  <a:solidFill>
                    <a:schemeClr val="bg1"/>
                  </a:solidFill>
                </a:rPr>
                <a:t>Volume Mute</a:t>
              </a:r>
            </a:p>
          </p:txBody>
        </p:sp>
        <p:sp>
          <p:nvSpPr>
            <p:cNvPr id="3090" name="TextBox 188"/>
            <p:cNvSpPr txBox="1">
              <a:spLocks noChangeArrowheads="1"/>
            </p:cNvSpPr>
            <p:nvPr/>
          </p:nvSpPr>
          <p:spPr bwMode="auto">
            <a:xfrm>
              <a:off x="3019425" y="4391025"/>
              <a:ext cx="914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800">
                  <a:solidFill>
                    <a:schemeClr val="bg1"/>
                  </a:solidFill>
                </a:rPr>
                <a:t>Volume </a:t>
              </a:r>
              <a:br>
                <a:rPr lang="en-US" sz="800">
                  <a:solidFill>
                    <a:schemeClr val="bg1"/>
                  </a:solidFill>
                </a:rPr>
              </a:br>
              <a:r>
                <a:rPr lang="en-US" sz="800">
                  <a:solidFill>
                    <a:schemeClr val="bg1"/>
                  </a:solidFill>
                </a:rPr>
                <a:t>up</a:t>
              </a:r>
            </a:p>
          </p:txBody>
        </p:sp>
        <p:sp>
          <p:nvSpPr>
            <p:cNvPr id="3091" name="TextBox 188"/>
            <p:cNvSpPr txBox="1">
              <a:spLocks noChangeArrowheads="1"/>
            </p:cNvSpPr>
            <p:nvPr/>
          </p:nvSpPr>
          <p:spPr bwMode="auto">
            <a:xfrm>
              <a:off x="1708150" y="4392613"/>
              <a:ext cx="9144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800">
                  <a:solidFill>
                    <a:schemeClr val="bg1"/>
                  </a:solidFill>
                </a:rPr>
                <a:t>Volume </a:t>
              </a:r>
              <a:br>
                <a:rPr lang="en-US" sz="800">
                  <a:solidFill>
                    <a:schemeClr val="bg1"/>
                  </a:solidFill>
                </a:rPr>
              </a:br>
              <a:r>
                <a:rPr lang="en-US" sz="800">
                  <a:solidFill>
                    <a:schemeClr val="bg1"/>
                  </a:solidFill>
                </a:rPr>
                <a:t>Down</a:t>
              </a:r>
            </a:p>
          </p:txBody>
        </p:sp>
        <p:sp>
          <p:nvSpPr>
            <p:cNvPr id="3092" name="Freeform 85"/>
            <p:cNvSpPr>
              <a:spLocks/>
            </p:cNvSpPr>
            <p:nvPr/>
          </p:nvSpPr>
          <p:spPr bwMode="auto">
            <a:xfrm rot="5400000">
              <a:off x="1834357" y="4507706"/>
              <a:ext cx="176212" cy="73025"/>
            </a:xfrm>
            <a:custGeom>
              <a:avLst/>
              <a:gdLst>
                <a:gd name="T0" fmla="*/ 2147483647 w 252"/>
                <a:gd name="T1" fmla="*/ 2147483647 h 92"/>
                <a:gd name="T2" fmla="*/ 2147483647 w 252"/>
                <a:gd name="T3" fmla="*/ 0 h 92"/>
                <a:gd name="T4" fmla="*/ 0 w 252"/>
                <a:gd name="T5" fmla="*/ 0 h 92"/>
                <a:gd name="T6" fmla="*/ 2147483647 w 252"/>
                <a:gd name="T7" fmla="*/ 2147483647 h 92"/>
                <a:gd name="T8" fmla="*/ 0 60000 65536"/>
                <a:gd name="T9" fmla="*/ 0 60000 65536"/>
                <a:gd name="T10" fmla="*/ 0 60000 65536"/>
                <a:gd name="T11" fmla="*/ 0 60000 65536"/>
                <a:gd name="T12" fmla="*/ 0 w 252"/>
                <a:gd name="T13" fmla="*/ 0 h 92"/>
                <a:gd name="T14" fmla="*/ 252 w 252"/>
                <a:gd name="T15" fmla="*/ 92 h 92"/>
              </a:gdLst>
              <a:ahLst/>
              <a:cxnLst>
                <a:cxn ang="T8">
                  <a:pos x="T0" y="T1"/>
                </a:cxn>
                <a:cxn ang="T9">
                  <a:pos x="T2" y="T3"/>
                </a:cxn>
                <a:cxn ang="T10">
                  <a:pos x="T4" y="T5"/>
                </a:cxn>
                <a:cxn ang="T11">
                  <a:pos x="T6" y="T7"/>
                </a:cxn>
              </a:cxnLst>
              <a:rect l="T12" t="T13" r="T14" b="T15"/>
              <a:pathLst>
                <a:path w="252" h="92">
                  <a:moveTo>
                    <a:pt x="126" y="92"/>
                  </a:moveTo>
                  <a:lnTo>
                    <a:pt x="252" y="0"/>
                  </a:lnTo>
                  <a:lnTo>
                    <a:pt x="0" y="0"/>
                  </a:lnTo>
                  <a:lnTo>
                    <a:pt x="126" y="92"/>
                  </a:lnTo>
                  <a:close/>
                </a:path>
              </a:pathLst>
            </a:custGeom>
            <a:solidFill>
              <a:srgbClr val="658CD9"/>
            </a:solidFill>
            <a:ln w="9525" cap="rnd">
              <a:solidFill>
                <a:schemeClr val="bg1"/>
              </a:solidFill>
              <a:round/>
              <a:headEnd/>
              <a:tailEnd/>
            </a:ln>
          </p:spPr>
          <p:txBody>
            <a:bodyPr/>
            <a:lstStyle/>
            <a:p>
              <a:endParaRPr lang="en-US"/>
            </a:p>
          </p:txBody>
        </p:sp>
        <p:sp>
          <p:nvSpPr>
            <p:cNvPr id="22" name="Freeform 85"/>
            <p:cNvSpPr>
              <a:spLocks/>
            </p:cNvSpPr>
            <p:nvPr/>
          </p:nvSpPr>
          <p:spPr bwMode="auto">
            <a:xfrm rot="16200000">
              <a:off x="3650457" y="4507706"/>
              <a:ext cx="176212" cy="73025"/>
            </a:xfrm>
            <a:custGeom>
              <a:avLst/>
              <a:gdLst>
                <a:gd name="T0" fmla="*/ 2147483647 w 252"/>
                <a:gd name="T1" fmla="*/ 2147483647 h 92"/>
                <a:gd name="T2" fmla="*/ 2147483647 w 252"/>
                <a:gd name="T3" fmla="*/ 0 h 92"/>
                <a:gd name="T4" fmla="*/ 0 w 252"/>
                <a:gd name="T5" fmla="*/ 0 h 92"/>
                <a:gd name="T6" fmla="*/ 2147483647 w 252"/>
                <a:gd name="T7" fmla="*/ 2147483647 h 92"/>
                <a:gd name="T8" fmla="*/ 0 60000 65536"/>
                <a:gd name="T9" fmla="*/ 0 60000 65536"/>
                <a:gd name="T10" fmla="*/ 0 60000 65536"/>
                <a:gd name="T11" fmla="*/ 0 60000 65536"/>
                <a:gd name="T12" fmla="*/ 0 w 252"/>
                <a:gd name="T13" fmla="*/ 0 h 92"/>
                <a:gd name="T14" fmla="*/ 252 w 252"/>
                <a:gd name="T15" fmla="*/ 92 h 92"/>
              </a:gdLst>
              <a:ahLst/>
              <a:cxnLst>
                <a:cxn ang="T8">
                  <a:pos x="T0" y="T1"/>
                </a:cxn>
                <a:cxn ang="T9">
                  <a:pos x="T2" y="T3"/>
                </a:cxn>
                <a:cxn ang="T10">
                  <a:pos x="T4" y="T5"/>
                </a:cxn>
                <a:cxn ang="T11">
                  <a:pos x="T6" y="T7"/>
                </a:cxn>
              </a:cxnLst>
              <a:rect l="T12" t="T13" r="T14" b="T15"/>
              <a:pathLst>
                <a:path w="252" h="92">
                  <a:moveTo>
                    <a:pt x="126" y="92"/>
                  </a:moveTo>
                  <a:lnTo>
                    <a:pt x="252" y="0"/>
                  </a:lnTo>
                  <a:lnTo>
                    <a:pt x="0" y="0"/>
                  </a:lnTo>
                  <a:lnTo>
                    <a:pt x="126" y="92"/>
                  </a:lnTo>
                  <a:close/>
                </a:path>
              </a:pathLst>
            </a:custGeom>
            <a:solidFill>
              <a:schemeClr val="accent6"/>
            </a:solidFill>
            <a:ln w="9525" cap="rnd">
              <a:solidFill>
                <a:schemeClr val="bg1"/>
              </a:solidFill>
              <a:round/>
              <a:headEnd/>
              <a:tailEnd/>
            </a:ln>
          </p:spPr>
          <p:txBody>
            <a:bodyPr/>
            <a:lstStyle/>
            <a:p>
              <a:pPr>
                <a:defRPr/>
              </a:pPr>
              <a:endParaRPr lang="en-US"/>
            </a:p>
          </p:txBody>
        </p:sp>
        <p:pic>
          <p:nvPicPr>
            <p:cNvPr id="3094" name="Picture 1"/>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1854200" y="4743450"/>
              <a:ext cx="6223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5" name="Picture 7"/>
            <p:cNvPicPr>
              <a:picLocks noChangeAspect="1"/>
            </p:cNvPicPr>
            <p:nvPr/>
          </p:nvPicPr>
          <p:blipFill>
            <a:blip r:embed="rId7" cstate="screen">
              <a:extLst>
                <a:ext uri="{28A0092B-C50C-407E-A947-70E740481C1C}">
                  <a14:useLocalDpi xmlns:a14="http://schemas.microsoft.com/office/drawing/2010/main"/>
                </a:ext>
              </a:extLst>
            </a:blip>
            <a:srcRect b="19000"/>
            <a:stretch>
              <a:fillRect/>
            </a:stretch>
          </p:blipFill>
          <p:spPr bwMode="auto">
            <a:xfrm>
              <a:off x="3857625" y="4743450"/>
              <a:ext cx="6365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6" name="Picture 9"/>
            <p:cNvPicPr>
              <a:picLocks noChangeAspect="1"/>
            </p:cNvPicPr>
            <p:nvPr/>
          </p:nvPicPr>
          <p:blipFill>
            <a:blip r:embed="rId8" cstate="screen">
              <a:extLst>
                <a:ext uri="{28A0092B-C50C-407E-A947-70E740481C1C}">
                  <a14:useLocalDpi xmlns:a14="http://schemas.microsoft.com/office/drawing/2010/main"/>
                </a:ext>
              </a:extLst>
            </a:blip>
            <a:srcRect b="19801"/>
            <a:stretch>
              <a:fillRect/>
            </a:stretch>
          </p:blipFill>
          <p:spPr bwMode="auto">
            <a:xfrm>
              <a:off x="3189288" y="4743450"/>
              <a:ext cx="641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7" name="Picture 12"/>
            <p:cNvPicPr>
              <a:picLocks noChangeAspect="1"/>
            </p:cNvPicPr>
            <p:nvPr/>
          </p:nvPicPr>
          <p:blipFill>
            <a:blip r:embed="rId9" cstate="screen">
              <a:extLst>
                <a:ext uri="{28A0092B-C50C-407E-A947-70E740481C1C}">
                  <a14:useLocalDpi xmlns:a14="http://schemas.microsoft.com/office/drawing/2010/main"/>
                </a:ext>
              </a:extLst>
            </a:blip>
            <a:srcRect b="19801"/>
            <a:stretch>
              <a:fillRect/>
            </a:stretch>
          </p:blipFill>
          <p:spPr bwMode="auto">
            <a:xfrm>
              <a:off x="2514600" y="4743450"/>
              <a:ext cx="641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8" name="Picture 5"/>
            <p:cNvPicPr>
              <a:picLocks noChangeAspect="1"/>
            </p:cNvPicPr>
            <p:nvPr/>
          </p:nvPicPr>
          <p:blipFill>
            <a:blip r:embed="rId10" cstate="screen">
              <a:extLst>
                <a:ext uri="{28A0092B-C50C-407E-A947-70E740481C1C}">
                  <a14:useLocalDpi xmlns:a14="http://schemas.microsoft.com/office/drawing/2010/main"/>
                </a:ext>
              </a:extLst>
            </a:blip>
            <a:srcRect/>
            <a:stretch>
              <a:fillRect/>
            </a:stretch>
          </p:blipFill>
          <p:spPr bwMode="auto">
            <a:xfrm>
              <a:off x="2636838" y="2630488"/>
              <a:ext cx="752475"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9" name="Picture 6"/>
            <p:cNvPicPr>
              <a:picLocks noChangeAspect="1"/>
            </p:cNvPicPr>
            <p:nvPr/>
          </p:nvPicPr>
          <p:blipFill>
            <a:blip r:embed="rId11" cstate="screen">
              <a:extLst>
                <a:ext uri="{28A0092B-C50C-407E-A947-70E740481C1C}">
                  <a14:useLocalDpi xmlns:a14="http://schemas.microsoft.com/office/drawing/2010/main"/>
                </a:ext>
              </a:extLst>
            </a:blip>
            <a:srcRect b="22330"/>
            <a:stretch>
              <a:fillRect/>
            </a:stretch>
          </p:blipFill>
          <p:spPr bwMode="auto">
            <a:xfrm>
              <a:off x="1857375" y="2635250"/>
              <a:ext cx="779463"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0" name="Picture 10"/>
            <p:cNvPicPr>
              <a:picLocks noChangeAspect="1"/>
            </p:cNvPicPr>
            <p:nvPr/>
          </p:nvPicPr>
          <p:blipFill>
            <a:blip r:embed="rId12" cstate="screen">
              <a:extLst>
                <a:ext uri="{28A0092B-C50C-407E-A947-70E740481C1C}">
                  <a14:useLocalDpi xmlns:a14="http://schemas.microsoft.com/office/drawing/2010/main"/>
                </a:ext>
              </a:extLst>
            </a:blip>
            <a:srcRect/>
            <a:stretch>
              <a:fillRect/>
            </a:stretch>
          </p:blipFill>
          <p:spPr bwMode="auto">
            <a:xfrm>
              <a:off x="2622550" y="2000250"/>
              <a:ext cx="773113"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11"/>
            <p:cNvPicPr>
              <a:picLocks noChangeAspect="1"/>
            </p:cNvPicPr>
            <p:nvPr/>
          </p:nvPicPr>
          <p:blipFill rotWithShape="1">
            <a:blip r:embed="rId13" cstate="screen">
              <a:extLst>
                <a:ext uri="{28A0092B-C50C-407E-A947-70E740481C1C}">
                  <a14:useLocalDpi xmlns:a14="http://schemas.microsoft.com/office/drawing/2010/main"/>
                </a:ext>
              </a:extLst>
            </a:blip>
            <a:srcRect/>
            <a:stretch/>
          </p:blipFill>
          <p:spPr bwMode="auto">
            <a:xfrm>
              <a:off x="1860550" y="2008189"/>
              <a:ext cx="765175" cy="589756"/>
            </a:xfrm>
            <a:prstGeom prst="rect">
              <a:avLst/>
            </a:prstGeom>
            <a:noFill/>
            <a:ln w="9525" cap="rnd">
              <a:noFill/>
              <a:miter lim="800000"/>
              <a:headEnd/>
              <a:tailEnd/>
            </a:ln>
            <a:effectLst>
              <a:glow rad="63500">
                <a:schemeClr val="accent3">
                  <a:satMod val="175000"/>
                  <a:alpha val="40000"/>
                </a:schemeClr>
              </a:glow>
            </a:effectLst>
            <a:extLst>
              <a:ext uri="{909E8E84-426E-40DD-AFC4-6F175D3DCCD1}">
                <a14:hiddenFill xmlns:a14="http://schemas.microsoft.com/office/drawing/2010/main">
                  <a:solidFill>
                    <a:srgbClr val="FFFFFF"/>
                  </a:solidFill>
                </a14:hiddenFill>
              </a:ext>
            </a:extLst>
          </p:spPr>
        </p:pic>
        <p:pic>
          <p:nvPicPr>
            <p:cNvPr id="34" name="Picture 33"/>
            <p:cNvPicPr>
              <a:picLocks noChangeAspect="1"/>
            </p:cNvPicPr>
            <p:nvPr/>
          </p:nvPicPr>
          <p:blipFill>
            <a:blip r:embed="rId14">
              <a:duotone>
                <a:schemeClr val="accent4">
                  <a:shade val="45000"/>
                  <a:satMod val="135000"/>
                </a:schemeClr>
                <a:prstClr val="white"/>
              </a:duotone>
              <a:extLst>
                <a:ext uri="{28A0092B-C50C-407E-A947-70E740481C1C}">
                  <a14:useLocalDpi xmlns:a14="http://schemas.microsoft.com/office/drawing/2010/main"/>
                </a:ext>
              </a:extLst>
            </a:blip>
            <a:stretch>
              <a:fillRect/>
            </a:stretch>
          </p:blipFill>
          <p:spPr>
            <a:xfrm>
              <a:off x="6570663" y="3886200"/>
              <a:ext cx="744537" cy="744537"/>
            </a:xfrm>
            <a:prstGeom prst="rect">
              <a:avLst/>
            </a:prstGeom>
          </p:spPr>
        </p:pic>
        <p:pic>
          <p:nvPicPr>
            <p:cNvPr id="3103" name="Picture 34"/>
            <p:cNvPicPr>
              <a:picLocks noChangeAspect="1"/>
            </p:cNvPicPr>
            <p:nvPr/>
          </p:nvPicPr>
          <p:blipFill>
            <a:blip r:embed="rId15" cstate="screen">
              <a:extLst>
                <a:ext uri="{28A0092B-C50C-407E-A947-70E740481C1C}">
                  <a14:useLocalDpi xmlns:a14="http://schemas.microsoft.com/office/drawing/2010/main"/>
                </a:ext>
              </a:extLst>
            </a:blip>
            <a:srcRect b="21167"/>
            <a:stretch>
              <a:fillRect/>
            </a:stretch>
          </p:blipFill>
          <p:spPr bwMode="auto">
            <a:xfrm>
              <a:off x="6572250" y="3267075"/>
              <a:ext cx="74295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4" name="Picture 3"/>
            <p:cNvPicPr>
              <a:picLocks noChangeAspect="1"/>
            </p:cNvPicPr>
            <p:nvPr/>
          </p:nvPicPr>
          <p:blipFill>
            <a:blip r:embed="rId16">
              <a:extLst>
                <a:ext uri="{28A0092B-C50C-407E-A947-70E740481C1C}">
                  <a14:useLocalDpi xmlns:a14="http://schemas.microsoft.com/office/drawing/2010/main"/>
                </a:ext>
              </a:extLst>
            </a:blip>
            <a:srcRect/>
            <a:stretch>
              <a:fillRect/>
            </a:stretch>
          </p:blipFill>
          <p:spPr bwMode="auto">
            <a:xfrm>
              <a:off x="1851025" y="3270250"/>
              <a:ext cx="77152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5" name="Picture 4"/>
            <p:cNvPicPr>
              <a:picLocks noChangeAspect="1"/>
            </p:cNvPicPr>
            <p:nvPr/>
          </p:nvPicPr>
          <p:blipFill>
            <a:blip r:embed="rId17">
              <a:extLst>
                <a:ext uri="{28A0092B-C50C-407E-A947-70E740481C1C}">
                  <a14:useLocalDpi xmlns:a14="http://schemas.microsoft.com/office/drawing/2010/main"/>
                </a:ext>
              </a:extLst>
            </a:blip>
            <a:srcRect/>
            <a:stretch>
              <a:fillRect/>
            </a:stretch>
          </p:blipFill>
          <p:spPr bwMode="auto">
            <a:xfrm>
              <a:off x="2636838" y="3265488"/>
              <a:ext cx="776287"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descr="tpmain with dph wash"/>
          <p:cNvSpPr>
            <a:spLocks noChangeArrowheads="1"/>
          </p:cNvSpPr>
          <p:nvPr/>
        </p:nvSpPr>
        <p:spPr bwMode="auto">
          <a:xfrm>
            <a:off x="1819275" y="1958975"/>
            <a:ext cx="5486400" cy="3314700"/>
          </a:xfrm>
          <a:prstGeom prst="rect">
            <a:avLst/>
          </a:prstGeom>
          <a:blipFill dpi="0" rotWithShape="1">
            <a:blip r:embed="rId2"/>
            <a:srcRect/>
            <a:stretch>
              <a:fillRect/>
            </a:stretch>
          </a:blipFill>
          <a:ln w="9525">
            <a:solidFill>
              <a:srgbClr val="000066"/>
            </a:solidFill>
            <a:miter lim="800000"/>
            <a:headEnd/>
            <a:tailEnd/>
          </a:ln>
        </p:spPr>
        <p:txBody>
          <a:bodyPr/>
          <a:lstStyle/>
          <a:p>
            <a:endParaRPr lang="en-US"/>
          </a:p>
        </p:txBody>
      </p:sp>
      <p:sp>
        <p:nvSpPr>
          <p:cNvPr id="5123" name="Rectangle 106"/>
          <p:cNvSpPr>
            <a:spLocks noChangeArrowheads="1"/>
          </p:cNvSpPr>
          <p:nvPr/>
        </p:nvSpPr>
        <p:spPr bwMode="auto">
          <a:xfrm>
            <a:off x="3308350" y="1987550"/>
            <a:ext cx="3160713" cy="2284413"/>
          </a:xfrm>
          <a:prstGeom prst="rect">
            <a:avLst/>
          </a:prstGeom>
          <a:solidFill>
            <a:srgbClr val="A34F5D"/>
          </a:solidFill>
          <a:ln w="9525" cap="rnd">
            <a:solidFill>
              <a:srgbClr val="000066"/>
            </a:solidFill>
            <a:round/>
            <a:headEnd/>
            <a:tailEnd/>
          </a:ln>
        </p:spPr>
        <p:txBody>
          <a:bodyPr/>
          <a:lstStyle/>
          <a:p>
            <a:endParaRPr lang="en-US"/>
          </a:p>
        </p:txBody>
      </p:sp>
      <p:sp>
        <p:nvSpPr>
          <p:cNvPr id="5124" name="Rectangle 107"/>
          <p:cNvSpPr>
            <a:spLocks noChangeArrowheads="1"/>
          </p:cNvSpPr>
          <p:nvPr/>
        </p:nvSpPr>
        <p:spPr bwMode="auto">
          <a:xfrm>
            <a:off x="3841750" y="3968750"/>
            <a:ext cx="2057400" cy="271463"/>
          </a:xfrm>
          <a:prstGeom prst="rect">
            <a:avLst/>
          </a:prstGeom>
          <a:solidFill>
            <a:srgbClr val="D3A5AD"/>
          </a:solidFill>
          <a:ln w="9525">
            <a:solidFill>
              <a:schemeClr val="bg1"/>
            </a:solidFill>
            <a:miter lim="800000"/>
            <a:headEnd/>
            <a:tailEnd/>
          </a:ln>
        </p:spPr>
        <p:txBody>
          <a:bodyPr wrap="none" anchor="ctr"/>
          <a:lstStyle/>
          <a:p>
            <a:endParaRPr lang="en-US">
              <a:solidFill>
                <a:srgbClr val="A34F5D"/>
              </a:solidFill>
            </a:endParaRPr>
          </a:p>
        </p:txBody>
      </p:sp>
      <p:sp>
        <p:nvSpPr>
          <p:cNvPr id="5125" name="Text Box 115"/>
          <p:cNvSpPr txBox="1">
            <a:spLocks noChangeArrowheads="1"/>
          </p:cNvSpPr>
          <p:nvPr/>
        </p:nvSpPr>
        <p:spPr bwMode="auto">
          <a:xfrm>
            <a:off x="4038600" y="3978275"/>
            <a:ext cx="1752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200">
                <a:solidFill>
                  <a:schemeClr val="bg1"/>
                </a:solidFill>
              </a:rPr>
              <a:t>Cancel Help Request</a:t>
            </a:r>
          </a:p>
        </p:txBody>
      </p:sp>
      <p:sp>
        <p:nvSpPr>
          <p:cNvPr id="5126" name="Rectangle 107"/>
          <p:cNvSpPr>
            <a:spLocks noChangeArrowheads="1"/>
          </p:cNvSpPr>
          <p:nvPr/>
        </p:nvSpPr>
        <p:spPr bwMode="auto">
          <a:xfrm>
            <a:off x="3328988" y="3576638"/>
            <a:ext cx="3124200" cy="336550"/>
          </a:xfrm>
          <a:prstGeom prst="rect">
            <a:avLst/>
          </a:prstGeom>
          <a:solidFill>
            <a:srgbClr val="D3A5AD"/>
          </a:solidFill>
          <a:ln w="9525">
            <a:solidFill>
              <a:schemeClr val="bg1"/>
            </a:solidFill>
            <a:miter lim="800000"/>
            <a:headEnd/>
            <a:tailEnd/>
          </a:ln>
        </p:spPr>
        <p:txBody>
          <a:bodyPr wrap="none" anchor="ctr"/>
          <a:lstStyle/>
          <a:p>
            <a:endParaRPr lang="en-US"/>
          </a:p>
        </p:txBody>
      </p:sp>
      <p:sp>
        <p:nvSpPr>
          <p:cNvPr id="5127" name="Text Box 116"/>
          <p:cNvSpPr txBox="1">
            <a:spLocks noChangeArrowheads="1"/>
          </p:cNvSpPr>
          <p:nvPr/>
        </p:nvSpPr>
        <p:spPr bwMode="auto">
          <a:xfrm>
            <a:off x="3352800" y="3584575"/>
            <a:ext cx="3200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dirty="0">
                <a:solidFill>
                  <a:schemeClr val="bg1"/>
                </a:solidFill>
              </a:rPr>
              <a:t>I’m having </a:t>
            </a:r>
            <a:r>
              <a:rPr lang="en-US" sz="1400" dirty="0" smtClean="0">
                <a:solidFill>
                  <a:schemeClr val="bg1"/>
                </a:solidFill>
              </a:rPr>
              <a:t>an issue not </a:t>
            </a:r>
            <a:r>
              <a:rPr lang="en-US" sz="1400" dirty="0">
                <a:solidFill>
                  <a:schemeClr val="bg1"/>
                </a:solidFill>
              </a:rPr>
              <a:t>listed above</a:t>
            </a:r>
          </a:p>
        </p:txBody>
      </p:sp>
      <p:sp>
        <p:nvSpPr>
          <p:cNvPr id="5128" name="Rectangle 107"/>
          <p:cNvSpPr>
            <a:spLocks noChangeArrowheads="1"/>
          </p:cNvSpPr>
          <p:nvPr/>
        </p:nvSpPr>
        <p:spPr bwMode="auto">
          <a:xfrm>
            <a:off x="3332163" y="3184525"/>
            <a:ext cx="3124200" cy="336550"/>
          </a:xfrm>
          <a:prstGeom prst="rect">
            <a:avLst/>
          </a:prstGeom>
          <a:solidFill>
            <a:srgbClr val="D3A5AD"/>
          </a:solidFill>
          <a:ln w="9525">
            <a:solidFill>
              <a:schemeClr val="bg1"/>
            </a:solidFill>
            <a:miter lim="800000"/>
            <a:headEnd/>
            <a:tailEnd/>
          </a:ln>
        </p:spPr>
        <p:txBody>
          <a:bodyPr wrap="none" anchor="ctr"/>
          <a:lstStyle/>
          <a:p>
            <a:endParaRPr lang="en-US"/>
          </a:p>
        </p:txBody>
      </p:sp>
      <p:sp>
        <p:nvSpPr>
          <p:cNvPr id="5129" name="Text Box 113"/>
          <p:cNvSpPr txBox="1">
            <a:spLocks noChangeArrowheads="1"/>
          </p:cNvSpPr>
          <p:nvPr/>
        </p:nvSpPr>
        <p:spPr bwMode="auto">
          <a:xfrm>
            <a:off x="3252788" y="3203575"/>
            <a:ext cx="3276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400">
                <a:solidFill>
                  <a:schemeClr val="bg1"/>
                </a:solidFill>
              </a:rPr>
              <a:t>I am having a computer issue</a:t>
            </a:r>
          </a:p>
        </p:txBody>
      </p:sp>
      <p:sp>
        <p:nvSpPr>
          <p:cNvPr id="5130" name="Rectangle 107"/>
          <p:cNvSpPr>
            <a:spLocks noChangeArrowheads="1"/>
          </p:cNvSpPr>
          <p:nvPr/>
        </p:nvSpPr>
        <p:spPr bwMode="auto">
          <a:xfrm>
            <a:off x="3328988" y="2792413"/>
            <a:ext cx="3124200" cy="338137"/>
          </a:xfrm>
          <a:prstGeom prst="rect">
            <a:avLst/>
          </a:prstGeom>
          <a:solidFill>
            <a:srgbClr val="D3A5AD"/>
          </a:solidFill>
          <a:ln w="9525">
            <a:solidFill>
              <a:schemeClr val="bg1"/>
            </a:solidFill>
            <a:miter lim="800000"/>
            <a:headEnd/>
            <a:tailEnd/>
          </a:ln>
        </p:spPr>
        <p:txBody>
          <a:bodyPr wrap="none" anchor="ctr"/>
          <a:lstStyle/>
          <a:p>
            <a:endParaRPr lang="en-US"/>
          </a:p>
        </p:txBody>
      </p:sp>
      <p:sp>
        <p:nvSpPr>
          <p:cNvPr id="5131" name="Text Box 113"/>
          <p:cNvSpPr txBox="1">
            <a:spLocks noChangeArrowheads="1"/>
          </p:cNvSpPr>
          <p:nvPr/>
        </p:nvSpPr>
        <p:spPr bwMode="auto">
          <a:xfrm>
            <a:off x="3540125" y="2738438"/>
            <a:ext cx="2743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200">
                <a:solidFill>
                  <a:schemeClr val="bg1"/>
                </a:solidFill>
              </a:rPr>
              <a:t>I am having an issue with the Document Camera</a:t>
            </a:r>
          </a:p>
        </p:txBody>
      </p:sp>
      <p:sp>
        <p:nvSpPr>
          <p:cNvPr id="5132" name="Rectangle 107"/>
          <p:cNvSpPr>
            <a:spLocks noChangeArrowheads="1"/>
          </p:cNvSpPr>
          <p:nvPr/>
        </p:nvSpPr>
        <p:spPr bwMode="auto">
          <a:xfrm>
            <a:off x="3328988" y="2401888"/>
            <a:ext cx="3124200" cy="336550"/>
          </a:xfrm>
          <a:prstGeom prst="rect">
            <a:avLst/>
          </a:prstGeom>
          <a:solidFill>
            <a:srgbClr val="D3A5AD"/>
          </a:solidFill>
          <a:ln w="9525">
            <a:solidFill>
              <a:schemeClr val="bg1"/>
            </a:solidFill>
            <a:miter lim="800000"/>
            <a:headEnd/>
            <a:tailEnd/>
          </a:ln>
        </p:spPr>
        <p:txBody>
          <a:bodyPr wrap="none" anchor="ctr"/>
          <a:lstStyle/>
          <a:p>
            <a:endParaRPr lang="en-US"/>
          </a:p>
        </p:txBody>
      </p:sp>
      <p:sp>
        <p:nvSpPr>
          <p:cNvPr id="5133" name="Text Box 109"/>
          <p:cNvSpPr txBox="1">
            <a:spLocks noChangeArrowheads="1"/>
          </p:cNvSpPr>
          <p:nvPr/>
        </p:nvSpPr>
        <p:spPr bwMode="auto">
          <a:xfrm>
            <a:off x="3646488" y="2333625"/>
            <a:ext cx="25257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200">
                <a:solidFill>
                  <a:schemeClr val="bg1"/>
                </a:solidFill>
              </a:rPr>
              <a:t>I am unable to hear the DVD, PC or Microphone</a:t>
            </a:r>
          </a:p>
        </p:txBody>
      </p:sp>
      <p:sp>
        <p:nvSpPr>
          <p:cNvPr id="5134" name="Rectangle 107"/>
          <p:cNvSpPr>
            <a:spLocks noChangeArrowheads="1"/>
          </p:cNvSpPr>
          <p:nvPr/>
        </p:nvSpPr>
        <p:spPr bwMode="auto">
          <a:xfrm>
            <a:off x="3332163" y="2019300"/>
            <a:ext cx="3124200" cy="33655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35" name="Text Box 108"/>
          <p:cNvSpPr txBox="1">
            <a:spLocks noChangeArrowheads="1"/>
          </p:cNvSpPr>
          <p:nvPr/>
        </p:nvSpPr>
        <p:spPr bwMode="auto">
          <a:xfrm>
            <a:off x="3405188" y="2020888"/>
            <a:ext cx="2971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400">
                <a:solidFill>
                  <a:schemeClr val="bg1"/>
                </a:solidFill>
              </a:rPr>
              <a:t>I am unable to see the display</a:t>
            </a:r>
          </a:p>
        </p:txBody>
      </p:sp>
      <p:pic>
        <p:nvPicPr>
          <p:cNvPr id="5136" name="Picture 3"/>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1836738" y="3282950"/>
            <a:ext cx="668337"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7" name="Picture 4"/>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2609850" y="3287713"/>
            <a:ext cx="681038" cy="68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8" name="Picture 5"/>
          <p:cNvPicPr>
            <a:picLocks noChangeAspect="1"/>
          </p:cNvPicPr>
          <p:nvPr/>
        </p:nvPicPr>
        <p:blipFill>
          <a:blip r:embed="rId5">
            <a:extLst>
              <a:ext uri="{28A0092B-C50C-407E-A947-70E740481C1C}">
                <a14:useLocalDpi xmlns:a14="http://schemas.microsoft.com/office/drawing/2010/main"/>
              </a:ext>
            </a:extLst>
          </a:blip>
          <a:srcRect/>
          <a:stretch>
            <a:fillRect/>
          </a:stretch>
        </p:blipFill>
        <p:spPr bwMode="auto">
          <a:xfrm>
            <a:off x="2608263" y="2632075"/>
            <a:ext cx="668337"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9" name="Picture 6"/>
          <p:cNvPicPr>
            <a:picLocks noChangeAspect="1"/>
          </p:cNvPicPr>
          <p:nvPr/>
        </p:nvPicPr>
        <p:blipFill>
          <a:blip r:embed="rId6">
            <a:extLst>
              <a:ext uri="{28A0092B-C50C-407E-A947-70E740481C1C}">
                <a14:useLocalDpi xmlns:a14="http://schemas.microsoft.com/office/drawing/2010/main"/>
              </a:ext>
            </a:extLst>
          </a:blip>
          <a:srcRect/>
          <a:stretch>
            <a:fillRect/>
          </a:stretch>
        </p:blipFill>
        <p:spPr bwMode="auto">
          <a:xfrm>
            <a:off x="1830388" y="2635250"/>
            <a:ext cx="690562" cy="69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0" name="Picture 10"/>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2595563" y="2001838"/>
            <a:ext cx="684212" cy="68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1" name="Picture 11"/>
          <p:cNvPicPr>
            <a:picLocks noChangeAspect="1"/>
          </p:cNvPicPr>
          <p:nvPr/>
        </p:nvPicPr>
        <p:blipFill>
          <a:blip r:embed="rId8">
            <a:extLst>
              <a:ext uri="{28A0092B-C50C-407E-A947-70E740481C1C}">
                <a14:useLocalDpi xmlns:a14="http://schemas.microsoft.com/office/drawing/2010/main"/>
              </a:ext>
            </a:extLst>
          </a:blip>
          <a:srcRect/>
          <a:stretch>
            <a:fillRect/>
          </a:stretch>
        </p:blipFill>
        <p:spPr bwMode="auto">
          <a:xfrm>
            <a:off x="1833563" y="2009775"/>
            <a:ext cx="677862"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2" name="Picture 14"/>
          <p:cNvPicPr>
            <a:picLocks noChangeAspect="1"/>
          </p:cNvPicPr>
          <p:nvPr/>
        </p:nvPicPr>
        <p:blipFill>
          <a:blip r:embed="rId9">
            <a:extLst>
              <a:ext uri="{28A0092B-C50C-407E-A947-70E740481C1C}">
                <a14:useLocalDpi xmlns:a14="http://schemas.microsoft.com/office/drawing/2010/main"/>
              </a:ext>
            </a:extLst>
          </a:blip>
          <a:srcRect/>
          <a:stretch>
            <a:fillRect/>
          </a:stretch>
        </p:blipFill>
        <p:spPr bwMode="auto">
          <a:xfrm>
            <a:off x="6529388" y="2611438"/>
            <a:ext cx="744537"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3" name="Picture 15"/>
          <p:cNvPicPr>
            <a:picLocks noChangeAspect="1"/>
          </p:cNvPicPr>
          <p:nvPr/>
        </p:nvPicPr>
        <p:blipFill>
          <a:blip r:embed="rId10">
            <a:extLst>
              <a:ext uri="{28A0092B-C50C-407E-A947-70E740481C1C}">
                <a14:useLocalDpi xmlns:a14="http://schemas.microsoft.com/office/drawing/2010/main"/>
              </a:ext>
            </a:extLst>
          </a:blip>
          <a:srcRect/>
          <a:stretch>
            <a:fillRect/>
          </a:stretch>
        </p:blipFill>
        <p:spPr bwMode="auto">
          <a:xfrm>
            <a:off x="6529388" y="1987550"/>
            <a:ext cx="744537"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4" name="Picture 8"/>
          <p:cNvPicPr>
            <a:picLocks noChangeAspect="1"/>
          </p:cNvPicPr>
          <p:nvPr/>
        </p:nvPicPr>
        <p:blipFill>
          <a:blip r:embed="rId11">
            <a:extLst>
              <a:ext uri="{28A0092B-C50C-407E-A947-70E740481C1C}">
                <a14:useLocalDpi xmlns:a14="http://schemas.microsoft.com/office/drawing/2010/main"/>
              </a:ext>
            </a:extLst>
          </a:blip>
          <a:srcRect/>
          <a:stretch>
            <a:fillRect/>
          </a:stretch>
        </p:blipFill>
        <p:spPr bwMode="auto">
          <a:xfrm>
            <a:off x="6529388" y="4649788"/>
            <a:ext cx="744537"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5" name="Freeform 76"/>
          <p:cNvSpPr>
            <a:spLocks/>
          </p:cNvSpPr>
          <p:nvPr/>
        </p:nvSpPr>
        <p:spPr bwMode="auto">
          <a:xfrm>
            <a:off x="1846263" y="4402138"/>
            <a:ext cx="1949450" cy="273050"/>
          </a:xfrm>
          <a:custGeom>
            <a:avLst/>
            <a:gdLst>
              <a:gd name="T0" fmla="*/ 2147483647 w 2688"/>
              <a:gd name="T1" fmla="*/ 2147483647 h 432"/>
              <a:gd name="T2" fmla="*/ 2147483647 w 2688"/>
              <a:gd name="T3" fmla="*/ 2147483647 h 432"/>
              <a:gd name="T4" fmla="*/ 2147483647 w 2688"/>
              <a:gd name="T5" fmla="*/ 2147483647 h 432"/>
              <a:gd name="T6" fmla="*/ 2147483647 w 2688"/>
              <a:gd name="T7" fmla="*/ 2147483647 h 432"/>
              <a:gd name="T8" fmla="*/ 2147483647 w 2688"/>
              <a:gd name="T9" fmla="*/ 2147483647 h 432"/>
              <a:gd name="T10" fmla="*/ 2147483647 w 2688"/>
              <a:gd name="T11" fmla="*/ 0 h 432"/>
              <a:gd name="T12" fmla="*/ 2147483647 w 2688"/>
              <a:gd name="T13" fmla="*/ 0 h 432"/>
              <a:gd name="T14" fmla="*/ 0 w 2688"/>
              <a:gd name="T15" fmla="*/ 2147483647 h 432"/>
              <a:gd name="T16" fmla="*/ 0 w 2688"/>
              <a:gd name="T17" fmla="*/ 2147483647 h 432"/>
              <a:gd name="T18" fmla="*/ 2147483647 w 2688"/>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88"/>
              <a:gd name="T31" fmla="*/ 0 h 432"/>
              <a:gd name="T32" fmla="*/ 2688 w 2688"/>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88" h="432">
                <a:moveTo>
                  <a:pt x="96" y="432"/>
                </a:moveTo>
                <a:lnTo>
                  <a:pt x="2592" y="432"/>
                </a:lnTo>
                <a:cubicBezTo>
                  <a:pt x="2645" y="432"/>
                  <a:pt x="2688" y="389"/>
                  <a:pt x="2688" y="336"/>
                </a:cubicBezTo>
                <a:cubicBezTo>
                  <a:pt x="2688" y="336"/>
                  <a:pt x="2688" y="336"/>
                  <a:pt x="2688" y="336"/>
                </a:cubicBezTo>
                <a:lnTo>
                  <a:pt x="2688" y="96"/>
                </a:lnTo>
                <a:cubicBezTo>
                  <a:pt x="2688" y="43"/>
                  <a:pt x="2645" y="0"/>
                  <a:pt x="2592" y="0"/>
                </a:cubicBezTo>
                <a:lnTo>
                  <a:pt x="96" y="0"/>
                </a:lnTo>
                <a:cubicBezTo>
                  <a:pt x="43" y="0"/>
                  <a:pt x="0" y="43"/>
                  <a:pt x="0" y="96"/>
                </a:cubicBezTo>
                <a:lnTo>
                  <a:pt x="0" y="336"/>
                </a:lnTo>
                <a:cubicBezTo>
                  <a:pt x="0" y="389"/>
                  <a:pt x="43" y="432"/>
                  <a:pt x="96" y="432"/>
                </a:cubicBezTo>
                <a:close/>
              </a:path>
            </a:pathLst>
          </a:custGeom>
          <a:solidFill>
            <a:srgbClr val="658CD9"/>
          </a:solidFill>
          <a:ln w="9525" cap="rnd">
            <a:solidFill>
              <a:srgbClr val="6699FF"/>
            </a:solidFill>
            <a:round/>
            <a:headEnd/>
            <a:tailEnd/>
          </a:ln>
        </p:spPr>
        <p:txBody>
          <a:bodyPr/>
          <a:lstStyle/>
          <a:p>
            <a:endParaRPr lang="en-US"/>
          </a:p>
        </p:txBody>
      </p:sp>
      <p:sp>
        <p:nvSpPr>
          <p:cNvPr id="5146" name="Freeform 153"/>
          <p:cNvSpPr>
            <a:spLocks/>
          </p:cNvSpPr>
          <p:nvPr/>
        </p:nvSpPr>
        <p:spPr bwMode="auto">
          <a:xfrm>
            <a:off x="1846263" y="4402138"/>
            <a:ext cx="1035050" cy="273050"/>
          </a:xfrm>
          <a:custGeom>
            <a:avLst/>
            <a:gdLst>
              <a:gd name="T0" fmla="*/ 2147483647 w 2688"/>
              <a:gd name="T1" fmla="*/ 2147483647 h 432"/>
              <a:gd name="T2" fmla="*/ 2147483647 w 2688"/>
              <a:gd name="T3" fmla="*/ 2147483647 h 432"/>
              <a:gd name="T4" fmla="*/ 2147483647 w 2688"/>
              <a:gd name="T5" fmla="*/ 2147483647 h 432"/>
              <a:gd name="T6" fmla="*/ 2147483647 w 2688"/>
              <a:gd name="T7" fmla="*/ 2147483647 h 432"/>
              <a:gd name="T8" fmla="*/ 2147483647 w 2688"/>
              <a:gd name="T9" fmla="*/ 2147483647 h 432"/>
              <a:gd name="T10" fmla="*/ 2147483647 w 2688"/>
              <a:gd name="T11" fmla="*/ 0 h 432"/>
              <a:gd name="T12" fmla="*/ 2147483647 w 2688"/>
              <a:gd name="T13" fmla="*/ 0 h 432"/>
              <a:gd name="T14" fmla="*/ 0 w 2688"/>
              <a:gd name="T15" fmla="*/ 2147483647 h 432"/>
              <a:gd name="T16" fmla="*/ 0 w 2688"/>
              <a:gd name="T17" fmla="*/ 2147483647 h 432"/>
              <a:gd name="T18" fmla="*/ 2147483647 w 2688"/>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88"/>
              <a:gd name="T31" fmla="*/ 0 h 432"/>
              <a:gd name="T32" fmla="*/ 2688 w 2688"/>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88" h="432">
                <a:moveTo>
                  <a:pt x="96" y="432"/>
                </a:moveTo>
                <a:lnTo>
                  <a:pt x="2592" y="432"/>
                </a:lnTo>
                <a:cubicBezTo>
                  <a:pt x="2645" y="432"/>
                  <a:pt x="2688" y="389"/>
                  <a:pt x="2688" y="336"/>
                </a:cubicBezTo>
                <a:cubicBezTo>
                  <a:pt x="2688" y="336"/>
                  <a:pt x="2688" y="336"/>
                  <a:pt x="2688" y="336"/>
                </a:cubicBezTo>
                <a:lnTo>
                  <a:pt x="2688" y="96"/>
                </a:lnTo>
                <a:cubicBezTo>
                  <a:pt x="2688" y="43"/>
                  <a:pt x="2645" y="0"/>
                  <a:pt x="2592" y="0"/>
                </a:cubicBezTo>
                <a:lnTo>
                  <a:pt x="96" y="0"/>
                </a:lnTo>
                <a:cubicBezTo>
                  <a:pt x="43" y="0"/>
                  <a:pt x="0" y="43"/>
                  <a:pt x="0" y="96"/>
                </a:cubicBezTo>
                <a:lnTo>
                  <a:pt x="0" y="336"/>
                </a:lnTo>
                <a:cubicBezTo>
                  <a:pt x="0" y="389"/>
                  <a:pt x="43" y="432"/>
                  <a:pt x="96" y="432"/>
                </a:cubicBezTo>
                <a:close/>
              </a:path>
            </a:pathLst>
          </a:custGeom>
          <a:solidFill>
            <a:srgbClr val="000066"/>
          </a:solidFill>
          <a:ln w="3175" cap="rnd">
            <a:solidFill>
              <a:srgbClr val="000066"/>
            </a:solidFill>
            <a:round/>
            <a:headEnd/>
            <a:tailEnd/>
          </a:ln>
        </p:spPr>
        <p:txBody>
          <a:bodyPr/>
          <a:lstStyle/>
          <a:p>
            <a:endParaRPr lang="en-US"/>
          </a:p>
        </p:txBody>
      </p:sp>
      <p:sp>
        <p:nvSpPr>
          <p:cNvPr id="5147" name="Freeform 55"/>
          <p:cNvSpPr>
            <a:spLocks/>
          </p:cNvSpPr>
          <p:nvPr/>
        </p:nvSpPr>
        <p:spPr bwMode="auto">
          <a:xfrm>
            <a:off x="3840163" y="4446588"/>
            <a:ext cx="628650" cy="257175"/>
          </a:xfrm>
          <a:custGeom>
            <a:avLst/>
            <a:gdLst>
              <a:gd name="T0" fmla="*/ 2147483647 w 1056"/>
              <a:gd name="T1" fmla="*/ 2147483647 h 432"/>
              <a:gd name="T2" fmla="*/ 2147483647 w 1056"/>
              <a:gd name="T3" fmla="*/ 2147483647 h 432"/>
              <a:gd name="T4" fmla="*/ 2147483647 w 1056"/>
              <a:gd name="T5" fmla="*/ 2147483647 h 432"/>
              <a:gd name="T6" fmla="*/ 2147483647 w 1056"/>
              <a:gd name="T7" fmla="*/ 2147483647 h 432"/>
              <a:gd name="T8" fmla="*/ 2147483647 w 1056"/>
              <a:gd name="T9" fmla="*/ 2147483647 h 432"/>
              <a:gd name="T10" fmla="*/ 2147483647 w 1056"/>
              <a:gd name="T11" fmla="*/ 0 h 432"/>
              <a:gd name="T12" fmla="*/ 2147483647 w 1056"/>
              <a:gd name="T13" fmla="*/ 0 h 432"/>
              <a:gd name="T14" fmla="*/ 0 w 1056"/>
              <a:gd name="T15" fmla="*/ 2147483647 h 432"/>
              <a:gd name="T16" fmla="*/ 0 w 1056"/>
              <a:gd name="T17" fmla="*/ 2147483647 h 432"/>
              <a:gd name="T18" fmla="*/ 2147483647 w 1056"/>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56"/>
              <a:gd name="T31" fmla="*/ 0 h 432"/>
              <a:gd name="T32" fmla="*/ 1056 w 1056"/>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56" h="432">
                <a:moveTo>
                  <a:pt x="96" y="432"/>
                </a:moveTo>
                <a:lnTo>
                  <a:pt x="960" y="432"/>
                </a:lnTo>
                <a:cubicBezTo>
                  <a:pt x="1013" y="432"/>
                  <a:pt x="1056" y="389"/>
                  <a:pt x="1056" y="336"/>
                </a:cubicBezTo>
                <a:cubicBezTo>
                  <a:pt x="1056" y="336"/>
                  <a:pt x="1056" y="336"/>
                  <a:pt x="1056" y="336"/>
                </a:cubicBezTo>
                <a:lnTo>
                  <a:pt x="1056" y="96"/>
                </a:lnTo>
                <a:cubicBezTo>
                  <a:pt x="1056" y="43"/>
                  <a:pt x="1013" y="0"/>
                  <a:pt x="960" y="0"/>
                </a:cubicBezTo>
                <a:lnTo>
                  <a:pt x="96" y="0"/>
                </a:lnTo>
                <a:cubicBezTo>
                  <a:pt x="43" y="0"/>
                  <a:pt x="0" y="43"/>
                  <a:pt x="0" y="96"/>
                </a:cubicBezTo>
                <a:lnTo>
                  <a:pt x="0" y="336"/>
                </a:lnTo>
                <a:cubicBezTo>
                  <a:pt x="0" y="389"/>
                  <a:pt x="43" y="432"/>
                  <a:pt x="96" y="432"/>
                </a:cubicBezTo>
                <a:close/>
              </a:path>
            </a:pathLst>
          </a:custGeom>
          <a:solidFill>
            <a:srgbClr val="658CD9"/>
          </a:solidFill>
          <a:ln w="0">
            <a:solidFill>
              <a:srgbClr val="000000"/>
            </a:solidFill>
            <a:round/>
            <a:headEnd/>
            <a:tailEnd/>
          </a:ln>
        </p:spPr>
        <p:txBody>
          <a:bodyPr/>
          <a:lstStyle/>
          <a:p>
            <a:endParaRPr lang="en-US"/>
          </a:p>
        </p:txBody>
      </p:sp>
      <p:sp>
        <p:nvSpPr>
          <p:cNvPr id="5148" name="Freeform 56"/>
          <p:cNvSpPr>
            <a:spLocks/>
          </p:cNvSpPr>
          <p:nvPr/>
        </p:nvSpPr>
        <p:spPr bwMode="auto">
          <a:xfrm>
            <a:off x="3840163" y="4402138"/>
            <a:ext cx="628650" cy="301625"/>
          </a:xfrm>
          <a:custGeom>
            <a:avLst/>
            <a:gdLst>
              <a:gd name="T0" fmla="*/ 2147483647 w 1056"/>
              <a:gd name="T1" fmla="*/ 2147483647 h 432"/>
              <a:gd name="T2" fmla="*/ 2147483647 w 1056"/>
              <a:gd name="T3" fmla="*/ 2147483647 h 432"/>
              <a:gd name="T4" fmla="*/ 2147483647 w 1056"/>
              <a:gd name="T5" fmla="*/ 2147483647 h 432"/>
              <a:gd name="T6" fmla="*/ 2147483647 w 1056"/>
              <a:gd name="T7" fmla="*/ 2147483647 h 432"/>
              <a:gd name="T8" fmla="*/ 2147483647 w 1056"/>
              <a:gd name="T9" fmla="*/ 2147483647 h 432"/>
              <a:gd name="T10" fmla="*/ 2147483647 w 1056"/>
              <a:gd name="T11" fmla="*/ 0 h 432"/>
              <a:gd name="T12" fmla="*/ 2147483647 w 1056"/>
              <a:gd name="T13" fmla="*/ 0 h 432"/>
              <a:gd name="T14" fmla="*/ 0 w 1056"/>
              <a:gd name="T15" fmla="*/ 2147483647 h 432"/>
              <a:gd name="T16" fmla="*/ 0 w 1056"/>
              <a:gd name="T17" fmla="*/ 2147483647 h 432"/>
              <a:gd name="T18" fmla="*/ 2147483647 w 1056"/>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56"/>
              <a:gd name="T31" fmla="*/ 0 h 432"/>
              <a:gd name="T32" fmla="*/ 1056 w 1056"/>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56" h="432">
                <a:moveTo>
                  <a:pt x="96" y="432"/>
                </a:moveTo>
                <a:lnTo>
                  <a:pt x="960" y="432"/>
                </a:lnTo>
                <a:cubicBezTo>
                  <a:pt x="1013" y="432"/>
                  <a:pt x="1056" y="389"/>
                  <a:pt x="1056" y="336"/>
                </a:cubicBezTo>
                <a:cubicBezTo>
                  <a:pt x="1056" y="336"/>
                  <a:pt x="1056" y="336"/>
                  <a:pt x="1056" y="336"/>
                </a:cubicBezTo>
                <a:lnTo>
                  <a:pt x="1056" y="96"/>
                </a:lnTo>
                <a:cubicBezTo>
                  <a:pt x="1056" y="43"/>
                  <a:pt x="1013" y="0"/>
                  <a:pt x="960" y="0"/>
                </a:cubicBezTo>
                <a:lnTo>
                  <a:pt x="96" y="0"/>
                </a:lnTo>
                <a:cubicBezTo>
                  <a:pt x="43" y="0"/>
                  <a:pt x="0" y="43"/>
                  <a:pt x="0" y="96"/>
                </a:cubicBezTo>
                <a:lnTo>
                  <a:pt x="0" y="336"/>
                </a:lnTo>
                <a:cubicBezTo>
                  <a:pt x="0" y="389"/>
                  <a:pt x="43" y="432"/>
                  <a:pt x="96" y="432"/>
                </a:cubicBezTo>
                <a:close/>
              </a:path>
            </a:pathLst>
          </a:custGeom>
          <a:solidFill>
            <a:srgbClr val="658CD9"/>
          </a:solidFill>
          <a:ln w="9525" cap="rnd">
            <a:solidFill>
              <a:srgbClr val="6699FF"/>
            </a:solidFill>
            <a:round/>
            <a:headEnd/>
            <a:tailEnd/>
          </a:ln>
        </p:spPr>
        <p:txBody>
          <a:bodyPr/>
          <a:lstStyle/>
          <a:p>
            <a:endParaRPr lang="en-US"/>
          </a:p>
        </p:txBody>
      </p:sp>
      <p:sp>
        <p:nvSpPr>
          <p:cNvPr id="5149" name="Freeform 84"/>
          <p:cNvSpPr>
            <a:spLocks/>
          </p:cNvSpPr>
          <p:nvPr/>
        </p:nvSpPr>
        <p:spPr bwMode="auto">
          <a:xfrm>
            <a:off x="3954463" y="4518025"/>
            <a:ext cx="400050" cy="146050"/>
          </a:xfrm>
          <a:custGeom>
            <a:avLst/>
            <a:gdLst>
              <a:gd name="T0" fmla="*/ 2147483647 w 252"/>
              <a:gd name="T1" fmla="*/ 2147483647 h 92"/>
              <a:gd name="T2" fmla="*/ 2147483647 w 252"/>
              <a:gd name="T3" fmla="*/ 0 h 92"/>
              <a:gd name="T4" fmla="*/ 0 w 252"/>
              <a:gd name="T5" fmla="*/ 0 h 92"/>
              <a:gd name="T6" fmla="*/ 2147483647 w 252"/>
              <a:gd name="T7" fmla="*/ 2147483647 h 92"/>
              <a:gd name="T8" fmla="*/ 0 60000 65536"/>
              <a:gd name="T9" fmla="*/ 0 60000 65536"/>
              <a:gd name="T10" fmla="*/ 0 60000 65536"/>
              <a:gd name="T11" fmla="*/ 0 60000 65536"/>
              <a:gd name="T12" fmla="*/ 0 w 252"/>
              <a:gd name="T13" fmla="*/ 0 h 92"/>
              <a:gd name="T14" fmla="*/ 252 w 252"/>
              <a:gd name="T15" fmla="*/ 92 h 92"/>
            </a:gdLst>
            <a:ahLst/>
            <a:cxnLst>
              <a:cxn ang="T8">
                <a:pos x="T0" y="T1"/>
              </a:cxn>
              <a:cxn ang="T9">
                <a:pos x="T2" y="T3"/>
              </a:cxn>
              <a:cxn ang="T10">
                <a:pos x="T4" y="T5"/>
              </a:cxn>
              <a:cxn ang="T11">
                <a:pos x="T6" y="T7"/>
              </a:cxn>
            </a:cxnLst>
            <a:rect l="T12" t="T13" r="T14" b="T15"/>
            <a:pathLst>
              <a:path w="252" h="92">
                <a:moveTo>
                  <a:pt x="126" y="92"/>
                </a:moveTo>
                <a:lnTo>
                  <a:pt x="252" y="0"/>
                </a:lnTo>
                <a:lnTo>
                  <a:pt x="0" y="0"/>
                </a:lnTo>
                <a:lnTo>
                  <a:pt x="126" y="92"/>
                </a:lnTo>
                <a:close/>
              </a:path>
            </a:pathLst>
          </a:custGeom>
          <a:solidFill>
            <a:srgbClr val="658C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50" name="TextBox 188"/>
          <p:cNvSpPr txBox="1">
            <a:spLocks noChangeArrowheads="1"/>
          </p:cNvSpPr>
          <p:nvPr/>
        </p:nvSpPr>
        <p:spPr bwMode="auto">
          <a:xfrm>
            <a:off x="3838575" y="4391025"/>
            <a:ext cx="63341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800">
                <a:solidFill>
                  <a:schemeClr val="bg1"/>
                </a:solidFill>
              </a:rPr>
              <a:t>Volume Mute</a:t>
            </a:r>
          </a:p>
        </p:txBody>
      </p:sp>
      <p:sp>
        <p:nvSpPr>
          <p:cNvPr id="5151" name="TextBox 188"/>
          <p:cNvSpPr txBox="1">
            <a:spLocks noChangeArrowheads="1"/>
          </p:cNvSpPr>
          <p:nvPr/>
        </p:nvSpPr>
        <p:spPr bwMode="auto">
          <a:xfrm>
            <a:off x="3005138" y="4402138"/>
            <a:ext cx="9144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800">
                <a:solidFill>
                  <a:schemeClr val="bg1"/>
                </a:solidFill>
              </a:rPr>
              <a:t>Volume </a:t>
            </a:r>
            <a:br>
              <a:rPr lang="en-US" sz="800">
                <a:solidFill>
                  <a:schemeClr val="bg1"/>
                </a:solidFill>
              </a:rPr>
            </a:br>
            <a:r>
              <a:rPr lang="en-US" sz="800">
                <a:solidFill>
                  <a:schemeClr val="bg1"/>
                </a:solidFill>
              </a:rPr>
              <a:t>up</a:t>
            </a:r>
          </a:p>
        </p:txBody>
      </p:sp>
      <p:sp>
        <p:nvSpPr>
          <p:cNvPr id="5152" name="TextBox 188"/>
          <p:cNvSpPr txBox="1">
            <a:spLocks noChangeArrowheads="1"/>
          </p:cNvSpPr>
          <p:nvPr/>
        </p:nvSpPr>
        <p:spPr bwMode="auto">
          <a:xfrm>
            <a:off x="1693863" y="4403725"/>
            <a:ext cx="914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800">
                <a:solidFill>
                  <a:schemeClr val="bg1"/>
                </a:solidFill>
              </a:rPr>
              <a:t>Volume </a:t>
            </a:r>
            <a:br>
              <a:rPr lang="en-US" sz="800">
                <a:solidFill>
                  <a:schemeClr val="bg1"/>
                </a:solidFill>
              </a:rPr>
            </a:br>
            <a:r>
              <a:rPr lang="en-US" sz="800">
                <a:solidFill>
                  <a:schemeClr val="bg1"/>
                </a:solidFill>
              </a:rPr>
              <a:t>Down</a:t>
            </a:r>
          </a:p>
        </p:txBody>
      </p:sp>
      <p:sp>
        <p:nvSpPr>
          <p:cNvPr id="5153" name="Freeform 85"/>
          <p:cNvSpPr>
            <a:spLocks/>
          </p:cNvSpPr>
          <p:nvPr/>
        </p:nvSpPr>
        <p:spPr bwMode="auto">
          <a:xfrm rot="5400000">
            <a:off x="1820069" y="4518819"/>
            <a:ext cx="176213" cy="73025"/>
          </a:xfrm>
          <a:custGeom>
            <a:avLst/>
            <a:gdLst>
              <a:gd name="T0" fmla="*/ 2147483647 w 252"/>
              <a:gd name="T1" fmla="*/ 2147483647 h 92"/>
              <a:gd name="T2" fmla="*/ 2147483647 w 252"/>
              <a:gd name="T3" fmla="*/ 0 h 92"/>
              <a:gd name="T4" fmla="*/ 0 w 252"/>
              <a:gd name="T5" fmla="*/ 0 h 92"/>
              <a:gd name="T6" fmla="*/ 2147483647 w 252"/>
              <a:gd name="T7" fmla="*/ 2147483647 h 92"/>
              <a:gd name="T8" fmla="*/ 0 60000 65536"/>
              <a:gd name="T9" fmla="*/ 0 60000 65536"/>
              <a:gd name="T10" fmla="*/ 0 60000 65536"/>
              <a:gd name="T11" fmla="*/ 0 60000 65536"/>
              <a:gd name="T12" fmla="*/ 0 w 252"/>
              <a:gd name="T13" fmla="*/ 0 h 92"/>
              <a:gd name="T14" fmla="*/ 252 w 252"/>
              <a:gd name="T15" fmla="*/ 92 h 92"/>
            </a:gdLst>
            <a:ahLst/>
            <a:cxnLst>
              <a:cxn ang="T8">
                <a:pos x="T0" y="T1"/>
              </a:cxn>
              <a:cxn ang="T9">
                <a:pos x="T2" y="T3"/>
              </a:cxn>
              <a:cxn ang="T10">
                <a:pos x="T4" y="T5"/>
              </a:cxn>
              <a:cxn ang="T11">
                <a:pos x="T6" y="T7"/>
              </a:cxn>
            </a:cxnLst>
            <a:rect l="T12" t="T13" r="T14" b="T15"/>
            <a:pathLst>
              <a:path w="252" h="92">
                <a:moveTo>
                  <a:pt x="126" y="92"/>
                </a:moveTo>
                <a:lnTo>
                  <a:pt x="252" y="0"/>
                </a:lnTo>
                <a:lnTo>
                  <a:pt x="0" y="0"/>
                </a:lnTo>
                <a:lnTo>
                  <a:pt x="126" y="92"/>
                </a:lnTo>
                <a:close/>
              </a:path>
            </a:pathLst>
          </a:custGeom>
          <a:solidFill>
            <a:srgbClr val="658CD9"/>
          </a:solidFill>
          <a:ln w="9525" cap="rnd">
            <a:solidFill>
              <a:schemeClr val="bg1"/>
            </a:solidFill>
            <a:round/>
            <a:headEnd/>
            <a:tailEnd/>
          </a:ln>
        </p:spPr>
        <p:txBody>
          <a:bodyPr/>
          <a:lstStyle/>
          <a:p>
            <a:endParaRPr lang="en-US"/>
          </a:p>
        </p:txBody>
      </p:sp>
      <p:sp>
        <p:nvSpPr>
          <p:cNvPr id="36" name="Freeform 85"/>
          <p:cNvSpPr>
            <a:spLocks/>
          </p:cNvSpPr>
          <p:nvPr/>
        </p:nvSpPr>
        <p:spPr bwMode="auto">
          <a:xfrm rot="16200000">
            <a:off x="3636169" y="4518819"/>
            <a:ext cx="176213" cy="73025"/>
          </a:xfrm>
          <a:custGeom>
            <a:avLst/>
            <a:gdLst>
              <a:gd name="T0" fmla="*/ 2147483647 w 252"/>
              <a:gd name="T1" fmla="*/ 2147483647 h 92"/>
              <a:gd name="T2" fmla="*/ 2147483647 w 252"/>
              <a:gd name="T3" fmla="*/ 0 h 92"/>
              <a:gd name="T4" fmla="*/ 0 w 252"/>
              <a:gd name="T5" fmla="*/ 0 h 92"/>
              <a:gd name="T6" fmla="*/ 2147483647 w 252"/>
              <a:gd name="T7" fmla="*/ 2147483647 h 92"/>
              <a:gd name="T8" fmla="*/ 0 60000 65536"/>
              <a:gd name="T9" fmla="*/ 0 60000 65536"/>
              <a:gd name="T10" fmla="*/ 0 60000 65536"/>
              <a:gd name="T11" fmla="*/ 0 60000 65536"/>
              <a:gd name="T12" fmla="*/ 0 w 252"/>
              <a:gd name="T13" fmla="*/ 0 h 92"/>
              <a:gd name="T14" fmla="*/ 252 w 252"/>
              <a:gd name="T15" fmla="*/ 92 h 92"/>
            </a:gdLst>
            <a:ahLst/>
            <a:cxnLst>
              <a:cxn ang="T8">
                <a:pos x="T0" y="T1"/>
              </a:cxn>
              <a:cxn ang="T9">
                <a:pos x="T2" y="T3"/>
              </a:cxn>
              <a:cxn ang="T10">
                <a:pos x="T4" y="T5"/>
              </a:cxn>
              <a:cxn ang="T11">
                <a:pos x="T6" y="T7"/>
              </a:cxn>
            </a:cxnLst>
            <a:rect l="T12" t="T13" r="T14" b="T15"/>
            <a:pathLst>
              <a:path w="252" h="92">
                <a:moveTo>
                  <a:pt x="126" y="92"/>
                </a:moveTo>
                <a:lnTo>
                  <a:pt x="252" y="0"/>
                </a:lnTo>
                <a:lnTo>
                  <a:pt x="0" y="0"/>
                </a:lnTo>
                <a:lnTo>
                  <a:pt x="126" y="92"/>
                </a:lnTo>
                <a:close/>
              </a:path>
            </a:pathLst>
          </a:custGeom>
          <a:solidFill>
            <a:schemeClr val="accent6"/>
          </a:solidFill>
          <a:ln w="9525" cap="rnd">
            <a:solidFill>
              <a:schemeClr val="bg1"/>
            </a:solidFill>
            <a:round/>
            <a:headEnd/>
            <a:tailEnd/>
          </a:ln>
        </p:spPr>
        <p:txBody>
          <a:bodyPr/>
          <a:lstStyle/>
          <a:p>
            <a:pPr>
              <a:defRPr/>
            </a:pPr>
            <a:endParaRPr lang="en-US"/>
          </a:p>
        </p:txBody>
      </p:sp>
      <p:pic>
        <p:nvPicPr>
          <p:cNvPr id="5155" name="Picture 1"/>
          <p:cNvPicPr>
            <a:picLocks noChangeAspect="1"/>
          </p:cNvPicPr>
          <p:nvPr/>
        </p:nvPicPr>
        <p:blipFill>
          <a:blip r:embed="rId12">
            <a:extLst>
              <a:ext uri="{28A0092B-C50C-407E-A947-70E740481C1C}">
                <a14:useLocalDpi xmlns:a14="http://schemas.microsoft.com/office/drawing/2010/main"/>
              </a:ext>
            </a:extLst>
          </a:blip>
          <a:srcRect/>
          <a:stretch>
            <a:fillRect/>
          </a:stretch>
        </p:blipFill>
        <p:spPr bwMode="auto">
          <a:xfrm>
            <a:off x="1839913" y="4754563"/>
            <a:ext cx="6223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6" name="Picture 7"/>
          <p:cNvPicPr>
            <a:picLocks noChangeAspect="1"/>
          </p:cNvPicPr>
          <p:nvPr/>
        </p:nvPicPr>
        <p:blipFill>
          <a:blip r:embed="rId13">
            <a:extLst>
              <a:ext uri="{28A0092B-C50C-407E-A947-70E740481C1C}">
                <a14:useLocalDpi xmlns:a14="http://schemas.microsoft.com/office/drawing/2010/main"/>
              </a:ext>
            </a:extLst>
          </a:blip>
          <a:srcRect/>
          <a:stretch>
            <a:fillRect/>
          </a:stretch>
        </p:blipFill>
        <p:spPr bwMode="auto">
          <a:xfrm>
            <a:off x="3843338" y="4754563"/>
            <a:ext cx="636587"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7" name="Picture 9"/>
          <p:cNvPicPr>
            <a:picLocks noChangeAspect="1"/>
          </p:cNvPicPr>
          <p:nvPr/>
        </p:nvPicPr>
        <p:blipFill>
          <a:blip r:embed="rId14">
            <a:extLst>
              <a:ext uri="{28A0092B-C50C-407E-A947-70E740481C1C}">
                <a14:useLocalDpi xmlns:a14="http://schemas.microsoft.com/office/drawing/2010/main"/>
              </a:ext>
            </a:extLst>
          </a:blip>
          <a:srcRect/>
          <a:stretch>
            <a:fillRect/>
          </a:stretch>
        </p:blipFill>
        <p:spPr bwMode="auto">
          <a:xfrm>
            <a:off x="3176588" y="4754563"/>
            <a:ext cx="641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8" name="Picture 12"/>
          <p:cNvPicPr>
            <a:picLocks noChangeAspect="1"/>
          </p:cNvPicPr>
          <p:nvPr/>
        </p:nvPicPr>
        <p:blipFill>
          <a:blip r:embed="rId15">
            <a:extLst>
              <a:ext uri="{28A0092B-C50C-407E-A947-70E740481C1C}">
                <a14:useLocalDpi xmlns:a14="http://schemas.microsoft.com/office/drawing/2010/main"/>
              </a:ext>
            </a:extLst>
          </a:blip>
          <a:srcRect/>
          <a:stretch>
            <a:fillRect/>
          </a:stretch>
        </p:blipFill>
        <p:spPr bwMode="auto">
          <a:xfrm>
            <a:off x="2501900" y="4754563"/>
            <a:ext cx="641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Picture 41"/>
          <p:cNvPicPr>
            <a:picLocks noChangeAspect="1"/>
          </p:cNvPicPr>
          <p:nvPr/>
        </p:nvPicPr>
        <p:blipFill>
          <a:blip r:embed="rId16">
            <a:duotone>
              <a:schemeClr val="accent4">
                <a:shade val="45000"/>
                <a:satMod val="135000"/>
              </a:schemeClr>
              <a:prstClr val="white"/>
            </a:duotone>
            <a:extLst>
              <a:ext uri="{28A0092B-C50C-407E-A947-70E740481C1C}">
                <a14:useLocalDpi xmlns:a14="http://schemas.microsoft.com/office/drawing/2010/main"/>
              </a:ext>
            </a:extLst>
          </a:blip>
          <a:stretch>
            <a:fillRect/>
          </a:stretch>
        </p:blipFill>
        <p:spPr>
          <a:xfrm>
            <a:off x="6529450" y="3886200"/>
            <a:ext cx="744537" cy="744537"/>
          </a:xfrm>
          <a:prstGeom prst="rect">
            <a:avLst/>
          </a:prstGeom>
        </p:spPr>
      </p:pic>
      <p:pic>
        <p:nvPicPr>
          <p:cNvPr id="5160" name="Picture 42"/>
          <p:cNvPicPr>
            <a:picLocks noChangeAspect="1"/>
          </p:cNvPicPr>
          <p:nvPr/>
        </p:nvPicPr>
        <p:blipFill>
          <a:blip r:embed="rId17" cstate="screen">
            <a:extLst>
              <a:ext uri="{28A0092B-C50C-407E-A947-70E740481C1C}">
                <a14:useLocalDpi xmlns:a14="http://schemas.microsoft.com/office/drawing/2010/main"/>
              </a:ext>
            </a:extLst>
          </a:blip>
          <a:srcRect b="21167"/>
          <a:stretch>
            <a:fillRect/>
          </a:stretch>
        </p:blipFill>
        <p:spPr bwMode="auto">
          <a:xfrm>
            <a:off x="6530975" y="3267075"/>
            <a:ext cx="74295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61" name="TextBox 44"/>
          <p:cNvSpPr txBox="1">
            <a:spLocks noChangeArrowheads="1"/>
          </p:cNvSpPr>
          <p:nvPr/>
        </p:nvSpPr>
        <p:spPr bwMode="auto">
          <a:xfrm>
            <a:off x="993775" y="5486400"/>
            <a:ext cx="71405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t>See – Hear – Doc Cam – PC - Other</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descr="tpmain with dph wash"/>
          <p:cNvSpPr>
            <a:spLocks noChangeArrowheads="1"/>
          </p:cNvSpPr>
          <p:nvPr/>
        </p:nvSpPr>
        <p:spPr bwMode="auto">
          <a:xfrm>
            <a:off x="1819275" y="1951038"/>
            <a:ext cx="5486400" cy="3314700"/>
          </a:xfrm>
          <a:prstGeom prst="rect">
            <a:avLst/>
          </a:prstGeom>
          <a:blipFill dpi="0" rotWithShape="1">
            <a:blip r:embed="rId2"/>
            <a:srcRect/>
            <a:stretch>
              <a:fillRect/>
            </a:stretch>
          </a:blipFill>
          <a:ln w="9525">
            <a:solidFill>
              <a:srgbClr val="000066"/>
            </a:solidFill>
            <a:miter lim="800000"/>
            <a:headEnd/>
            <a:tailEnd/>
          </a:ln>
        </p:spPr>
        <p:txBody>
          <a:bodyPr/>
          <a:lstStyle/>
          <a:p>
            <a:endParaRPr lang="en-US"/>
          </a:p>
        </p:txBody>
      </p:sp>
      <p:sp>
        <p:nvSpPr>
          <p:cNvPr id="6147" name="Rectangle 106"/>
          <p:cNvSpPr>
            <a:spLocks noChangeArrowheads="1"/>
          </p:cNvSpPr>
          <p:nvPr/>
        </p:nvSpPr>
        <p:spPr bwMode="auto">
          <a:xfrm>
            <a:off x="3333750" y="1987550"/>
            <a:ext cx="3160713" cy="2284413"/>
          </a:xfrm>
          <a:prstGeom prst="rect">
            <a:avLst/>
          </a:prstGeom>
          <a:solidFill>
            <a:srgbClr val="A34F5D"/>
          </a:solidFill>
          <a:ln w="9525" cap="rnd">
            <a:solidFill>
              <a:srgbClr val="000066"/>
            </a:solidFill>
            <a:round/>
            <a:headEnd/>
            <a:tailEnd/>
          </a:ln>
        </p:spPr>
        <p:txBody>
          <a:bodyPr/>
          <a:lstStyle/>
          <a:p>
            <a:endParaRPr lang="en-US"/>
          </a:p>
        </p:txBody>
      </p:sp>
      <p:sp>
        <p:nvSpPr>
          <p:cNvPr id="6148" name="Rectangle 107"/>
          <p:cNvSpPr>
            <a:spLocks noChangeArrowheads="1"/>
          </p:cNvSpPr>
          <p:nvPr/>
        </p:nvSpPr>
        <p:spPr bwMode="auto">
          <a:xfrm>
            <a:off x="3867150" y="3968750"/>
            <a:ext cx="2057400" cy="271463"/>
          </a:xfrm>
          <a:prstGeom prst="rect">
            <a:avLst/>
          </a:prstGeom>
          <a:solidFill>
            <a:srgbClr val="D3A5AD"/>
          </a:solidFill>
          <a:ln w="9525">
            <a:solidFill>
              <a:schemeClr val="bg1"/>
            </a:solidFill>
            <a:miter lim="800000"/>
            <a:headEnd/>
            <a:tailEnd/>
          </a:ln>
        </p:spPr>
        <p:txBody>
          <a:bodyPr wrap="none" anchor="ctr"/>
          <a:lstStyle/>
          <a:p>
            <a:endParaRPr lang="en-US">
              <a:solidFill>
                <a:srgbClr val="A34F5D"/>
              </a:solidFill>
            </a:endParaRPr>
          </a:p>
        </p:txBody>
      </p:sp>
      <p:sp>
        <p:nvSpPr>
          <p:cNvPr id="6149" name="Text Box 115"/>
          <p:cNvSpPr txBox="1">
            <a:spLocks noChangeArrowheads="1"/>
          </p:cNvSpPr>
          <p:nvPr/>
        </p:nvSpPr>
        <p:spPr bwMode="auto">
          <a:xfrm>
            <a:off x="4064000" y="3978275"/>
            <a:ext cx="1752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200">
                <a:solidFill>
                  <a:schemeClr val="bg1"/>
                </a:solidFill>
              </a:rPr>
              <a:t>Cancel Help Request</a:t>
            </a:r>
          </a:p>
        </p:txBody>
      </p:sp>
      <p:sp>
        <p:nvSpPr>
          <p:cNvPr id="6150" name="Rectangle 107"/>
          <p:cNvSpPr>
            <a:spLocks noChangeArrowheads="1"/>
          </p:cNvSpPr>
          <p:nvPr/>
        </p:nvSpPr>
        <p:spPr bwMode="auto">
          <a:xfrm>
            <a:off x="3354388" y="3576638"/>
            <a:ext cx="3124200" cy="336550"/>
          </a:xfrm>
          <a:prstGeom prst="rect">
            <a:avLst/>
          </a:prstGeom>
          <a:solidFill>
            <a:srgbClr val="D3A5AD"/>
          </a:solidFill>
          <a:ln w="9525">
            <a:solidFill>
              <a:schemeClr val="bg1"/>
            </a:solidFill>
            <a:miter lim="800000"/>
            <a:headEnd/>
            <a:tailEnd/>
          </a:ln>
        </p:spPr>
        <p:txBody>
          <a:bodyPr wrap="none" anchor="ctr"/>
          <a:lstStyle/>
          <a:p>
            <a:endParaRPr lang="en-US"/>
          </a:p>
        </p:txBody>
      </p:sp>
      <p:sp>
        <p:nvSpPr>
          <p:cNvPr id="6151" name="Text Box 116"/>
          <p:cNvSpPr txBox="1">
            <a:spLocks noChangeArrowheads="1"/>
          </p:cNvSpPr>
          <p:nvPr/>
        </p:nvSpPr>
        <p:spPr bwMode="auto">
          <a:xfrm>
            <a:off x="3344863" y="3584575"/>
            <a:ext cx="3200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dirty="0">
                <a:solidFill>
                  <a:schemeClr val="bg1"/>
                </a:solidFill>
              </a:rPr>
              <a:t>I’m having </a:t>
            </a:r>
            <a:r>
              <a:rPr lang="en-US" sz="1400" dirty="0" smtClean="0">
                <a:solidFill>
                  <a:schemeClr val="bg1"/>
                </a:solidFill>
              </a:rPr>
              <a:t>an issue not </a:t>
            </a:r>
            <a:r>
              <a:rPr lang="en-US" sz="1400" dirty="0">
                <a:solidFill>
                  <a:schemeClr val="bg1"/>
                </a:solidFill>
              </a:rPr>
              <a:t>listed above</a:t>
            </a:r>
          </a:p>
        </p:txBody>
      </p:sp>
      <p:sp>
        <p:nvSpPr>
          <p:cNvPr id="6152" name="Rectangle 107"/>
          <p:cNvSpPr>
            <a:spLocks noChangeArrowheads="1"/>
          </p:cNvSpPr>
          <p:nvPr/>
        </p:nvSpPr>
        <p:spPr bwMode="auto">
          <a:xfrm>
            <a:off x="3357563" y="3184525"/>
            <a:ext cx="3124200" cy="336550"/>
          </a:xfrm>
          <a:prstGeom prst="rect">
            <a:avLst/>
          </a:prstGeom>
          <a:solidFill>
            <a:srgbClr val="D3A5AD"/>
          </a:solidFill>
          <a:ln w="9525">
            <a:solidFill>
              <a:schemeClr val="bg1"/>
            </a:solidFill>
            <a:miter lim="800000"/>
            <a:headEnd/>
            <a:tailEnd/>
          </a:ln>
        </p:spPr>
        <p:txBody>
          <a:bodyPr wrap="none" anchor="ctr"/>
          <a:lstStyle/>
          <a:p>
            <a:endParaRPr lang="en-US"/>
          </a:p>
        </p:txBody>
      </p:sp>
      <p:sp>
        <p:nvSpPr>
          <p:cNvPr id="6153" name="Text Box 113"/>
          <p:cNvSpPr txBox="1">
            <a:spLocks noChangeArrowheads="1"/>
          </p:cNvSpPr>
          <p:nvPr/>
        </p:nvSpPr>
        <p:spPr bwMode="auto">
          <a:xfrm>
            <a:off x="3278188" y="3203575"/>
            <a:ext cx="3276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400">
                <a:solidFill>
                  <a:schemeClr val="bg1"/>
                </a:solidFill>
              </a:rPr>
              <a:t>I am unable to see the Remote Site</a:t>
            </a:r>
          </a:p>
        </p:txBody>
      </p:sp>
      <p:sp>
        <p:nvSpPr>
          <p:cNvPr id="6154" name="Rectangle 107"/>
          <p:cNvSpPr>
            <a:spLocks noChangeArrowheads="1"/>
          </p:cNvSpPr>
          <p:nvPr/>
        </p:nvSpPr>
        <p:spPr bwMode="auto">
          <a:xfrm>
            <a:off x="3354388" y="2792413"/>
            <a:ext cx="3124200" cy="338137"/>
          </a:xfrm>
          <a:prstGeom prst="rect">
            <a:avLst/>
          </a:prstGeom>
          <a:solidFill>
            <a:srgbClr val="D3A5AD"/>
          </a:solidFill>
          <a:ln w="9525">
            <a:solidFill>
              <a:schemeClr val="bg1"/>
            </a:solidFill>
            <a:miter lim="800000"/>
            <a:headEnd/>
            <a:tailEnd/>
          </a:ln>
        </p:spPr>
        <p:txBody>
          <a:bodyPr wrap="none" anchor="ctr"/>
          <a:lstStyle/>
          <a:p>
            <a:endParaRPr lang="en-US"/>
          </a:p>
        </p:txBody>
      </p:sp>
      <p:sp>
        <p:nvSpPr>
          <p:cNvPr id="6155" name="Text Box 113"/>
          <p:cNvSpPr txBox="1">
            <a:spLocks noChangeArrowheads="1"/>
          </p:cNvSpPr>
          <p:nvPr/>
        </p:nvSpPr>
        <p:spPr bwMode="auto">
          <a:xfrm>
            <a:off x="3551238" y="2790825"/>
            <a:ext cx="28194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400">
                <a:solidFill>
                  <a:schemeClr val="bg1"/>
                </a:solidFill>
              </a:rPr>
              <a:t>I am unable to see the Doc Cam</a:t>
            </a:r>
          </a:p>
        </p:txBody>
      </p:sp>
      <p:sp>
        <p:nvSpPr>
          <p:cNvPr id="6156" name="Rectangle 107"/>
          <p:cNvSpPr>
            <a:spLocks noChangeArrowheads="1"/>
          </p:cNvSpPr>
          <p:nvPr/>
        </p:nvSpPr>
        <p:spPr bwMode="auto">
          <a:xfrm>
            <a:off x="3354388" y="2401888"/>
            <a:ext cx="3124200" cy="336550"/>
          </a:xfrm>
          <a:prstGeom prst="rect">
            <a:avLst/>
          </a:prstGeom>
          <a:solidFill>
            <a:srgbClr val="D3A5AD"/>
          </a:solidFill>
          <a:ln w="9525">
            <a:solidFill>
              <a:schemeClr val="bg1"/>
            </a:solidFill>
            <a:miter lim="800000"/>
            <a:headEnd/>
            <a:tailEnd/>
          </a:ln>
        </p:spPr>
        <p:txBody>
          <a:bodyPr wrap="none" anchor="ctr"/>
          <a:lstStyle/>
          <a:p>
            <a:endParaRPr lang="en-US"/>
          </a:p>
        </p:txBody>
      </p:sp>
      <p:sp>
        <p:nvSpPr>
          <p:cNvPr id="6157" name="Text Box 109"/>
          <p:cNvSpPr txBox="1">
            <a:spLocks noChangeArrowheads="1"/>
          </p:cNvSpPr>
          <p:nvPr/>
        </p:nvSpPr>
        <p:spPr bwMode="auto">
          <a:xfrm>
            <a:off x="3671888" y="2409825"/>
            <a:ext cx="252571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400">
                <a:solidFill>
                  <a:schemeClr val="bg1"/>
                </a:solidFill>
              </a:rPr>
              <a:t>I am unable to see the DVD</a:t>
            </a:r>
          </a:p>
        </p:txBody>
      </p:sp>
      <p:sp>
        <p:nvSpPr>
          <p:cNvPr id="6158" name="Rectangle 107"/>
          <p:cNvSpPr>
            <a:spLocks noChangeArrowheads="1"/>
          </p:cNvSpPr>
          <p:nvPr/>
        </p:nvSpPr>
        <p:spPr bwMode="auto">
          <a:xfrm>
            <a:off x="3357563" y="2019300"/>
            <a:ext cx="3124200" cy="33655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59" name="Text Box 108"/>
          <p:cNvSpPr txBox="1">
            <a:spLocks noChangeArrowheads="1"/>
          </p:cNvSpPr>
          <p:nvPr/>
        </p:nvSpPr>
        <p:spPr bwMode="auto">
          <a:xfrm>
            <a:off x="3430588" y="2020888"/>
            <a:ext cx="2971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400">
                <a:solidFill>
                  <a:schemeClr val="bg1"/>
                </a:solidFill>
              </a:rPr>
              <a:t>I am unable to see the Computer</a:t>
            </a:r>
          </a:p>
        </p:txBody>
      </p:sp>
      <p:pic>
        <p:nvPicPr>
          <p:cNvPr id="6160" name="Picture 3"/>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1851025" y="3275013"/>
            <a:ext cx="668338" cy="66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1" name="Picture 4"/>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2624138" y="3279775"/>
            <a:ext cx="681037"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2" name="Picture 5"/>
          <p:cNvPicPr>
            <a:picLocks noChangeAspect="1"/>
          </p:cNvPicPr>
          <p:nvPr/>
        </p:nvPicPr>
        <p:blipFill>
          <a:blip r:embed="rId5">
            <a:extLst>
              <a:ext uri="{28A0092B-C50C-407E-A947-70E740481C1C}">
                <a14:useLocalDpi xmlns:a14="http://schemas.microsoft.com/office/drawing/2010/main"/>
              </a:ext>
            </a:extLst>
          </a:blip>
          <a:srcRect/>
          <a:stretch>
            <a:fillRect/>
          </a:stretch>
        </p:blipFill>
        <p:spPr bwMode="auto">
          <a:xfrm>
            <a:off x="2622550" y="2624138"/>
            <a:ext cx="668338" cy="68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3" name="Picture 6"/>
          <p:cNvPicPr>
            <a:picLocks noChangeAspect="1"/>
          </p:cNvPicPr>
          <p:nvPr/>
        </p:nvPicPr>
        <p:blipFill>
          <a:blip r:embed="rId6">
            <a:extLst>
              <a:ext uri="{28A0092B-C50C-407E-A947-70E740481C1C}">
                <a14:useLocalDpi xmlns:a14="http://schemas.microsoft.com/office/drawing/2010/main"/>
              </a:ext>
            </a:extLst>
          </a:blip>
          <a:srcRect/>
          <a:stretch>
            <a:fillRect/>
          </a:stretch>
        </p:blipFill>
        <p:spPr bwMode="auto">
          <a:xfrm>
            <a:off x="1844675" y="2627313"/>
            <a:ext cx="690563"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4" name="Picture 10"/>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2609850" y="1993900"/>
            <a:ext cx="684213"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5" name="Picture 14"/>
          <p:cNvPicPr>
            <a:picLocks noChangeAspect="1"/>
          </p:cNvPicPr>
          <p:nvPr/>
        </p:nvPicPr>
        <p:blipFill>
          <a:blip r:embed="rId8">
            <a:extLst>
              <a:ext uri="{28A0092B-C50C-407E-A947-70E740481C1C}">
                <a14:useLocalDpi xmlns:a14="http://schemas.microsoft.com/office/drawing/2010/main"/>
              </a:ext>
            </a:extLst>
          </a:blip>
          <a:srcRect/>
          <a:stretch>
            <a:fillRect/>
          </a:stretch>
        </p:blipFill>
        <p:spPr bwMode="auto">
          <a:xfrm>
            <a:off x="6543675" y="2603500"/>
            <a:ext cx="744538"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6" name="Picture 8"/>
          <p:cNvPicPr>
            <a:picLocks noChangeAspect="1"/>
          </p:cNvPicPr>
          <p:nvPr/>
        </p:nvPicPr>
        <p:blipFill>
          <a:blip r:embed="rId9">
            <a:extLst>
              <a:ext uri="{28A0092B-C50C-407E-A947-70E740481C1C}">
                <a14:useLocalDpi xmlns:a14="http://schemas.microsoft.com/office/drawing/2010/main"/>
              </a:ext>
            </a:extLst>
          </a:blip>
          <a:srcRect/>
          <a:stretch>
            <a:fillRect/>
          </a:stretch>
        </p:blipFill>
        <p:spPr bwMode="auto">
          <a:xfrm>
            <a:off x="6543675" y="4641850"/>
            <a:ext cx="744538"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67" name="Freeform 76"/>
          <p:cNvSpPr>
            <a:spLocks/>
          </p:cNvSpPr>
          <p:nvPr/>
        </p:nvSpPr>
        <p:spPr bwMode="auto">
          <a:xfrm>
            <a:off x="1860550" y="4394200"/>
            <a:ext cx="1949450" cy="273050"/>
          </a:xfrm>
          <a:custGeom>
            <a:avLst/>
            <a:gdLst>
              <a:gd name="T0" fmla="*/ 2147483647 w 2688"/>
              <a:gd name="T1" fmla="*/ 2147483647 h 432"/>
              <a:gd name="T2" fmla="*/ 2147483647 w 2688"/>
              <a:gd name="T3" fmla="*/ 2147483647 h 432"/>
              <a:gd name="T4" fmla="*/ 2147483647 w 2688"/>
              <a:gd name="T5" fmla="*/ 2147483647 h 432"/>
              <a:gd name="T6" fmla="*/ 2147483647 w 2688"/>
              <a:gd name="T7" fmla="*/ 2147483647 h 432"/>
              <a:gd name="T8" fmla="*/ 2147483647 w 2688"/>
              <a:gd name="T9" fmla="*/ 2147483647 h 432"/>
              <a:gd name="T10" fmla="*/ 2147483647 w 2688"/>
              <a:gd name="T11" fmla="*/ 0 h 432"/>
              <a:gd name="T12" fmla="*/ 2147483647 w 2688"/>
              <a:gd name="T13" fmla="*/ 0 h 432"/>
              <a:gd name="T14" fmla="*/ 0 w 2688"/>
              <a:gd name="T15" fmla="*/ 2147483647 h 432"/>
              <a:gd name="T16" fmla="*/ 0 w 2688"/>
              <a:gd name="T17" fmla="*/ 2147483647 h 432"/>
              <a:gd name="T18" fmla="*/ 2147483647 w 2688"/>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88"/>
              <a:gd name="T31" fmla="*/ 0 h 432"/>
              <a:gd name="T32" fmla="*/ 2688 w 2688"/>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88" h="432">
                <a:moveTo>
                  <a:pt x="96" y="432"/>
                </a:moveTo>
                <a:lnTo>
                  <a:pt x="2592" y="432"/>
                </a:lnTo>
                <a:cubicBezTo>
                  <a:pt x="2645" y="432"/>
                  <a:pt x="2688" y="389"/>
                  <a:pt x="2688" y="336"/>
                </a:cubicBezTo>
                <a:cubicBezTo>
                  <a:pt x="2688" y="336"/>
                  <a:pt x="2688" y="336"/>
                  <a:pt x="2688" y="336"/>
                </a:cubicBezTo>
                <a:lnTo>
                  <a:pt x="2688" y="96"/>
                </a:lnTo>
                <a:cubicBezTo>
                  <a:pt x="2688" y="43"/>
                  <a:pt x="2645" y="0"/>
                  <a:pt x="2592" y="0"/>
                </a:cubicBezTo>
                <a:lnTo>
                  <a:pt x="96" y="0"/>
                </a:lnTo>
                <a:cubicBezTo>
                  <a:pt x="43" y="0"/>
                  <a:pt x="0" y="43"/>
                  <a:pt x="0" y="96"/>
                </a:cubicBezTo>
                <a:lnTo>
                  <a:pt x="0" y="336"/>
                </a:lnTo>
                <a:cubicBezTo>
                  <a:pt x="0" y="389"/>
                  <a:pt x="43" y="432"/>
                  <a:pt x="96" y="432"/>
                </a:cubicBezTo>
                <a:close/>
              </a:path>
            </a:pathLst>
          </a:custGeom>
          <a:solidFill>
            <a:srgbClr val="658CD9"/>
          </a:solidFill>
          <a:ln w="9525" cap="rnd">
            <a:solidFill>
              <a:srgbClr val="6699FF"/>
            </a:solidFill>
            <a:round/>
            <a:headEnd/>
            <a:tailEnd/>
          </a:ln>
        </p:spPr>
        <p:txBody>
          <a:bodyPr/>
          <a:lstStyle/>
          <a:p>
            <a:endParaRPr lang="en-US"/>
          </a:p>
        </p:txBody>
      </p:sp>
      <p:sp>
        <p:nvSpPr>
          <p:cNvPr id="6168" name="Freeform 153"/>
          <p:cNvSpPr>
            <a:spLocks/>
          </p:cNvSpPr>
          <p:nvPr/>
        </p:nvSpPr>
        <p:spPr bwMode="auto">
          <a:xfrm>
            <a:off x="1860550" y="4394200"/>
            <a:ext cx="1035050" cy="273050"/>
          </a:xfrm>
          <a:custGeom>
            <a:avLst/>
            <a:gdLst>
              <a:gd name="T0" fmla="*/ 2147483647 w 2688"/>
              <a:gd name="T1" fmla="*/ 2147483647 h 432"/>
              <a:gd name="T2" fmla="*/ 2147483647 w 2688"/>
              <a:gd name="T3" fmla="*/ 2147483647 h 432"/>
              <a:gd name="T4" fmla="*/ 2147483647 w 2688"/>
              <a:gd name="T5" fmla="*/ 2147483647 h 432"/>
              <a:gd name="T6" fmla="*/ 2147483647 w 2688"/>
              <a:gd name="T7" fmla="*/ 2147483647 h 432"/>
              <a:gd name="T8" fmla="*/ 2147483647 w 2688"/>
              <a:gd name="T9" fmla="*/ 2147483647 h 432"/>
              <a:gd name="T10" fmla="*/ 2147483647 w 2688"/>
              <a:gd name="T11" fmla="*/ 0 h 432"/>
              <a:gd name="T12" fmla="*/ 2147483647 w 2688"/>
              <a:gd name="T13" fmla="*/ 0 h 432"/>
              <a:gd name="T14" fmla="*/ 0 w 2688"/>
              <a:gd name="T15" fmla="*/ 2147483647 h 432"/>
              <a:gd name="T16" fmla="*/ 0 w 2688"/>
              <a:gd name="T17" fmla="*/ 2147483647 h 432"/>
              <a:gd name="T18" fmla="*/ 2147483647 w 2688"/>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88"/>
              <a:gd name="T31" fmla="*/ 0 h 432"/>
              <a:gd name="T32" fmla="*/ 2688 w 2688"/>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88" h="432">
                <a:moveTo>
                  <a:pt x="96" y="432"/>
                </a:moveTo>
                <a:lnTo>
                  <a:pt x="2592" y="432"/>
                </a:lnTo>
                <a:cubicBezTo>
                  <a:pt x="2645" y="432"/>
                  <a:pt x="2688" y="389"/>
                  <a:pt x="2688" y="336"/>
                </a:cubicBezTo>
                <a:cubicBezTo>
                  <a:pt x="2688" y="336"/>
                  <a:pt x="2688" y="336"/>
                  <a:pt x="2688" y="336"/>
                </a:cubicBezTo>
                <a:lnTo>
                  <a:pt x="2688" y="96"/>
                </a:lnTo>
                <a:cubicBezTo>
                  <a:pt x="2688" y="43"/>
                  <a:pt x="2645" y="0"/>
                  <a:pt x="2592" y="0"/>
                </a:cubicBezTo>
                <a:lnTo>
                  <a:pt x="96" y="0"/>
                </a:lnTo>
                <a:cubicBezTo>
                  <a:pt x="43" y="0"/>
                  <a:pt x="0" y="43"/>
                  <a:pt x="0" y="96"/>
                </a:cubicBezTo>
                <a:lnTo>
                  <a:pt x="0" y="336"/>
                </a:lnTo>
                <a:cubicBezTo>
                  <a:pt x="0" y="389"/>
                  <a:pt x="43" y="432"/>
                  <a:pt x="96" y="432"/>
                </a:cubicBezTo>
                <a:close/>
              </a:path>
            </a:pathLst>
          </a:custGeom>
          <a:solidFill>
            <a:srgbClr val="000066"/>
          </a:solidFill>
          <a:ln w="3175" cap="rnd">
            <a:solidFill>
              <a:srgbClr val="000066"/>
            </a:solidFill>
            <a:round/>
            <a:headEnd/>
            <a:tailEnd/>
          </a:ln>
        </p:spPr>
        <p:txBody>
          <a:bodyPr/>
          <a:lstStyle/>
          <a:p>
            <a:endParaRPr lang="en-US"/>
          </a:p>
        </p:txBody>
      </p:sp>
      <p:sp>
        <p:nvSpPr>
          <p:cNvPr id="6169" name="Freeform 55"/>
          <p:cNvSpPr>
            <a:spLocks/>
          </p:cNvSpPr>
          <p:nvPr/>
        </p:nvSpPr>
        <p:spPr bwMode="auto">
          <a:xfrm>
            <a:off x="3854450" y="4438650"/>
            <a:ext cx="628650" cy="257175"/>
          </a:xfrm>
          <a:custGeom>
            <a:avLst/>
            <a:gdLst>
              <a:gd name="T0" fmla="*/ 2147483647 w 1056"/>
              <a:gd name="T1" fmla="*/ 2147483647 h 432"/>
              <a:gd name="T2" fmla="*/ 2147483647 w 1056"/>
              <a:gd name="T3" fmla="*/ 2147483647 h 432"/>
              <a:gd name="T4" fmla="*/ 2147483647 w 1056"/>
              <a:gd name="T5" fmla="*/ 2147483647 h 432"/>
              <a:gd name="T6" fmla="*/ 2147483647 w 1056"/>
              <a:gd name="T7" fmla="*/ 2147483647 h 432"/>
              <a:gd name="T8" fmla="*/ 2147483647 w 1056"/>
              <a:gd name="T9" fmla="*/ 2147483647 h 432"/>
              <a:gd name="T10" fmla="*/ 2147483647 w 1056"/>
              <a:gd name="T11" fmla="*/ 0 h 432"/>
              <a:gd name="T12" fmla="*/ 2147483647 w 1056"/>
              <a:gd name="T13" fmla="*/ 0 h 432"/>
              <a:gd name="T14" fmla="*/ 0 w 1056"/>
              <a:gd name="T15" fmla="*/ 2147483647 h 432"/>
              <a:gd name="T16" fmla="*/ 0 w 1056"/>
              <a:gd name="T17" fmla="*/ 2147483647 h 432"/>
              <a:gd name="T18" fmla="*/ 2147483647 w 1056"/>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56"/>
              <a:gd name="T31" fmla="*/ 0 h 432"/>
              <a:gd name="T32" fmla="*/ 1056 w 1056"/>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56" h="432">
                <a:moveTo>
                  <a:pt x="96" y="432"/>
                </a:moveTo>
                <a:lnTo>
                  <a:pt x="960" y="432"/>
                </a:lnTo>
                <a:cubicBezTo>
                  <a:pt x="1013" y="432"/>
                  <a:pt x="1056" y="389"/>
                  <a:pt x="1056" y="336"/>
                </a:cubicBezTo>
                <a:cubicBezTo>
                  <a:pt x="1056" y="336"/>
                  <a:pt x="1056" y="336"/>
                  <a:pt x="1056" y="336"/>
                </a:cubicBezTo>
                <a:lnTo>
                  <a:pt x="1056" y="96"/>
                </a:lnTo>
                <a:cubicBezTo>
                  <a:pt x="1056" y="43"/>
                  <a:pt x="1013" y="0"/>
                  <a:pt x="960" y="0"/>
                </a:cubicBezTo>
                <a:lnTo>
                  <a:pt x="96" y="0"/>
                </a:lnTo>
                <a:cubicBezTo>
                  <a:pt x="43" y="0"/>
                  <a:pt x="0" y="43"/>
                  <a:pt x="0" y="96"/>
                </a:cubicBezTo>
                <a:lnTo>
                  <a:pt x="0" y="336"/>
                </a:lnTo>
                <a:cubicBezTo>
                  <a:pt x="0" y="389"/>
                  <a:pt x="43" y="432"/>
                  <a:pt x="96" y="432"/>
                </a:cubicBezTo>
                <a:close/>
              </a:path>
            </a:pathLst>
          </a:custGeom>
          <a:solidFill>
            <a:srgbClr val="658CD9"/>
          </a:solidFill>
          <a:ln w="0">
            <a:solidFill>
              <a:srgbClr val="000000"/>
            </a:solidFill>
            <a:round/>
            <a:headEnd/>
            <a:tailEnd/>
          </a:ln>
        </p:spPr>
        <p:txBody>
          <a:bodyPr/>
          <a:lstStyle/>
          <a:p>
            <a:endParaRPr lang="en-US"/>
          </a:p>
        </p:txBody>
      </p:sp>
      <p:sp>
        <p:nvSpPr>
          <p:cNvPr id="6170" name="Freeform 56"/>
          <p:cNvSpPr>
            <a:spLocks/>
          </p:cNvSpPr>
          <p:nvPr/>
        </p:nvSpPr>
        <p:spPr bwMode="auto">
          <a:xfrm>
            <a:off x="3854450" y="4394200"/>
            <a:ext cx="628650" cy="301625"/>
          </a:xfrm>
          <a:custGeom>
            <a:avLst/>
            <a:gdLst>
              <a:gd name="T0" fmla="*/ 2147483647 w 1056"/>
              <a:gd name="T1" fmla="*/ 2147483647 h 432"/>
              <a:gd name="T2" fmla="*/ 2147483647 w 1056"/>
              <a:gd name="T3" fmla="*/ 2147483647 h 432"/>
              <a:gd name="T4" fmla="*/ 2147483647 w 1056"/>
              <a:gd name="T5" fmla="*/ 2147483647 h 432"/>
              <a:gd name="T6" fmla="*/ 2147483647 w 1056"/>
              <a:gd name="T7" fmla="*/ 2147483647 h 432"/>
              <a:gd name="T8" fmla="*/ 2147483647 w 1056"/>
              <a:gd name="T9" fmla="*/ 2147483647 h 432"/>
              <a:gd name="T10" fmla="*/ 2147483647 w 1056"/>
              <a:gd name="T11" fmla="*/ 0 h 432"/>
              <a:gd name="T12" fmla="*/ 2147483647 w 1056"/>
              <a:gd name="T13" fmla="*/ 0 h 432"/>
              <a:gd name="T14" fmla="*/ 0 w 1056"/>
              <a:gd name="T15" fmla="*/ 2147483647 h 432"/>
              <a:gd name="T16" fmla="*/ 0 w 1056"/>
              <a:gd name="T17" fmla="*/ 2147483647 h 432"/>
              <a:gd name="T18" fmla="*/ 2147483647 w 1056"/>
              <a:gd name="T19" fmla="*/ 2147483647 h 4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56"/>
              <a:gd name="T31" fmla="*/ 0 h 432"/>
              <a:gd name="T32" fmla="*/ 1056 w 1056"/>
              <a:gd name="T33" fmla="*/ 432 h 4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56" h="432">
                <a:moveTo>
                  <a:pt x="96" y="432"/>
                </a:moveTo>
                <a:lnTo>
                  <a:pt x="960" y="432"/>
                </a:lnTo>
                <a:cubicBezTo>
                  <a:pt x="1013" y="432"/>
                  <a:pt x="1056" y="389"/>
                  <a:pt x="1056" y="336"/>
                </a:cubicBezTo>
                <a:cubicBezTo>
                  <a:pt x="1056" y="336"/>
                  <a:pt x="1056" y="336"/>
                  <a:pt x="1056" y="336"/>
                </a:cubicBezTo>
                <a:lnTo>
                  <a:pt x="1056" y="96"/>
                </a:lnTo>
                <a:cubicBezTo>
                  <a:pt x="1056" y="43"/>
                  <a:pt x="1013" y="0"/>
                  <a:pt x="960" y="0"/>
                </a:cubicBezTo>
                <a:lnTo>
                  <a:pt x="96" y="0"/>
                </a:lnTo>
                <a:cubicBezTo>
                  <a:pt x="43" y="0"/>
                  <a:pt x="0" y="43"/>
                  <a:pt x="0" y="96"/>
                </a:cubicBezTo>
                <a:lnTo>
                  <a:pt x="0" y="336"/>
                </a:lnTo>
                <a:cubicBezTo>
                  <a:pt x="0" y="389"/>
                  <a:pt x="43" y="432"/>
                  <a:pt x="96" y="432"/>
                </a:cubicBezTo>
                <a:close/>
              </a:path>
            </a:pathLst>
          </a:custGeom>
          <a:solidFill>
            <a:srgbClr val="658CD9"/>
          </a:solidFill>
          <a:ln w="9525" cap="rnd">
            <a:solidFill>
              <a:srgbClr val="6699FF"/>
            </a:solidFill>
            <a:round/>
            <a:headEnd/>
            <a:tailEnd/>
          </a:ln>
        </p:spPr>
        <p:txBody>
          <a:bodyPr/>
          <a:lstStyle/>
          <a:p>
            <a:endParaRPr lang="en-US"/>
          </a:p>
        </p:txBody>
      </p:sp>
      <p:sp>
        <p:nvSpPr>
          <p:cNvPr id="6171" name="Freeform 84"/>
          <p:cNvSpPr>
            <a:spLocks/>
          </p:cNvSpPr>
          <p:nvPr/>
        </p:nvSpPr>
        <p:spPr bwMode="auto">
          <a:xfrm>
            <a:off x="3968750" y="4510088"/>
            <a:ext cx="400050" cy="146050"/>
          </a:xfrm>
          <a:custGeom>
            <a:avLst/>
            <a:gdLst>
              <a:gd name="T0" fmla="*/ 2147483647 w 252"/>
              <a:gd name="T1" fmla="*/ 2147483647 h 92"/>
              <a:gd name="T2" fmla="*/ 2147483647 w 252"/>
              <a:gd name="T3" fmla="*/ 0 h 92"/>
              <a:gd name="T4" fmla="*/ 0 w 252"/>
              <a:gd name="T5" fmla="*/ 0 h 92"/>
              <a:gd name="T6" fmla="*/ 2147483647 w 252"/>
              <a:gd name="T7" fmla="*/ 2147483647 h 92"/>
              <a:gd name="T8" fmla="*/ 0 60000 65536"/>
              <a:gd name="T9" fmla="*/ 0 60000 65536"/>
              <a:gd name="T10" fmla="*/ 0 60000 65536"/>
              <a:gd name="T11" fmla="*/ 0 60000 65536"/>
              <a:gd name="T12" fmla="*/ 0 w 252"/>
              <a:gd name="T13" fmla="*/ 0 h 92"/>
              <a:gd name="T14" fmla="*/ 252 w 252"/>
              <a:gd name="T15" fmla="*/ 92 h 92"/>
            </a:gdLst>
            <a:ahLst/>
            <a:cxnLst>
              <a:cxn ang="T8">
                <a:pos x="T0" y="T1"/>
              </a:cxn>
              <a:cxn ang="T9">
                <a:pos x="T2" y="T3"/>
              </a:cxn>
              <a:cxn ang="T10">
                <a:pos x="T4" y="T5"/>
              </a:cxn>
              <a:cxn ang="T11">
                <a:pos x="T6" y="T7"/>
              </a:cxn>
            </a:cxnLst>
            <a:rect l="T12" t="T13" r="T14" b="T15"/>
            <a:pathLst>
              <a:path w="252" h="92">
                <a:moveTo>
                  <a:pt x="126" y="92"/>
                </a:moveTo>
                <a:lnTo>
                  <a:pt x="252" y="0"/>
                </a:lnTo>
                <a:lnTo>
                  <a:pt x="0" y="0"/>
                </a:lnTo>
                <a:lnTo>
                  <a:pt x="126" y="92"/>
                </a:lnTo>
                <a:close/>
              </a:path>
            </a:pathLst>
          </a:custGeom>
          <a:solidFill>
            <a:srgbClr val="658C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72" name="TextBox 188"/>
          <p:cNvSpPr txBox="1">
            <a:spLocks noChangeArrowheads="1"/>
          </p:cNvSpPr>
          <p:nvPr/>
        </p:nvSpPr>
        <p:spPr bwMode="auto">
          <a:xfrm>
            <a:off x="3852863" y="4383088"/>
            <a:ext cx="63341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800">
                <a:solidFill>
                  <a:schemeClr val="bg1"/>
                </a:solidFill>
              </a:rPr>
              <a:t>Volume Mute</a:t>
            </a:r>
          </a:p>
        </p:txBody>
      </p:sp>
      <p:sp>
        <p:nvSpPr>
          <p:cNvPr id="6173" name="TextBox 188"/>
          <p:cNvSpPr txBox="1">
            <a:spLocks noChangeArrowheads="1"/>
          </p:cNvSpPr>
          <p:nvPr/>
        </p:nvSpPr>
        <p:spPr bwMode="auto">
          <a:xfrm>
            <a:off x="3019425" y="4394200"/>
            <a:ext cx="914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800">
                <a:solidFill>
                  <a:schemeClr val="bg1"/>
                </a:solidFill>
              </a:rPr>
              <a:t>Volume </a:t>
            </a:r>
            <a:br>
              <a:rPr lang="en-US" sz="800">
                <a:solidFill>
                  <a:schemeClr val="bg1"/>
                </a:solidFill>
              </a:rPr>
            </a:br>
            <a:r>
              <a:rPr lang="en-US" sz="800">
                <a:solidFill>
                  <a:schemeClr val="bg1"/>
                </a:solidFill>
              </a:rPr>
              <a:t>up</a:t>
            </a:r>
          </a:p>
        </p:txBody>
      </p:sp>
      <p:sp>
        <p:nvSpPr>
          <p:cNvPr id="6174" name="TextBox 188"/>
          <p:cNvSpPr txBox="1">
            <a:spLocks noChangeArrowheads="1"/>
          </p:cNvSpPr>
          <p:nvPr/>
        </p:nvSpPr>
        <p:spPr bwMode="auto">
          <a:xfrm>
            <a:off x="1708150" y="4395788"/>
            <a:ext cx="9144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800">
                <a:solidFill>
                  <a:schemeClr val="bg1"/>
                </a:solidFill>
              </a:rPr>
              <a:t>Volume </a:t>
            </a:r>
            <a:br>
              <a:rPr lang="en-US" sz="800">
                <a:solidFill>
                  <a:schemeClr val="bg1"/>
                </a:solidFill>
              </a:rPr>
            </a:br>
            <a:r>
              <a:rPr lang="en-US" sz="800">
                <a:solidFill>
                  <a:schemeClr val="bg1"/>
                </a:solidFill>
              </a:rPr>
              <a:t>Down</a:t>
            </a:r>
          </a:p>
        </p:txBody>
      </p:sp>
      <p:sp>
        <p:nvSpPr>
          <p:cNvPr id="6175" name="Freeform 85"/>
          <p:cNvSpPr>
            <a:spLocks/>
          </p:cNvSpPr>
          <p:nvPr/>
        </p:nvSpPr>
        <p:spPr bwMode="auto">
          <a:xfrm rot="5400000">
            <a:off x="1834357" y="4510881"/>
            <a:ext cx="176212" cy="73025"/>
          </a:xfrm>
          <a:custGeom>
            <a:avLst/>
            <a:gdLst>
              <a:gd name="T0" fmla="*/ 2147483647 w 252"/>
              <a:gd name="T1" fmla="*/ 2147483647 h 92"/>
              <a:gd name="T2" fmla="*/ 2147483647 w 252"/>
              <a:gd name="T3" fmla="*/ 0 h 92"/>
              <a:gd name="T4" fmla="*/ 0 w 252"/>
              <a:gd name="T5" fmla="*/ 0 h 92"/>
              <a:gd name="T6" fmla="*/ 2147483647 w 252"/>
              <a:gd name="T7" fmla="*/ 2147483647 h 92"/>
              <a:gd name="T8" fmla="*/ 0 60000 65536"/>
              <a:gd name="T9" fmla="*/ 0 60000 65536"/>
              <a:gd name="T10" fmla="*/ 0 60000 65536"/>
              <a:gd name="T11" fmla="*/ 0 60000 65536"/>
              <a:gd name="T12" fmla="*/ 0 w 252"/>
              <a:gd name="T13" fmla="*/ 0 h 92"/>
              <a:gd name="T14" fmla="*/ 252 w 252"/>
              <a:gd name="T15" fmla="*/ 92 h 92"/>
            </a:gdLst>
            <a:ahLst/>
            <a:cxnLst>
              <a:cxn ang="T8">
                <a:pos x="T0" y="T1"/>
              </a:cxn>
              <a:cxn ang="T9">
                <a:pos x="T2" y="T3"/>
              </a:cxn>
              <a:cxn ang="T10">
                <a:pos x="T4" y="T5"/>
              </a:cxn>
              <a:cxn ang="T11">
                <a:pos x="T6" y="T7"/>
              </a:cxn>
            </a:cxnLst>
            <a:rect l="T12" t="T13" r="T14" b="T15"/>
            <a:pathLst>
              <a:path w="252" h="92">
                <a:moveTo>
                  <a:pt x="126" y="92"/>
                </a:moveTo>
                <a:lnTo>
                  <a:pt x="252" y="0"/>
                </a:lnTo>
                <a:lnTo>
                  <a:pt x="0" y="0"/>
                </a:lnTo>
                <a:lnTo>
                  <a:pt x="126" y="92"/>
                </a:lnTo>
                <a:close/>
              </a:path>
            </a:pathLst>
          </a:custGeom>
          <a:solidFill>
            <a:srgbClr val="658CD9"/>
          </a:solidFill>
          <a:ln w="9525" cap="rnd">
            <a:solidFill>
              <a:schemeClr val="bg1"/>
            </a:solidFill>
            <a:round/>
            <a:headEnd/>
            <a:tailEnd/>
          </a:ln>
        </p:spPr>
        <p:txBody>
          <a:bodyPr/>
          <a:lstStyle/>
          <a:p>
            <a:endParaRPr lang="en-US"/>
          </a:p>
        </p:txBody>
      </p:sp>
      <p:sp>
        <p:nvSpPr>
          <p:cNvPr id="34" name="Freeform 85"/>
          <p:cNvSpPr>
            <a:spLocks/>
          </p:cNvSpPr>
          <p:nvPr/>
        </p:nvSpPr>
        <p:spPr bwMode="auto">
          <a:xfrm rot="16200000">
            <a:off x="3650457" y="4510881"/>
            <a:ext cx="176212" cy="73025"/>
          </a:xfrm>
          <a:custGeom>
            <a:avLst/>
            <a:gdLst>
              <a:gd name="T0" fmla="*/ 2147483647 w 252"/>
              <a:gd name="T1" fmla="*/ 2147483647 h 92"/>
              <a:gd name="T2" fmla="*/ 2147483647 w 252"/>
              <a:gd name="T3" fmla="*/ 0 h 92"/>
              <a:gd name="T4" fmla="*/ 0 w 252"/>
              <a:gd name="T5" fmla="*/ 0 h 92"/>
              <a:gd name="T6" fmla="*/ 2147483647 w 252"/>
              <a:gd name="T7" fmla="*/ 2147483647 h 92"/>
              <a:gd name="T8" fmla="*/ 0 60000 65536"/>
              <a:gd name="T9" fmla="*/ 0 60000 65536"/>
              <a:gd name="T10" fmla="*/ 0 60000 65536"/>
              <a:gd name="T11" fmla="*/ 0 60000 65536"/>
              <a:gd name="T12" fmla="*/ 0 w 252"/>
              <a:gd name="T13" fmla="*/ 0 h 92"/>
              <a:gd name="T14" fmla="*/ 252 w 252"/>
              <a:gd name="T15" fmla="*/ 92 h 92"/>
            </a:gdLst>
            <a:ahLst/>
            <a:cxnLst>
              <a:cxn ang="T8">
                <a:pos x="T0" y="T1"/>
              </a:cxn>
              <a:cxn ang="T9">
                <a:pos x="T2" y="T3"/>
              </a:cxn>
              <a:cxn ang="T10">
                <a:pos x="T4" y="T5"/>
              </a:cxn>
              <a:cxn ang="T11">
                <a:pos x="T6" y="T7"/>
              </a:cxn>
            </a:cxnLst>
            <a:rect l="T12" t="T13" r="T14" b="T15"/>
            <a:pathLst>
              <a:path w="252" h="92">
                <a:moveTo>
                  <a:pt x="126" y="92"/>
                </a:moveTo>
                <a:lnTo>
                  <a:pt x="252" y="0"/>
                </a:lnTo>
                <a:lnTo>
                  <a:pt x="0" y="0"/>
                </a:lnTo>
                <a:lnTo>
                  <a:pt x="126" y="92"/>
                </a:lnTo>
                <a:close/>
              </a:path>
            </a:pathLst>
          </a:custGeom>
          <a:solidFill>
            <a:schemeClr val="accent6"/>
          </a:solidFill>
          <a:ln w="9525" cap="rnd">
            <a:solidFill>
              <a:schemeClr val="bg1"/>
            </a:solidFill>
            <a:round/>
            <a:headEnd/>
            <a:tailEnd/>
          </a:ln>
        </p:spPr>
        <p:txBody>
          <a:bodyPr/>
          <a:lstStyle/>
          <a:p>
            <a:pPr>
              <a:defRPr/>
            </a:pPr>
            <a:endParaRPr lang="en-US"/>
          </a:p>
        </p:txBody>
      </p:sp>
      <p:pic>
        <p:nvPicPr>
          <p:cNvPr id="6177" name="Picture 7"/>
          <p:cNvPicPr>
            <a:picLocks noChangeAspect="1"/>
          </p:cNvPicPr>
          <p:nvPr/>
        </p:nvPicPr>
        <p:blipFill>
          <a:blip r:embed="rId10">
            <a:extLst>
              <a:ext uri="{28A0092B-C50C-407E-A947-70E740481C1C}">
                <a14:useLocalDpi xmlns:a14="http://schemas.microsoft.com/office/drawing/2010/main"/>
              </a:ext>
            </a:extLst>
          </a:blip>
          <a:srcRect/>
          <a:stretch>
            <a:fillRect/>
          </a:stretch>
        </p:blipFill>
        <p:spPr bwMode="auto">
          <a:xfrm>
            <a:off x="3857625" y="4746625"/>
            <a:ext cx="636588"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8" name="Picture 9"/>
          <p:cNvPicPr>
            <a:picLocks noChangeAspect="1"/>
          </p:cNvPicPr>
          <p:nvPr/>
        </p:nvPicPr>
        <p:blipFill>
          <a:blip r:embed="rId11">
            <a:extLst>
              <a:ext uri="{28A0092B-C50C-407E-A947-70E740481C1C}">
                <a14:useLocalDpi xmlns:a14="http://schemas.microsoft.com/office/drawing/2010/main"/>
              </a:ext>
            </a:extLst>
          </a:blip>
          <a:srcRect/>
          <a:stretch>
            <a:fillRect/>
          </a:stretch>
        </p:blipFill>
        <p:spPr bwMode="auto">
          <a:xfrm>
            <a:off x="3190875" y="4746625"/>
            <a:ext cx="641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9" name="Picture 12"/>
          <p:cNvPicPr>
            <a:picLocks noChangeAspect="1"/>
          </p:cNvPicPr>
          <p:nvPr/>
        </p:nvPicPr>
        <p:blipFill>
          <a:blip r:embed="rId12">
            <a:extLst>
              <a:ext uri="{28A0092B-C50C-407E-A947-70E740481C1C}">
                <a14:useLocalDpi xmlns:a14="http://schemas.microsoft.com/office/drawing/2010/main"/>
              </a:ext>
            </a:extLst>
          </a:blip>
          <a:srcRect/>
          <a:stretch>
            <a:fillRect/>
          </a:stretch>
        </p:blipFill>
        <p:spPr bwMode="auto">
          <a:xfrm>
            <a:off x="2516188" y="4746625"/>
            <a:ext cx="641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80" name="Picture 11"/>
          <p:cNvPicPr>
            <a:picLocks noChangeAspect="1"/>
          </p:cNvPicPr>
          <p:nvPr/>
        </p:nvPicPr>
        <p:blipFill>
          <a:blip r:embed="rId13">
            <a:extLst>
              <a:ext uri="{28A0092B-C50C-407E-A947-70E740481C1C}">
                <a14:useLocalDpi xmlns:a14="http://schemas.microsoft.com/office/drawing/2010/main"/>
              </a:ext>
            </a:extLst>
          </a:blip>
          <a:srcRect/>
          <a:stretch>
            <a:fillRect/>
          </a:stretch>
        </p:blipFill>
        <p:spPr bwMode="auto">
          <a:xfrm>
            <a:off x="1847850" y="2001838"/>
            <a:ext cx="677863"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81" name="Picture 15"/>
          <p:cNvPicPr>
            <a:picLocks noChangeAspect="1"/>
          </p:cNvPicPr>
          <p:nvPr/>
        </p:nvPicPr>
        <p:blipFill>
          <a:blip r:embed="rId14">
            <a:extLst>
              <a:ext uri="{28A0092B-C50C-407E-A947-70E740481C1C}">
                <a14:useLocalDpi xmlns:a14="http://schemas.microsoft.com/office/drawing/2010/main"/>
              </a:ext>
            </a:extLst>
          </a:blip>
          <a:srcRect/>
          <a:stretch>
            <a:fillRect/>
          </a:stretch>
        </p:blipFill>
        <p:spPr bwMode="auto">
          <a:xfrm>
            <a:off x="6543675" y="1979613"/>
            <a:ext cx="744538"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82" name="Picture 1"/>
          <p:cNvPicPr>
            <a:picLocks noChangeAspect="1"/>
          </p:cNvPicPr>
          <p:nvPr/>
        </p:nvPicPr>
        <p:blipFill>
          <a:blip r:embed="rId15">
            <a:extLst>
              <a:ext uri="{28A0092B-C50C-407E-A947-70E740481C1C}">
                <a14:useLocalDpi xmlns:a14="http://schemas.microsoft.com/office/drawing/2010/main"/>
              </a:ext>
            </a:extLst>
          </a:blip>
          <a:srcRect/>
          <a:stretch>
            <a:fillRect/>
          </a:stretch>
        </p:blipFill>
        <p:spPr bwMode="auto">
          <a:xfrm>
            <a:off x="1854200" y="4746625"/>
            <a:ext cx="6223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Picture 41"/>
          <p:cNvPicPr>
            <a:picLocks noChangeAspect="1"/>
          </p:cNvPicPr>
          <p:nvPr/>
        </p:nvPicPr>
        <p:blipFill>
          <a:blip r:embed="rId16">
            <a:duotone>
              <a:schemeClr val="accent4">
                <a:shade val="45000"/>
                <a:satMod val="135000"/>
              </a:schemeClr>
              <a:prstClr val="white"/>
            </a:duotone>
            <a:extLst>
              <a:ext uri="{28A0092B-C50C-407E-A947-70E740481C1C}">
                <a14:useLocalDpi xmlns:a14="http://schemas.microsoft.com/office/drawing/2010/main"/>
              </a:ext>
            </a:extLst>
          </a:blip>
          <a:stretch>
            <a:fillRect/>
          </a:stretch>
        </p:blipFill>
        <p:spPr>
          <a:xfrm>
            <a:off x="6546913" y="3886200"/>
            <a:ext cx="744537" cy="744537"/>
          </a:xfrm>
          <a:prstGeom prst="rect">
            <a:avLst/>
          </a:prstGeom>
        </p:spPr>
      </p:pic>
      <p:pic>
        <p:nvPicPr>
          <p:cNvPr id="6184" name="Picture 42"/>
          <p:cNvPicPr>
            <a:picLocks noChangeAspect="1"/>
          </p:cNvPicPr>
          <p:nvPr/>
        </p:nvPicPr>
        <p:blipFill>
          <a:blip r:embed="rId17" cstate="screen">
            <a:extLst>
              <a:ext uri="{28A0092B-C50C-407E-A947-70E740481C1C}">
                <a14:useLocalDpi xmlns:a14="http://schemas.microsoft.com/office/drawing/2010/main"/>
              </a:ext>
            </a:extLst>
          </a:blip>
          <a:srcRect b="21167"/>
          <a:stretch>
            <a:fillRect/>
          </a:stretch>
        </p:blipFill>
        <p:spPr bwMode="auto">
          <a:xfrm>
            <a:off x="6548438" y="3267075"/>
            <a:ext cx="74295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85" name="TextBox 43"/>
          <p:cNvSpPr txBox="1">
            <a:spLocks noChangeArrowheads="1"/>
          </p:cNvSpPr>
          <p:nvPr/>
        </p:nvSpPr>
        <p:spPr bwMode="auto">
          <a:xfrm>
            <a:off x="3371850" y="1371600"/>
            <a:ext cx="24018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t>2 Question System</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4631</TotalTime>
  <Words>520</Words>
  <Application>Microsoft Office PowerPoint</Application>
  <PresentationFormat>On-screen Show (4:3)</PresentationFormat>
  <Paragraphs>104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TWU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ISS</dc:creator>
  <cp:lastModifiedBy>Foulds, Casey</cp:lastModifiedBy>
  <cp:revision>226</cp:revision>
  <cp:lastPrinted>2010-03-11T18:39:03Z</cp:lastPrinted>
  <dcterms:created xsi:type="dcterms:W3CDTF">2006-06-23T17:01:27Z</dcterms:created>
  <dcterms:modified xsi:type="dcterms:W3CDTF">2011-02-08T14:44:54Z</dcterms:modified>
</cp:coreProperties>
</file>