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1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52"/>
  </p:notesMasterIdLst>
  <p:sldIdLst>
    <p:sldId id="256" r:id="rId2"/>
    <p:sldId id="259" r:id="rId3"/>
    <p:sldId id="260" r:id="rId4"/>
    <p:sldId id="261" r:id="rId5"/>
    <p:sldId id="262" r:id="rId6"/>
    <p:sldId id="333" r:id="rId7"/>
    <p:sldId id="323" r:id="rId8"/>
    <p:sldId id="265" r:id="rId9"/>
    <p:sldId id="264" r:id="rId10"/>
    <p:sldId id="324" r:id="rId11"/>
    <p:sldId id="267" r:id="rId12"/>
    <p:sldId id="268" r:id="rId13"/>
    <p:sldId id="269" r:id="rId14"/>
    <p:sldId id="270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325" r:id="rId28"/>
    <p:sldId id="290" r:id="rId29"/>
    <p:sldId id="334" r:id="rId30"/>
    <p:sldId id="292" r:id="rId31"/>
    <p:sldId id="293" r:id="rId32"/>
    <p:sldId id="314" r:id="rId33"/>
    <p:sldId id="294" r:id="rId34"/>
    <p:sldId id="315" r:id="rId35"/>
    <p:sldId id="297" r:id="rId36"/>
    <p:sldId id="319" r:id="rId37"/>
    <p:sldId id="318" r:id="rId38"/>
    <p:sldId id="298" r:id="rId39"/>
    <p:sldId id="328" r:id="rId40"/>
    <p:sldId id="299" r:id="rId41"/>
    <p:sldId id="303" r:id="rId42"/>
    <p:sldId id="331" r:id="rId43"/>
    <p:sldId id="305" r:id="rId44"/>
    <p:sldId id="306" r:id="rId45"/>
    <p:sldId id="307" r:id="rId46"/>
    <p:sldId id="308" r:id="rId47"/>
    <p:sldId id="320" r:id="rId48"/>
    <p:sldId id="310" r:id="rId49"/>
    <p:sldId id="327" r:id="rId50"/>
    <p:sldId id="312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>
        <p:scale>
          <a:sx n="91" d="100"/>
          <a:sy n="91" d="100"/>
        </p:scale>
        <p:origin x="-1200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55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6E2F6625-A1FD-4AB7-8B52-63585A3B6015}" type="presOf" srcId="{EECDD085-2599-44DD-842D-82F99877E531}" destId="{CA1DC864-903B-4A0E-AD0C-D93E55A59A2A}" srcOrd="1" destOrd="0" presId="urn:microsoft.com/office/officeart/2005/8/layout/cycle2"/>
    <dgm:cxn modelId="{5E18F84E-AAB9-426D-A828-E57027D66793}" type="presOf" srcId="{BA3372DE-1442-4F59-9A75-A3EF0ED53AE7}" destId="{BCEA3A5B-8D90-4ED3-B9DA-582FE05F5D55}" srcOrd="0" destOrd="0" presId="urn:microsoft.com/office/officeart/2005/8/layout/cycle2"/>
    <dgm:cxn modelId="{F883C60A-C5C5-468F-84A3-88F454CD2472}" type="presOf" srcId="{BA3372DE-1442-4F59-9A75-A3EF0ED53AE7}" destId="{F89FE8B4-3BA6-4ECE-802A-12A46DD4A573}" srcOrd="1" destOrd="0" presId="urn:microsoft.com/office/officeart/2005/8/layout/cycle2"/>
    <dgm:cxn modelId="{2D425DCD-8892-48A6-8FAB-8D1A02FF0D87}" type="presOf" srcId="{65AFF18B-20EF-476E-95F7-78B239680AF2}" destId="{498FE472-4BB4-4FFE-A7EB-C874A03BB243}" srcOrd="0" destOrd="0" presId="urn:microsoft.com/office/officeart/2005/8/layout/cycle2"/>
    <dgm:cxn modelId="{F159F864-63F3-4496-B855-664B3FAC840F}" type="presOf" srcId="{622C91DC-6C69-429A-B3C3-8564182D944C}" destId="{BF38090A-72DF-40DC-9B1A-8CD37EC2A160}" srcOrd="0" destOrd="0" presId="urn:microsoft.com/office/officeart/2005/8/layout/cycle2"/>
    <dgm:cxn modelId="{0D4EE6B1-ACEF-4E42-99B2-5A76A90C87C7}" type="presOf" srcId="{63EC9371-6A40-4C37-8AB3-E60C2BC28891}" destId="{235F2284-AC21-4F73-B49F-540B198A0E6C}" srcOrd="0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EB414E47-0A58-457E-8DB4-44BD867BA0A8}" type="presOf" srcId="{1E99A757-BF84-4B8A-982D-BC8743691389}" destId="{46B2B3B8-2382-45E0-A9CE-64DCD302A61F}" srcOrd="0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FE77CA07-22E7-4393-B22C-F6732E6466A5}" type="presOf" srcId="{1CE3B45B-AEC9-4945-8B93-F8B92C2AE1CA}" destId="{7533495A-46E4-4E46-B50A-8285C00D9C95}" srcOrd="0" destOrd="0" presId="urn:microsoft.com/office/officeart/2005/8/layout/cycle2"/>
    <dgm:cxn modelId="{5F75E6DB-6753-4319-9172-7A6793CCB7D4}" type="presOf" srcId="{059D0552-58B7-4777-8D54-C424280431BE}" destId="{6CF14DDE-43BC-4061-A45D-FAF608DA97AB}" srcOrd="0" destOrd="0" presId="urn:microsoft.com/office/officeart/2005/8/layout/cycle2"/>
    <dgm:cxn modelId="{6B6D665C-2FA8-478E-A665-E070A400DB59}" type="presOf" srcId="{65AFF18B-20EF-476E-95F7-78B239680AF2}" destId="{A0163827-B905-42F7-ACED-997E2C664876}" srcOrd="1" destOrd="0" presId="urn:microsoft.com/office/officeart/2005/8/layout/cycle2"/>
    <dgm:cxn modelId="{584C4184-0BC4-4DFC-9954-5EB04507ECF1}" type="presOf" srcId="{12A0E96E-2F28-4AEA-A928-0000002ECD30}" destId="{B7895EA3-806F-4B52-AB26-DB5DE4BE945B}" srcOrd="0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04EB72AC-1106-4139-B730-C441574B925F}" type="presOf" srcId="{059D0552-58B7-4777-8D54-C424280431BE}" destId="{18DF4971-F523-480C-AD95-9AE2657307E8}" srcOrd="1" destOrd="0" presId="urn:microsoft.com/office/officeart/2005/8/layout/cycle2"/>
    <dgm:cxn modelId="{DEBA669B-4EB1-436E-B15A-026F9F940CF0}" type="presOf" srcId="{EECDD085-2599-44DD-842D-82F99877E531}" destId="{FD37013C-1FC1-4DC2-A54E-E01F8BF192AB}" srcOrd="0" destOrd="0" presId="urn:microsoft.com/office/officeart/2005/8/layout/cycle2"/>
    <dgm:cxn modelId="{B85F9009-E80B-48FA-8F1A-7DA8C366BA9D}" type="presParOf" srcId="{235F2284-AC21-4F73-B49F-540B198A0E6C}" destId="{7533495A-46E4-4E46-B50A-8285C00D9C95}" srcOrd="0" destOrd="0" presId="urn:microsoft.com/office/officeart/2005/8/layout/cycle2"/>
    <dgm:cxn modelId="{D362EF6E-0D88-4F00-B5B1-676F47A70697}" type="presParOf" srcId="{235F2284-AC21-4F73-B49F-540B198A0E6C}" destId="{BCEA3A5B-8D90-4ED3-B9DA-582FE05F5D55}" srcOrd="1" destOrd="0" presId="urn:microsoft.com/office/officeart/2005/8/layout/cycle2"/>
    <dgm:cxn modelId="{48AD259A-5627-42F2-8F9E-8D7D597359F0}" type="presParOf" srcId="{BCEA3A5B-8D90-4ED3-B9DA-582FE05F5D55}" destId="{F89FE8B4-3BA6-4ECE-802A-12A46DD4A573}" srcOrd="0" destOrd="0" presId="urn:microsoft.com/office/officeart/2005/8/layout/cycle2"/>
    <dgm:cxn modelId="{72464693-9BA0-485C-9CE4-10F60C45CAE8}" type="presParOf" srcId="{235F2284-AC21-4F73-B49F-540B198A0E6C}" destId="{B7895EA3-806F-4B52-AB26-DB5DE4BE945B}" srcOrd="2" destOrd="0" presId="urn:microsoft.com/office/officeart/2005/8/layout/cycle2"/>
    <dgm:cxn modelId="{10D5FCF8-ADF5-4423-96B5-37057D3D7C03}" type="presParOf" srcId="{235F2284-AC21-4F73-B49F-540B198A0E6C}" destId="{6CF14DDE-43BC-4061-A45D-FAF608DA97AB}" srcOrd="3" destOrd="0" presId="urn:microsoft.com/office/officeart/2005/8/layout/cycle2"/>
    <dgm:cxn modelId="{F4370D56-6212-4EEC-B781-5C95D56AFEF0}" type="presParOf" srcId="{6CF14DDE-43BC-4061-A45D-FAF608DA97AB}" destId="{18DF4971-F523-480C-AD95-9AE2657307E8}" srcOrd="0" destOrd="0" presId="urn:microsoft.com/office/officeart/2005/8/layout/cycle2"/>
    <dgm:cxn modelId="{39FB9D3C-2B87-495E-9BE1-F92C5DA7137E}" type="presParOf" srcId="{235F2284-AC21-4F73-B49F-540B198A0E6C}" destId="{46B2B3B8-2382-45E0-A9CE-64DCD302A61F}" srcOrd="4" destOrd="0" presId="urn:microsoft.com/office/officeart/2005/8/layout/cycle2"/>
    <dgm:cxn modelId="{87D7357A-93EE-408C-AB83-3A683B54B31C}" type="presParOf" srcId="{235F2284-AC21-4F73-B49F-540B198A0E6C}" destId="{FD37013C-1FC1-4DC2-A54E-E01F8BF192AB}" srcOrd="5" destOrd="0" presId="urn:microsoft.com/office/officeart/2005/8/layout/cycle2"/>
    <dgm:cxn modelId="{7E1BDB73-A224-44A2-807F-B782C24B116F}" type="presParOf" srcId="{FD37013C-1FC1-4DC2-A54E-E01F8BF192AB}" destId="{CA1DC864-903B-4A0E-AD0C-D93E55A59A2A}" srcOrd="0" destOrd="0" presId="urn:microsoft.com/office/officeart/2005/8/layout/cycle2"/>
    <dgm:cxn modelId="{BEE5FCEC-B648-470D-8A43-D5478A35BA38}" type="presParOf" srcId="{235F2284-AC21-4F73-B49F-540B198A0E6C}" destId="{BF38090A-72DF-40DC-9B1A-8CD37EC2A160}" srcOrd="6" destOrd="0" presId="urn:microsoft.com/office/officeart/2005/8/layout/cycle2"/>
    <dgm:cxn modelId="{DD281848-D423-4EE3-A107-F28CC947AEF8}" type="presParOf" srcId="{235F2284-AC21-4F73-B49F-540B198A0E6C}" destId="{498FE472-4BB4-4FFE-A7EB-C874A03BB243}" srcOrd="7" destOrd="0" presId="urn:microsoft.com/office/officeart/2005/8/layout/cycle2"/>
    <dgm:cxn modelId="{2DA840CF-B3B1-45CD-A9F8-CAFDF7EEE222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6A39D439-B07B-4EED-9057-D0AA135DC612}" type="presOf" srcId="{65AFF18B-20EF-476E-95F7-78B239680AF2}" destId="{498FE472-4BB4-4FFE-A7EB-C874A03BB243}" srcOrd="0" destOrd="0" presId="urn:microsoft.com/office/officeart/2005/8/layout/cycle2"/>
    <dgm:cxn modelId="{AF1DDDB4-0209-424C-901D-9A237DC20EA1}" type="presOf" srcId="{63EC9371-6A40-4C37-8AB3-E60C2BC28891}" destId="{235F2284-AC21-4F73-B49F-540B198A0E6C}" srcOrd="0" destOrd="0" presId="urn:microsoft.com/office/officeart/2005/8/layout/cycle2"/>
    <dgm:cxn modelId="{BA038242-C384-4328-9831-6F776DFF113E}" type="presOf" srcId="{059D0552-58B7-4777-8D54-C424280431BE}" destId="{6CF14DDE-43BC-4061-A45D-FAF608DA97AB}" srcOrd="0" destOrd="0" presId="urn:microsoft.com/office/officeart/2005/8/layout/cycle2"/>
    <dgm:cxn modelId="{2F4D6E7F-EFE6-4377-B0C0-20C96774D77F}" type="presOf" srcId="{65AFF18B-20EF-476E-95F7-78B239680AF2}" destId="{A0163827-B905-42F7-ACED-997E2C664876}" srcOrd="1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B4FBF6A9-36E5-4F41-9F68-AE70C07851D8}" type="presOf" srcId="{1E99A757-BF84-4B8A-982D-BC8743691389}" destId="{46B2B3B8-2382-45E0-A9CE-64DCD302A61F}" srcOrd="0" destOrd="0" presId="urn:microsoft.com/office/officeart/2005/8/layout/cycle2"/>
    <dgm:cxn modelId="{52D20336-9977-4BEA-8100-7A6C152CE0D1}" type="presOf" srcId="{12A0E96E-2F28-4AEA-A928-0000002ECD30}" destId="{B7895EA3-806F-4B52-AB26-DB5DE4BE945B}" srcOrd="0" destOrd="0" presId="urn:microsoft.com/office/officeart/2005/8/layout/cycle2"/>
    <dgm:cxn modelId="{CF5740A6-5D47-40B3-90F4-DA78478985B9}" type="presOf" srcId="{622C91DC-6C69-429A-B3C3-8564182D944C}" destId="{BF38090A-72DF-40DC-9B1A-8CD37EC2A160}" srcOrd="0" destOrd="0" presId="urn:microsoft.com/office/officeart/2005/8/layout/cycle2"/>
    <dgm:cxn modelId="{DB781583-2052-4B08-BAE0-1D82E991A1A3}" type="presOf" srcId="{EECDD085-2599-44DD-842D-82F99877E531}" destId="{FD37013C-1FC1-4DC2-A54E-E01F8BF192AB}" srcOrd="0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0837B02F-6A2A-4A4C-8686-6A4D908B1892}" type="presOf" srcId="{1CE3B45B-AEC9-4945-8B93-F8B92C2AE1CA}" destId="{7533495A-46E4-4E46-B50A-8285C00D9C95}" srcOrd="0" destOrd="0" presId="urn:microsoft.com/office/officeart/2005/8/layout/cycle2"/>
    <dgm:cxn modelId="{5A7B6820-EF69-4E5F-BB65-0962C43FD89F}" type="presOf" srcId="{EECDD085-2599-44DD-842D-82F99877E531}" destId="{CA1DC864-903B-4A0E-AD0C-D93E55A59A2A}" srcOrd="1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A4FACBEB-22A8-47A4-99D3-7C71656553D8}" type="presOf" srcId="{059D0552-58B7-4777-8D54-C424280431BE}" destId="{18DF4971-F523-480C-AD95-9AE2657307E8}" srcOrd="1" destOrd="0" presId="urn:microsoft.com/office/officeart/2005/8/layout/cycle2"/>
    <dgm:cxn modelId="{A7617C1D-FD5A-4464-AC9D-467936F8182E}" type="presOf" srcId="{BA3372DE-1442-4F59-9A75-A3EF0ED53AE7}" destId="{BCEA3A5B-8D90-4ED3-B9DA-582FE05F5D55}" srcOrd="0" destOrd="0" presId="urn:microsoft.com/office/officeart/2005/8/layout/cycle2"/>
    <dgm:cxn modelId="{6CFD6405-610D-491E-B65E-9776A0215089}" type="presOf" srcId="{BA3372DE-1442-4F59-9A75-A3EF0ED53AE7}" destId="{F89FE8B4-3BA6-4ECE-802A-12A46DD4A573}" srcOrd="1" destOrd="0" presId="urn:microsoft.com/office/officeart/2005/8/layout/cycle2"/>
    <dgm:cxn modelId="{12137C40-F8AC-4CC6-B737-7C665B31511B}" type="presParOf" srcId="{235F2284-AC21-4F73-B49F-540B198A0E6C}" destId="{7533495A-46E4-4E46-B50A-8285C00D9C95}" srcOrd="0" destOrd="0" presId="urn:microsoft.com/office/officeart/2005/8/layout/cycle2"/>
    <dgm:cxn modelId="{6EBAB94E-9E19-40D6-A4D6-B4782A603D50}" type="presParOf" srcId="{235F2284-AC21-4F73-B49F-540B198A0E6C}" destId="{BCEA3A5B-8D90-4ED3-B9DA-582FE05F5D55}" srcOrd="1" destOrd="0" presId="urn:microsoft.com/office/officeart/2005/8/layout/cycle2"/>
    <dgm:cxn modelId="{5639A2AD-13A5-4C15-969D-D0628338BE63}" type="presParOf" srcId="{BCEA3A5B-8D90-4ED3-B9DA-582FE05F5D55}" destId="{F89FE8B4-3BA6-4ECE-802A-12A46DD4A573}" srcOrd="0" destOrd="0" presId="urn:microsoft.com/office/officeart/2005/8/layout/cycle2"/>
    <dgm:cxn modelId="{E21201F0-E4E3-49F1-9CBE-43F393BDA786}" type="presParOf" srcId="{235F2284-AC21-4F73-B49F-540B198A0E6C}" destId="{B7895EA3-806F-4B52-AB26-DB5DE4BE945B}" srcOrd="2" destOrd="0" presId="urn:microsoft.com/office/officeart/2005/8/layout/cycle2"/>
    <dgm:cxn modelId="{A9D1557E-712F-4A0C-B4AF-550EB0F4D4BF}" type="presParOf" srcId="{235F2284-AC21-4F73-B49F-540B198A0E6C}" destId="{6CF14DDE-43BC-4061-A45D-FAF608DA97AB}" srcOrd="3" destOrd="0" presId="urn:microsoft.com/office/officeart/2005/8/layout/cycle2"/>
    <dgm:cxn modelId="{F927E416-66BC-4B40-9DCE-B35CF092C117}" type="presParOf" srcId="{6CF14DDE-43BC-4061-A45D-FAF608DA97AB}" destId="{18DF4971-F523-480C-AD95-9AE2657307E8}" srcOrd="0" destOrd="0" presId="urn:microsoft.com/office/officeart/2005/8/layout/cycle2"/>
    <dgm:cxn modelId="{40C2FC2E-2B62-4D81-AF50-39141305330B}" type="presParOf" srcId="{235F2284-AC21-4F73-B49F-540B198A0E6C}" destId="{46B2B3B8-2382-45E0-A9CE-64DCD302A61F}" srcOrd="4" destOrd="0" presId="urn:microsoft.com/office/officeart/2005/8/layout/cycle2"/>
    <dgm:cxn modelId="{4E35294D-32E4-4233-8276-EE901E97FEED}" type="presParOf" srcId="{235F2284-AC21-4F73-B49F-540B198A0E6C}" destId="{FD37013C-1FC1-4DC2-A54E-E01F8BF192AB}" srcOrd="5" destOrd="0" presId="urn:microsoft.com/office/officeart/2005/8/layout/cycle2"/>
    <dgm:cxn modelId="{F3D35986-EB31-430A-9D58-5D073FF73BD7}" type="presParOf" srcId="{FD37013C-1FC1-4DC2-A54E-E01F8BF192AB}" destId="{CA1DC864-903B-4A0E-AD0C-D93E55A59A2A}" srcOrd="0" destOrd="0" presId="urn:microsoft.com/office/officeart/2005/8/layout/cycle2"/>
    <dgm:cxn modelId="{B7D81894-FBBB-4BC8-92AA-7C7FE0838D12}" type="presParOf" srcId="{235F2284-AC21-4F73-B49F-540B198A0E6C}" destId="{BF38090A-72DF-40DC-9B1A-8CD37EC2A160}" srcOrd="6" destOrd="0" presId="urn:microsoft.com/office/officeart/2005/8/layout/cycle2"/>
    <dgm:cxn modelId="{992F13E1-A02A-4F76-B142-98EF19AA565C}" type="presParOf" srcId="{235F2284-AC21-4F73-B49F-540B198A0E6C}" destId="{498FE472-4BB4-4FFE-A7EB-C874A03BB243}" srcOrd="7" destOrd="0" presId="urn:microsoft.com/office/officeart/2005/8/layout/cycle2"/>
    <dgm:cxn modelId="{6F0F16DC-FC8F-44CE-8130-96E7F32D4541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E67A55C0-566A-4E9E-998A-BF84FA9BB43F}" type="presOf" srcId="{EECDD085-2599-44DD-842D-82F99877E531}" destId="{CA1DC864-903B-4A0E-AD0C-D93E55A59A2A}" srcOrd="1" destOrd="0" presId="urn:microsoft.com/office/officeart/2005/8/layout/cycle2"/>
    <dgm:cxn modelId="{6803667F-7ED7-415E-BE93-CF85118CC61B}" type="presOf" srcId="{059D0552-58B7-4777-8D54-C424280431BE}" destId="{18DF4971-F523-480C-AD95-9AE2657307E8}" srcOrd="1" destOrd="0" presId="urn:microsoft.com/office/officeart/2005/8/layout/cycle2"/>
    <dgm:cxn modelId="{4417658B-62AA-4620-B8D3-B3A811A4E39D}" type="presOf" srcId="{059D0552-58B7-4777-8D54-C424280431BE}" destId="{6CF14DDE-43BC-4061-A45D-FAF608DA97AB}" srcOrd="0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D396A192-35C0-4FF9-B9E2-080D499BB55B}" type="presOf" srcId="{65AFF18B-20EF-476E-95F7-78B239680AF2}" destId="{A0163827-B905-42F7-ACED-997E2C664876}" srcOrd="1" destOrd="0" presId="urn:microsoft.com/office/officeart/2005/8/layout/cycle2"/>
    <dgm:cxn modelId="{02F60E13-4C20-40F3-A563-749CDACAE64E}" type="presOf" srcId="{1CE3B45B-AEC9-4945-8B93-F8B92C2AE1CA}" destId="{7533495A-46E4-4E46-B50A-8285C00D9C95}" srcOrd="0" destOrd="0" presId="urn:microsoft.com/office/officeart/2005/8/layout/cycle2"/>
    <dgm:cxn modelId="{D48EF60B-9F91-4FD7-A1A6-C8E752268690}" type="presOf" srcId="{65AFF18B-20EF-476E-95F7-78B239680AF2}" destId="{498FE472-4BB4-4FFE-A7EB-C874A03BB243}" srcOrd="0" destOrd="0" presId="urn:microsoft.com/office/officeart/2005/8/layout/cycle2"/>
    <dgm:cxn modelId="{6999787E-E420-4CCE-A94D-FBDABF2F2EF4}" type="presOf" srcId="{BA3372DE-1442-4F59-9A75-A3EF0ED53AE7}" destId="{BCEA3A5B-8D90-4ED3-B9DA-582FE05F5D55}" srcOrd="0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3E72FA58-6F82-4A14-B7F0-CBF0DCD89634}" type="presOf" srcId="{BA3372DE-1442-4F59-9A75-A3EF0ED53AE7}" destId="{F89FE8B4-3BA6-4ECE-802A-12A46DD4A573}" srcOrd="1" destOrd="0" presId="urn:microsoft.com/office/officeart/2005/8/layout/cycle2"/>
    <dgm:cxn modelId="{478555EE-F591-4C5E-B0FC-94FC8416C18A}" type="presOf" srcId="{12A0E96E-2F28-4AEA-A928-0000002ECD30}" destId="{B7895EA3-806F-4B52-AB26-DB5DE4BE945B}" srcOrd="0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1A116690-D26C-4D64-899E-F2224A22FD5A}" type="presOf" srcId="{63EC9371-6A40-4C37-8AB3-E60C2BC28891}" destId="{235F2284-AC21-4F73-B49F-540B198A0E6C}" srcOrd="0" destOrd="0" presId="urn:microsoft.com/office/officeart/2005/8/layout/cycle2"/>
    <dgm:cxn modelId="{B16C73CF-8670-4B8C-8162-A33676AF0615}" type="presOf" srcId="{1E99A757-BF84-4B8A-982D-BC8743691389}" destId="{46B2B3B8-2382-45E0-A9CE-64DCD302A61F}" srcOrd="0" destOrd="0" presId="urn:microsoft.com/office/officeart/2005/8/layout/cycle2"/>
    <dgm:cxn modelId="{337488DD-507A-40A4-9EEF-F3BAED80E9BF}" type="presOf" srcId="{622C91DC-6C69-429A-B3C3-8564182D944C}" destId="{BF38090A-72DF-40DC-9B1A-8CD37EC2A160}" srcOrd="0" destOrd="0" presId="urn:microsoft.com/office/officeart/2005/8/layout/cycle2"/>
    <dgm:cxn modelId="{4B203481-16D4-4EC3-96DF-F3D6A133F9CC}" type="presOf" srcId="{EECDD085-2599-44DD-842D-82F99877E531}" destId="{FD37013C-1FC1-4DC2-A54E-E01F8BF192AB}" srcOrd="0" destOrd="0" presId="urn:microsoft.com/office/officeart/2005/8/layout/cycle2"/>
    <dgm:cxn modelId="{2ED88635-AB82-4FF0-9BB6-0FAEC3946D72}" type="presParOf" srcId="{235F2284-AC21-4F73-B49F-540B198A0E6C}" destId="{7533495A-46E4-4E46-B50A-8285C00D9C95}" srcOrd="0" destOrd="0" presId="urn:microsoft.com/office/officeart/2005/8/layout/cycle2"/>
    <dgm:cxn modelId="{5FA23150-01B1-4C70-AD33-0ECD57ACF8D1}" type="presParOf" srcId="{235F2284-AC21-4F73-B49F-540B198A0E6C}" destId="{BCEA3A5B-8D90-4ED3-B9DA-582FE05F5D55}" srcOrd="1" destOrd="0" presId="urn:microsoft.com/office/officeart/2005/8/layout/cycle2"/>
    <dgm:cxn modelId="{A155762E-E32F-4CE6-AF38-74A0513D8B46}" type="presParOf" srcId="{BCEA3A5B-8D90-4ED3-B9DA-582FE05F5D55}" destId="{F89FE8B4-3BA6-4ECE-802A-12A46DD4A573}" srcOrd="0" destOrd="0" presId="urn:microsoft.com/office/officeart/2005/8/layout/cycle2"/>
    <dgm:cxn modelId="{080F4DEF-26AD-4958-BA3E-E72508E17CE3}" type="presParOf" srcId="{235F2284-AC21-4F73-B49F-540B198A0E6C}" destId="{B7895EA3-806F-4B52-AB26-DB5DE4BE945B}" srcOrd="2" destOrd="0" presId="urn:microsoft.com/office/officeart/2005/8/layout/cycle2"/>
    <dgm:cxn modelId="{E81204FA-02E7-4D52-984D-6B90CAE7E040}" type="presParOf" srcId="{235F2284-AC21-4F73-B49F-540B198A0E6C}" destId="{6CF14DDE-43BC-4061-A45D-FAF608DA97AB}" srcOrd="3" destOrd="0" presId="urn:microsoft.com/office/officeart/2005/8/layout/cycle2"/>
    <dgm:cxn modelId="{B9E6F570-87E2-4E74-B0E0-53C9622D9929}" type="presParOf" srcId="{6CF14DDE-43BC-4061-A45D-FAF608DA97AB}" destId="{18DF4971-F523-480C-AD95-9AE2657307E8}" srcOrd="0" destOrd="0" presId="urn:microsoft.com/office/officeart/2005/8/layout/cycle2"/>
    <dgm:cxn modelId="{F24FC183-9070-4862-823A-9126EB78326D}" type="presParOf" srcId="{235F2284-AC21-4F73-B49F-540B198A0E6C}" destId="{46B2B3B8-2382-45E0-A9CE-64DCD302A61F}" srcOrd="4" destOrd="0" presId="urn:microsoft.com/office/officeart/2005/8/layout/cycle2"/>
    <dgm:cxn modelId="{B5C14883-5B30-4F9B-930E-03C8BC18F21E}" type="presParOf" srcId="{235F2284-AC21-4F73-B49F-540B198A0E6C}" destId="{FD37013C-1FC1-4DC2-A54E-E01F8BF192AB}" srcOrd="5" destOrd="0" presId="urn:microsoft.com/office/officeart/2005/8/layout/cycle2"/>
    <dgm:cxn modelId="{D8A2CC2A-8851-42FB-A20F-03B66FA2A27B}" type="presParOf" srcId="{FD37013C-1FC1-4DC2-A54E-E01F8BF192AB}" destId="{CA1DC864-903B-4A0E-AD0C-D93E55A59A2A}" srcOrd="0" destOrd="0" presId="urn:microsoft.com/office/officeart/2005/8/layout/cycle2"/>
    <dgm:cxn modelId="{8D446A81-6F20-49E8-B440-D8910B7FD32D}" type="presParOf" srcId="{235F2284-AC21-4F73-B49F-540B198A0E6C}" destId="{BF38090A-72DF-40DC-9B1A-8CD37EC2A160}" srcOrd="6" destOrd="0" presId="urn:microsoft.com/office/officeart/2005/8/layout/cycle2"/>
    <dgm:cxn modelId="{7F582884-4A8B-482A-839F-BA3C662C09F7}" type="presParOf" srcId="{235F2284-AC21-4F73-B49F-540B198A0E6C}" destId="{498FE472-4BB4-4FFE-A7EB-C874A03BB243}" srcOrd="7" destOrd="0" presId="urn:microsoft.com/office/officeart/2005/8/layout/cycle2"/>
    <dgm:cxn modelId="{B13E06F4-5241-486A-AE8B-0063FEB604E1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01E7E799-2299-496A-8DC2-30440DC2017E}" type="presOf" srcId="{BA3372DE-1442-4F59-9A75-A3EF0ED53AE7}" destId="{BCEA3A5B-8D90-4ED3-B9DA-582FE05F5D55}" srcOrd="0" destOrd="0" presId="urn:microsoft.com/office/officeart/2005/8/layout/cycle2"/>
    <dgm:cxn modelId="{42BDB53B-3D8C-4EFE-A2C6-2CCC99557E0D}" type="presOf" srcId="{EECDD085-2599-44DD-842D-82F99877E531}" destId="{CA1DC864-903B-4A0E-AD0C-D93E55A59A2A}" srcOrd="1" destOrd="0" presId="urn:microsoft.com/office/officeart/2005/8/layout/cycle2"/>
    <dgm:cxn modelId="{BA63C9AD-575E-4E46-8060-F9F89B3AAD46}" type="presOf" srcId="{BA3372DE-1442-4F59-9A75-A3EF0ED53AE7}" destId="{F89FE8B4-3BA6-4ECE-802A-12A46DD4A573}" srcOrd="1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EDCC9006-02DC-478C-95EB-150A7272E059}" type="presOf" srcId="{65AFF18B-20EF-476E-95F7-78B239680AF2}" destId="{A0163827-B905-42F7-ACED-997E2C664876}" srcOrd="1" destOrd="0" presId="urn:microsoft.com/office/officeart/2005/8/layout/cycle2"/>
    <dgm:cxn modelId="{28855FD2-DFBE-42C2-8CE2-41A23B18DAE1}" type="presOf" srcId="{12A0E96E-2F28-4AEA-A928-0000002ECD30}" destId="{B7895EA3-806F-4B52-AB26-DB5DE4BE945B}" srcOrd="0" destOrd="0" presId="urn:microsoft.com/office/officeart/2005/8/layout/cycle2"/>
    <dgm:cxn modelId="{6ED00AAD-5775-4AEC-914D-AFF26245011B}" type="presOf" srcId="{1E99A757-BF84-4B8A-982D-BC8743691389}" destId="{46B2B3B8-2382-45E0-A9CE-64DCD302A61F}" srcOrd="0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910C2302-7900-4AA6-B214-23A30DE8CD86}" type="presOf" srcId="{EECDD085-2599-44DD-842D-82F99877E531}" destId="{FD37013C-1FC1-4DC2-A54E-E01F8BF192AB}" srcOrd="0" destOrd="0" presId="urn:microsoft.com/office/officeart/2005/8/layout/cycle2"/>
    <dgm:cxn modelId="{8FB668DE-D909-47D5-B93D-6D71ED89DB2E}" type="presOf" srcId="{059D0552-58B7-4777-8D54-C424280431BE}" destId="{6CF14DDE-43BC-4061-A45D-FAF608DA97AB}" srcOrd="0" destOrd="0" presId="urn:microsoft.com/office/officeart/2005/8/layout/cycle2"/>
    <dgm:cxn modelId="{4F9543F1-FDE8-4072-B2E3-543D440CDD3F}" type="presOf" srcId="{65AFF18B-20EF-476E-95F7-78B239680AF2}" destId="{498FE472-4BB4-4FFE-A7EB-C874A03BB243}" srcOrd="0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781F5994-208C-4461-B2D6-8E85ADE22118}" type="presOf" srcId="{63EC9371-6A40-4C37-8AB3-E60C2BC28891}" destId="{235F2284-AC21-4F73-B49F-540B198A0E6C}" srcOrd="0" destOrd="0" presId="urn:microsoft.com/office/officeart/2005/8/layout/cycle2"/>
    <dgm:cxn modelId="{BDD10FE3-214B-4638-9CB9-3CD91C80A00B}" type="presOf" srcId="{059D0552-58B7-4777-8D54-C424280431BE}" destId="{18DF4971-F523-480C-AD95-9AE2657307E8}" srcOrd="1" destOrd="0" presId="urn:microsoft.com/office/officeart/2005/8/layout/cycle2"/>
    <dgm:cxn modelId="{351B21FB-67BA-4066-A0B1-D0059598EB2A}" type="presOf" srcId="{622C91DC-6C69-429A-B3C3-8564182D944C}" destId="{BF38090A-72DF-40DC-9B1A-8CD37EC2A160}" srcOrd="0" destOrd="0" presId="urn:microsoft.com/office/officeart/2005/8/layout/cycle2"/>
    <dgm:cxn modelId="{9FE9C685-2D9A-47F3-80C1-B21B6B856D04}" type="presOf" srcId="{1CE3B45B-AEC9-4945-8B93-F8B92C2AE1CA}" destId="{7533495A-46E4-4E46-B50A-8285C00D9C95}" srcOrd="0" destOrd="0" presId="urn:microsoft.com/office/officeart/2005/8/layout/cycle2"/>
    <dgm:cxn modelId="{4FA05BD2-1A47-4494-9D9B-DA6F9023C7E1}" type="presParOf" srcId="{235F2284-AC21-4F73-B49F-540B198A0E6C}" destId="{7533495A-46E4-4E46-B50A-8285C00D9C95}" srcOrd="0" destOrd="0" presId="urn:microsoft.com/office/officeart/2005/8/layout/cycle2"/>
    <dgm:cxn modelId="{6C5D3E5D-9C25-4F39-8274-13111D2F535B}" type="presParOf" srcId="{235F2284-AC21-4F73-B49F-540B198A0E6C}" destId="{BCEA3A5B-8D90-4ED3-B9DA-582FE05F5D55}" srcOrd="1" destOrd="0" presId="urn:microsoft.com/office/officeart/2005/8/layout/cycle2"/>
    <dgm:cxn modelId="{5A6EC0DC-680A-4F0E-8D36-4D120ECA43A8}" type="presParOf" srcId="{BCEA3A5B-8D90-4ED3-B9DA-582FE05F5D55}" destId="{F89FE8B4-3BA6-4ECE-802A-12A46DD4A573}" srcOrd="0" destOrd="0" presId="urn:microsoft.com/office/officeart/2005/8/layout/cycle2"/>
    <dgm:cxn modelId="{2F79E22F-AB3C-45BE-BF4F-C32AE6A97FDF}" type="presParOf" srcId="{235F2284-AC21-4F73-B49F-540B198A0E6C}" destId="{B7895EA3-806F-4B52-AB26-DB5DE4BE945B}" srcOrd="2" destOrd="0" presId="urn:microsoft.com/office/officeart/2005/8/layout/cycle2"/>
    <dgm:cxn modelId="{B8B1DFC1-F65F-4819-915F-5056CBCC1F76}" type="presParOf" srcId="{235F2284-AC21-4F73-B49F-540B198A0E6C}" destId="{6CF14DDE-43BC-4061-A45D-FAF608DA97AB}" srcOrd="3" destOrd="0" presId="urn:microsoft.com/office/officeart/2005/8/layout/cycle2"/>
    <dgm:cxn modelId="{B83B32F8-0A4C-4B36-87B4-9D7EE4657F4E}" type="presParOf" srcId="{6CF14DDE-43BC-4061-A45D-FAF608DA97AB}" destId="{18DF4971-F523-480C-AD95-9AE2657307E8}" srcOrd="0" destOrd="0" presId="urn:microsoft.com/office/officeart/2005/8/layout/cycle2"/>
    <dgm:cxn modelId="{E8E35338-E395-4468-90F9-C7D68E089931}" type="presParOf" srcId="{235F2284-AC21-4F73-B49F-540B198A0E6C}" destId="{46B2B3B8-2382-45E0-A9CE-64DCD302A61F}" srcOrd="4" destOrd="0" presId="urn:microsoft.com/office/officeart/2005/8/layout/cycle2"/>
    <dgm:cxn modelId="{DFB90361-2068-4500-ABC4-7355EAA383A1}" type="presParOf" srcId="{235F2284-AC21-4F73-B49F-540B198A0E6C}" destId="{FD37013C-1FC1-4DC2-A54E-E01F8BF192AB}" srcOrd="5" destOrd="0" presId="urn:microsoft.com/office/officeart/2005/8/layout/cycle2"/>
    <dgm:cxn modelId="{7A852597-16C4-47DA-9F22-A9483F2099BD}" type="presParOf" srcId="{FD37013C-1FC1-4DC2-A54E-E01F8BF192AB}" destId="{CA1DC864-903B-4A0E-AD0C-D93E55A59A2A}" srcOrd="0" destOrd="0" presId="urn:microsoft.com/office/officeart/2005/8/layout/cycle2"/>
    <dgm:cxn modelId="{199E22D9-D89C-47D4-9473-AB9FE9BB35A1}" type="presParOf" srcId="{235F2284-AC21-4F73-B49F-540B198A0E6C}" destId="{BF38090A-72DF-40DC-9B1A-8CD37EC2A160}" srcOrd="6" destOrd="0" presId="urn:microsoft.com/office/officeart/2005/8/layout/cycle2"/>
    <dgm:cxn modelId="{ABFDE737-CF44-4425-9935-E1F32FC68777}" type="presParOf" srcId="{235F2284-AC21-4F73-B49F-540B198A0E6C}" destId="{498FE472-4BB4-4FFE-A7EB-C874A03BB243}" srcOrd="7" destOrd="0" presId="urn:microsoft.com/office/officeart/2005/8/layout/cycle2"/>
    <dgm:cxn modelId="{D2173898-A46B-4A99-AF7C-117412C77937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/>
      <dgm:spPr>
        <a:solidFill>
          <a:srgbClr val="0070C0"/>
        </a:solidFill>
      </dgm:spPr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CB3B7EE3-D045-4C27-961C-1AF5D16E6A46}" type="presOf" srcId="{12A0E96E-2F28-4AEA-A928-0000002ECD30}" destId="{B7895EA3-806F-4B52-AB26-DB5DE4BE945B}" srcOrd="0" destOrd="0" presId="urn:microsoft.com/office/officeart/2005/8/layout/cycle2"/>
    <dgm:cxn modelId="{A32E5AED-4A1E-4C68-8BA4-061B3D01403C}" type="presOf" srcId="{059D0552-58B7-4777-8D54-C424280431BE}" destId="{18DF4971-F523-480C-AD95-9AE2657307E8}" srcOrd="1" destOrd="0" presId="urn:microsoft.com/office/officeart/2005/8/layout/cycle2"/>
    <dgm:cxn modelId="{3C5F3B91-0208-45BF-AD4F-61491D7FDBF1}" type="presOf" srcId="{BA3372DE-1442-4F59-9A75-A3EF0ED53AE7}" destId="{F89FE8B4-3BA6-4ECE-802A-12A46DD4A573}" srcOrd="1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CB62697F-D844-4945-97B3-05FBDDF71B5A}" type="presOf" srcId="{65AFF18B-20EF-476E-95F7-78B239680AF2}" destId="{A0163827-B905-42F7-ACED-997E2C664876}" srcOrd="1" destOrd="0" presId="urn:microsoft.com/office/officeart/2005/8/layout/cycle2"/>
    <dgm:cxn modelId="{441598B5-2C3E-4E03-A979-E81CA6A9F2C0}" type="presOf" srcId="{63EC9371-6A40-4C37-8AB3-E60C2BC28891}" destId="{235F2284-AC21-4F73-B49F-540B198A0E6C}" srcOrd="0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FED07D60-2919-4AC9-B985-A991078735B2}" type="presOf" srcId="{BA3372DE-1442-4F59-9A75-A3EF0ED53AE7}" destId="{BCEA3A5B-8D90-4ED3-B9DA-582FE05F5D55}" srcOrd="0" destOrd="0" presId="urn:microsoft.com/office/officeart/2005/8/layout/cycle2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F77F3201-8EFD-471E-AC80-08E8A8A58324}" type="presOf" srcId="{65AFF18B-20EF-476E-95F7-78B239680AF2}" destId="{498FE472-4BB4-4FFE-A7EB-C874A03BB243}" srcOrd="0" destOrd="0" presId="urn:microsoft.com/office/officeart/2005/8/layout/cycle2"/>
    <dgm:cxn modelId="{FB2D4E75-BCDB-40F5-8965-366749AB46D0}" type="presOf" srcId="{1CE3B45B-AEC9-4945-8B93-F8B92C2AE1CA}" destId="{7533495A-46E4-4E46-B50A-8285C00D9C95}" srcOrd="0" destOrd="0" presId="urn:microsoft.com/office/officeart/2005/8/layout/cycle2"/>
    <dgm:cxn modelId="{F627C3D0-8CA5-4E1D-BD8A-2CB4FDD3B0BF}" type="presOf" srcId="{EECDD085-2599-44DD-842D-82F99877E531}" destId="{CA1DC864-903B-4A0E-AD0C-D93E55A59A2A}" srcOrd="1" destOrd="0" presId="urn:microsoft.com/office/officeart/2005/8/layout/cycle2"/>
    <dgm:cxn modelId="{E8BBC269-AD92-4AB1-AC01-6CE896624978}" type="presOf" srcId="{059D0552-58B7-4777-8D54-C424280431BE}" destId="{6CF14DDE-43BC-4061-A45D-FAF608DA97AB}" srcOrd="0" destOrd="0" presId="urn:microsoft.com/office/officeart/2005/8/layout/cycle2"/>
    <dgm:cxn modelId="{2C4A4C6C-7BCB-4776-B87C-151CD63B078C}" type="presOf" srcId="{1E99A757-BF84-4B8A-982D-BC8743691389}" destId="{46B2B3B8-2382-45E0-A9CE-64DCD302A61F}" srcOrd="0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7C8D1E88-65C5-4754-ABCC-F1C0D08EDBC1}" type="presOf" srcId="{622C91DC-6C69-429A-B3C3-8564182D944C}" destId="{BF38090A-72DF-40DC-9B1A-8CD37EC2A160}" srcOrd="0" destOrd="0" presId="urn:microsoft.com/office/officeart/2005/8/layout/cycle2"/>
    <dgm:cxn modelId="{FE7FDC1B-C1BE-4B01-A103-737748A39770}" type="presOf" srcId="{EECDD085-2599-44DD-842D-82F99877E531}" destId="{FD37013C-1FC1-4DC2-A54E-E01F8BF192AB}" srcOrd="0" destOrd="0" presId="urn:microsoft.com/office/officeart/2005/8/layout/cycle2"/>
    <dgm:cxn modelId="{8DB37D4F-44C9-46FA-881E-EF16D21C5F54}" type="presParOf" srcId="{235F2284-AC21-4F73-B49F-540B198A0E6C}" destId="{7533495A-46E4-4E46-B50A-8285C00D9C95}" srcOrd="0" destOrd="0" presId="urn:microsoft.com/office/officeart/2005/8/layout/cycle2"/>
    <dgm:cxn modelId="{C80E4455-35A6-45C9-BF06-EB3B87DE47D0}" type="presParOf" srcId="{235F2284-AC21-4F73-B49F-540B198A0E6C}" destId="{BCEA3A5B-8D90-4ED3-B9DA-582FE05F5D55}" srcOrd="1" destOrd="0" presId="urn:microsoft.com/office/officeart/2005/8/layout/cycle2"/>
    <dgm:cxn modelId="{A87E858E-D5C4-43DF-A76E-E88C37E1B19F}" type="presParOf" srcId="{BCEA3A5B-8D90-4ED3-B9DA-582FE05F5D55}" destId="{F89FE8B4-3BA6-4ECE-802A-12A46DD4A573}" srcOrd="0" destOrd="0" presId="urn:microsoft.com/office/officeart/2005/8/layout/cycle2"/>
    <dgm:cxn modelId="{D9F64DD6-AF9B-40D1-8177-A65CBE25CE0D}" type="presParOf" srcId="{235F2284-AC21-4F73-B49F-540B198A0E6C}" destId="{B7895EA3-806F-4B52-AB26-DB5DE4BE945B}" srcOrd="2" destOrd="0" presId="urn:microsoft.com/office/officeart/2005/8/layout/cycle2"/>
    <dgm:cxn modelId="{250CA025-8C1E-490C-84CF-5AB95E2CF245}" type="presParOf" srcId="{235F2284-AC21-4F73-B49F-540B198A0E6C}" destId="{6CF14DDE-43BC-4061-A45D-FAF608DA97AB}" srcOrd="3" destOrd="0" presId="urn:microsoft.com/office/officeart/2005/8/layout/cycle2"/>
    <dgm:cxn modelId="{6AD49B59-0A7C-409B-877C-067AE7CED35E}" type="presParOf" srcId="{6CF14DDE-43BC-4061-A45D-FAF608DA97AB}" destId="{18DF4971-F523-480C-AD95-9AE2657307E8}" srcOrd="0" destOrd="0" presId="urn:microsoft.com/office/officeart/2005/8/layout/cycle2"/>
    <dgm:cxn modelId="{1FC34897-E988-401D-8674-D5B118A2D1DC}" type="presParOf" srcId="{235F2284-AC21-4F73-B49F-540B198A0E6C}" destId="{46B2B3B8-2382-45E0-A9CE-64DCD302A61F}" srcOrd="4" destOrd="0" presId="urn:microsoft.com/office/officeart/2005/8/layout/cycle2"/>
    <dgm:cxn modelId="{A914292E-2C96-4D77-BC35-D4911A8B3306}" type="presParOf" srcId="{235F2284-AC21-4F73-B49F-540B198A0E6C}" destId="{FD37013C-1FC1-4DC2-A54E-E01F8BF192AB}" srcOrd="5" destOrd="0" presId="urn:microsoft.com/office/officeart/2005/8/layout/cycle2"/>
    <dgm:cxn modelId="{E59C602C-2538-4CA2-9E90-EE7193477E1A}" type="presParOf" srcId="{FD37013C-1FC1-4DC2-A54E-E01F8BF192AB}" destId="{CA1DC864-903B-4A0E-AD0C-D93E55A59A2A}" srcOrd="0" destOrd="0" presId="urn:microsoft.com/office/officeart/2005/8/layout/cycle2"/>
    <dgm:cxn modelId="{B8DED228-9816-4D56-8781-46CFE4F60B7C}" type="presParOf" srcId="{235F2284-AC21-4F73-B49F-540B198A0E6C}" destId="{BF38090A-72DF-40DC-9B1A-8CD37EC2A160}" srcOrd="6" destOrd="0" presId="urn:microsoft.com/office/officeart/2005/8/layout/cycle2"/>
    <dgm:cxn modelId="{9209FA6F-B0AB-41AB-8CF0-470B8D203B96}" type="presParOf" srcId="{235F2284-AC21-4F73-B49F-540B198A0E6C}" destId="{498FE472-4BB4-4FFE-A7EB-C874A03BB243}" srcOrd="7" destOrd="0" presId="urn:microsoft.com/office/officeart/2005/8/layout/cycle2"/>
    <dgm:cxn modelId="{B4B24819-6B59-4046-B571-20490D6D4E27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6D6C721-2922-4DFB-82D6-429FEF41234A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97B8B4-AAB7-45EA-981D-DBFBB5784E77}" type="pres">
      <dgm:prSet presAssocID="{16D6C721-2922-4DFB-82D6-429FEF41234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3A34FD77-67C3-458B-894D-6AB110AF718D}" type="presOf" srcId="{16D6C721-2922-4DFB-82D6-429FEF41234A}" destId="{0D97B8B4-AAB7-45EA-981D-DBFBB5784E77}" srcOrd="0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6D6C721-2922-4DFB-82D6-429FEF41234A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97B8B4-AAB7-45EA-981D-DBFBB5784E77}" type="pres">
      <dgm:prSet presAssocID="{16D6C721-2922-4DFB-82D6-429FEF41234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D3BD15E4-4588-428F-B4B2-4786BF37254F}" type="presOf" srcId="{16D6C721-2922-4DFB-82D6-429FEF41234A}" destId="{0D97B8B4-AAB7-45EA-981D-DBFBB5784E77}" srcOrd="0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38A1FDB8-51BB-4E41-AB6B-A18B8AAD4D69}" type="presOf" srcId="{1CE3B45B-AEC9-4945-8B93-F8B92C2AE1CA}" destId="{7533495A-46E4-4E46-B50A-8285C00D9C95}" srcOrd="0" destOrd="0" presId="urn:microsoft.com/office/officeart/2005/8/layout/cycle2"/>
    <dgm:cxn modelId="{F9F98DA5-EFE5-406F-8FA5-899DEFC36E66}" type="presOf" srcId="{65AFF18B-20EF-476E-95F7-78B239680AF2}" destId="{498FE472-4BB4-4FFE-A7EB-C874A03BB243}" srcOrd="0" destOrd="0" presId="urn:microsoft.com/office/officeart/2005/8/layout/cycle2"/>
    <dgm:cxn modelId="{8A52FB24-E0BE-4F0D-B979-F9323EF9CF33}" type="presOf" srcId="{BA3372DE-1442-4F59-9A75-A3EF0ED53AE7}" destId="{BCEA3A5B-8D90-4ED3-B9DA-582FE05F5D55}" srcOrd="0" destOrd="0" presId="urn:microsoft.com/office/officeart/2005/8/layout/cycle2"/>
    <dgm:cxn modelId="{15985D8B-3D32-4FED-A647-F84909F466E9}" type="presOf" srcId="{65AFF18B-20EF-476E-95F7-78B239680AF2}" destId="{A0163827-B905-42F7-ACED-997E2C664876}" srcOrd="1" destOrd="0" presId="urn:microsoft.com/office/officeart/2005/8/layout/cycle2"/>
    <dgm:cxn modelId="{E42BA389-BF30-46D5-B5B4-1DC3F60C9808}" type="presOf" srcId="{EECDD085-2599-44DD-842D-82F99877E531}" destId="{FD37013C-1FC1-4DC2-A54E-E01F8BF192AB}" srcOrd="0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477EFB6F-903D-4098-AC15-A6DE75E6472A}" type="presOf" srcId="{EECDD085-2599-44DD-842D-82F99877E531}" destId="{CA1DC864-903B-4A0E-AD0C-D93E55A59A2A}" srcOrd="1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3D6403A5-9E13-478A-976D-7765B994823F}" type="presOf" srcId="{63EC9371-6A40-4C37-8AB3-E60C2BC28891}" destId="{235F2284-AC21-4F73-B49F-540B198A0E6C}" srcOrd="0" destOrd="0" presId="urn:microsoft.com/office/officeart/2005/8/layout/cycle2"/>
    <dgm:cxn modelId="{0F61D4BC-5B3C-4C43-BAE3-0B7CA9D51B4F}" type="presOf" srcId="{059D0552-58B7-4777-8D54-C424280431BE}" destId="{18DF4971-F523-480C-AD95-9AE2657307E8}" srcOrd="1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E0766BEA-8FB7-45FB-BAB8-BD8BEF40E518}" type="presOf" srcId="{622C91DC-6C69-429A-B3C3-8564182D944C}" destId="{BF38090A-72DF-40DC-9B1A-8CD37EC2A160}" srcOrd="0" destOrd="0" presId="urn:microsoft.com/office/officeart/2005/8/layout/cycle2"/>
    <dgm:cxn modelId="{1D22BC7B-231A-4EF8-AAEE-32A1858BD514}" type="presOf" srcId="{BA3372DE-1442-4F59-9A75-A3EF0ED53AE7}" destId="{F89FE8B4-3BA6-4ECE-802A-12A46DD4A573}" srcOrd="1" destOrd="0" presId="urn:microsoft.com/office/officeart/2005/8/layout/cycle2"/>
    <dgm:cxn modelId="{2D39C734-8BE6-43E4-B966-688264A90440}" type="presOf" srcId="{1E99A757-BF84-4B8A-982D-BC8743691389}" destId="{46B2B3B8-2382-45E0-A9CE-64DCD302A61F}" srcOrd="0" destOrd="0" presId="urn:microsoft.com/office/officeart/2005/8/layout/cycle2"/>
    <dgm:cxn modelId="{F35D8572-C5F0-4D4C-849A-15B9DE2EC65F}" type="presOf" srcId="{12A0E96E-2F28-4AEA-A928-0000002ECD30}" destId="{B7895EA3-806F-4B52-AB26-DB5DE4BE945B}" srcOrd="0" destOrd="0" presId="urn:microsoft.com/office/officeart/2005/8/layout/cycle2"/>
    <dgm:cxn modelId="{B572832F-B53A-4277-A9D1-901DA5137051}" type="presOf" srcId="{059D0552-58B7-4777-8D54-C424280431BE}" destId="{6CF14DDE-43BC-4061-A45D-FAF608DA97AB}" srcOrd="0" destOrd="0" presId="urn:microsoft.com/office/officeart/2005/8/layout/cycle2"/>
    <dgm:cxn modelId="{D42E1C3E-C372-4F8B-9679-2D53E39ADA49}" type="presParOf" srcId="{235F2284-AC21-4F73-B49F-540B198A0E6C}" destId="{7533495A-46E4-4E46-B50A-8285C00D9C95}" srcOrd="0" destOrd="0" presId="urn:microsoft.com/office/officeart/2005/8/layout/cycle2"/>
    <dgm:cxn modelId="{B5364A78-252D-422E-B9F5-EB65AB1ECCE6}" type="presParOf" srcId="{235F2284-AC21-4F73-B49F-540B198A0E6C}" destId="{BCEA3A5B-8D90-4ED3-B9DA-582FE05F5D55}" srcOrd="1" destOrd="0" presId="urn:microsoft.com/office/officeart/2005/8/layout/cycle2"/>
    <dgm:cxn modelId="{EB93D954-A01F-4E85-A53F-76ED3E954638}" type="presParOf" srcId="{BCEA3A5B-8D90-4ED3-B9DA-582FE05F5D55}" destId="{F89FE8B4-3BA6-4ECE-802A-12A46DD4A573}" srcOrd="0" destOrd="0" presId="urn:microsoft.com/office/officeart/2005/8/layout/cycle2"/>
    <dgm:cxn modelId="{EAF44516-C804-42E4-9827-61DB0BD11158}" type="presParOf" srcId="{235F2284-AC21-4F73-B49F-540B198A0E6C}" destId="{B7895EA3-806F-4B52-AB26-DB5DE4BE945B}" srcOrd="2" destOrd="0" presId="urn:microsoft.com/office/officeart/2005/8/layout/cycle2"/>
    <dgm:cxn modelId="{609A0610-46DC-4E3A-A7F6-AEB7DBDA7F40}" type="presParOf" srcId="{235F2284-AC21-4F73-B49F-540B198A0E6C}" destId="{6CF14DDE-43BC-4061-A45D-FAF608DA97AB}" srcOrd="3" destOrd="0" presId="urn:microsoft.com/office/officeart/2005/8/layout/cycle2"/>
    <dgm:cxn modelId="{4DF688FC-C597-4B63-8AF5-D19DCF2C09B1}" type="presParOf" srcId="{6CF14DDE-43BC-4061-A45D-FAF608DA97AB}" destId="{18DF4971-F523-480C-AD95-9AE2657307E8}" srcOrd="0" destOrd="0" presId="urn:microsoft.com/office/officeart/2005/8/layout/cycle2"/>
    <dgm:cxn modelId="{1A2FB6D2-ECE3-41E4-A994-59EF16E69FA2}" type="presParOf" srcId="{235F2284-AC21-4F73-B49F-540B198A0E6C}" destId="{46B2B3B8-2382-45E0-A9CE-64DCD302A61F}" srcOrd="4" destOrd="0" presId="urn:microsoft.com/office/officeart/2005/8/layout/cycle2"/>
    <dgm:cxn modelId="{ACC107C1-2AAA-423C-B5C4-FCB3998A6128}" type="presParOf" srcId="{235F2284-AC21-4F73-B49F-540B198A0E6C}" destId="{FD37013C-1FC1-4DC2-A54E-E01F8BF192AB}" srcOrd="5" destOrd="0" presId="urn:microsoft.com/office/officeart/2005/8/layout/cycle2"/>
    <dgm:cxn modelId="{095D58B3-0BA9-4B38-BAF2-F26A57BC3A1A}" type="presParOf" srcId="{FD37013C-1FC1-4DC2-A54E-E01F8BF192AB}" destId="{CA1DC864-903B-4A0E-AD0C-D93E55A59A2A}" srcOrd="0" destOrd="0" presId="urn:microsoft.com/office/officeart/2005/8/layout/cycle2"/>
    <dgm:cxn modelId="{EEFE86F1-7B59-4611-B02F-4019137B48E5}" type="presParOf" srcId="{235F2284-AC21-4F73-B49F-540B198A0E6C}" destId="{BF38090A-72DF-40DC-9B1A-8CD37EC2A160}" srcOrd="6" destOrd="0" presId="urn:microsoft.com/office/officeart/2005/8/layout/cycle2"/>
    <dgm:cxn modelId="{3247D35A-0863-45D5-A0F7-ECE6F6A5136E}" type="presParOf" srcId="{235F2284-AC21-4F73-B49F-540B198A0E6C}" destId="{498FE472-4BB4-4FFE-A7EB-C874A03BB243}" srcOrd="7" destOrd="0" presId="urn:microsoft.com/office/officeart/2005/8/layout/cycle2"/>
    <dgm:cxn modelId="{52E13AE0-EB35-4516-8EB0-DB54D9068D68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4492B21C-6815-4990-94B8-E77DD0783837}" type="presOf" srcId="{12A0E96E-2F28-4AEA-A928-0000002ECD30}" destId="{B7895EA3-806F-4B52-AB26-DB5DE4BE945B}" srcOrd="0" destOrd="0" presId="urn:microsoft.com/office/officeart/2005/8/layout/cycle2"/>
    <dgm:cxn modelId="{9B8E0762-D816-4356-B7C2-A82F3081E9F5}" type="presOf" srcId="{BA3372DE-1442-4F59-9A75-A3EF0ED53AE7}" destId="{F89FE8B4-3BA6-4ECE-802A-12A46DD4A573}" srcOrd="1" destOrd="0" presId="urn:microsoft.com/office/officeart/2005/8/layout/cycle2"/>
    <dgm:cxn modelId="{C8881EE3-BF85-4038-AA19-8940AB3DBE23}" type="presOf" srcId="{BA3372DE-1442-4F59-9A75-A3EF0ED53AE7}" destId="{BCEA3A5B-8D90-4ED3-B9DA-582FE05F5D55}" srcOrd="0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559CADCA-1093-4F50-A396-ED2F553E967B}" type="presOf" srcId="{65AFF18B-20EF-476E-95F7-78B239680AF2}" destId="{A0163827-B905-42F7-ACED-997E2C664876}" srcOrd="1" destOrd="0" presId="urn:microsoft.com/office/officeart/2005/8/layout/cycle2"/>
    <dgm:cxn modelId="{CECAB411-CFEC-4FAD-8FEB-560769F6E066}" type="presOf" srcId="{1E99A757-BF84-4B8A-982D-BC8743691389}" destId="{46B2B3B8-2382-45E0-A9CE-64DCD302A61F}" srcOrd="0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D6C25460-FEA7-4C98-9981-233747A911C0}" type="presOf" srcId="{059D0552-58B7-4777-8D54-C424280431BE}" destId="{6CF14DDE-43BC-4061-A45D-FAF608DA97AB}" srcOrd="0" destOrd="0" presId="urn:microsoft.com/office/officeart/2005/8/layout/cycle2"/>
    <dgm:cxn modelId="{9F76C5BA-BFFC-48FE-8A99-BD4B1468C85F}" type="presOf" srcId="{622C91DC-6C69-429A-B3C3-8564182D944C}" destId="{BF38090A-72DF-40DC-9B1A-8CD37EC2A160}" srcOrd="0" destOrd="0" presId="urn:microsoft.com/office/officeart/2005/8/layout/cycle2"/>
    <dgm:cxn modelId="{40C83AEF-3AEA-472F-AA77-964AD646AC16}" type="presOf" srcId="{059D0552-58B7-4777-8D54-C424280431BE}" destId="{18DF4971-F523-480C-AD95-9AE2657307E8}" srcOrd="1" destOrd="0" presId="urn:microsoft.com/office/officeart/2005/8/layout/cycle2"/>
    <dgm:cxn modelId="{59D6A904-2723-4247-86A2-D6798F2ABF44}" type="presOf" srcId="{EECDD085-2599-44DD-842D-82F99877E531}" destId="{FD37013C-1FC1-4DC2-A54E-E01F8BF192AB}" srcOrd="0" destOrd="0" presId="urn:microsoft.com/office/officeart/2005/8/layout/cycle2"/>
    <dgm:cxn modelId="{2A98C66C-7E3B-4AFE-923D-A02CB7CB942A}" type="presOf" srcId="{1CE3B45B-AEC9-4945-8B93-F8B92C2AE1CA}" destId="{7533495A-46E4-4E46-B50A-8285C00D9C95}" srcOrd="0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931E5085-DF3F-435F-9220-29E341A2AFF5}" type="presOf" srcId="{65AFF18B-20EF-476E-95F7-78B239680AF2}" destId="{498FE472-4BB4-4FFE-A7EB-C874A03BB243}" srcOrd="0" destOrd="0" presId="urn:microsoft.com/office/officeart/2005/8/layout/cycle2"/>
    <dgm:cxn modelId="{C2DF06C2-0C8C-472E-B2C7-0C8155AF6AC5}" type="presOf" srcId="{63EC9371-6A40-4C37-8AB3-E60C2BC28891}" destId="{235F2284-AC21-4F73-B49F-540B198A0E6C}" srcOrd="0" destOrd="0" presId="urn:microsoft.com/office/officeart/2005/8/layout/cycle2"/>
    <dgm:cxn modelId="{34C58ACA-CFF1-44C2-ABDD-7F39134BF471}" type="presOf" srcId="{EECDD085-2599-44DD-842D-82F99877E531}" destId="{CA1DC864-903B-4A0E-AD0C-D93E55A59A2A}" srcOrd="1" destOrd="0" presId="urn:microsoft.com/office/officeart/2005/8/layout/cycle2"/>
    <dgm:cxn modelId="{B8BEFC78-6716-4202-93A4-8B1F99CEAB04}" type="presParOf" srcId="{235F2284-AC21-4F73-B49F-540B198A0E6C}" destId="{7533495A-46E4-4E46-B50A-8285C00D9C95}" srcOrd="0" destOrd="0" presId="urn:microsoft.com/office/officeart/2005/8/layout/cycle2"/>
    <dgm:cxn modelId="{B0F4C61D-CC0B-433D-BD17-52DB16F17589}" type="presParOf" srcId="{235F2284-AC21-4F73-B49F-540B198A0E6C}" destId="{BCEA3A5B-8D90-4ED3-B9DA-582FE05F5D55}" srcOrd="1" destOrd="0" presId="urn:microsoft.com/office/officeart/2005/8/layout/cycle2"/>
    <dgm:cxn modelId="{9289429F-0F75-42C7-BC22-1A7B8A8CAD7B}" type="presParOf" srcId="{BCEA3A5B-8D90-4ED3-B9DA-582FE05F5D55}" destId="{F89FE8B4-3BA6-4ECE-802A-12A46DD4A573}" srcOrd="0" destOrd="0" presId="urn:microsoft.com/office/officeart/2005/8/layout/cycle2"/>
    <dgm:cxn modelId="{BC202F65-2252-4B7C-B9F6-654CB46B1D06}" type="presParOf" srcId="{235F2284-AC21-4F73-B49F-540B198A0E6C}" destId="{B7895EA3-806F-4B52-AB26-DB5DE4BE945B}" srcOrd="2" destOrd="0" presId="urn:microsoft.com/office/officeart/2005/8/layout/cycle2"/>
    <dgm:cxn modelId="{48F42B44-D900-4E0F-A442-B140B9124AF8}" type="presParOf" srcId="{235F2284-AC21-4F73-B49F-540B198A0E6C}" destId="{6CF14DDE-43BC-4061-A45D-FAF608DA97AB}" srcOrd="3" destOrd="0" presId="urn:microsoft.com/office/officeart/2005/8/layout/cycle2"/>
    <dgm:cxn modelId="{C5FD435B-977D-48FC-A13F-18DD335C1118}" type="presParOf" srcId="{6CF14DDE-43BC-4061-A45D-FAF608DA97AB}" destId="{18DF4971-F523-480C-AD95-9AE2657307E8}" srcOrd="0" destOrd="0" presId="urn:microsoft.com/office/officeart/2005/8/layout/cycle2"/>
    <dgm:cxn modelId="{89E3F593-2C8A-4A1E-8033-FA4D95A13EBC}" type="presParOf" srcId="{235F2284-AC21-4F73-B49F-540B198A0E6C}" destId="{46B2B3B8-2382-45E0-A9CE-64DCD302A61F}" srcOrd="4" destOrd="0" presId="urn:microsoft.com/office/officeart/2005/8/layout/cycle2"/>
    <dgm:cxn modelId="{65C7FF01-D5B3-40DE-BDA4-8F2AFE6ABF84}" type="presParOf" srcId="{235F2284-AC21-4F73-B49F-540B198A0E6C}" destId="{FD37013C-1FC1-4DC2-A54E-E01F8BF192AB}" srcOrd="5" destOrd="0" presId="urn:microsoft.com/office/officeart/2005/8/layout/cycle2"/>
    <dgm:cxn modelId="{04413C3A-60EB-4E65-86C8-72DF587C2E20}" type="presParOf" srcId="{FD37013C-1FC1-4DC2-A54E-E01F8BF192AB}" destId="{CA1DC864-903B-4A0E-AD0C-D93E55A59A2A}" srcOrd="0" destOrd="0" presId="urn:microsoft.com/office/officeart/2005/8/layout/cycle2"/>
    <dgm:cxn modelId="{A812C848-CA24-4021-8D7E-A70EA97508C9}" type="presParOf" srcId="{235F2284-AC21-4F73-B49F-540B198A0E6C}" destId="{BF38090A-72DF-40DC-9B1A-8CD37EC2A160}" srcOrd="6" destOrd="0" presId="urn:microsoft.com/office/officeart/2005/8/layout/cycle2"/>
    <dgm:cxn modelId="{E398F0DC-4DF0-4835-9AD3-A44DA2039498}" type="presParOf" srcId="{235F2284-AC21-4F73-B49F-540B198A0E6C}" destId="{498FE472-4BB4-4FFE-A7EB-C874A03BB243}" srcOrd="7" destOrd="0" presId="urn:microsoft.com/office/officeart/2005/8/layout/cycle2"/>
    <dgm:cxn modelId="{F3C0BC3F-6D5E-496A-98CC-19B953BE8389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8BB4525D-B6DC-434C-88BA-15E40C159415}" type="presOf" srcId="{BA3372DE-1442-4F59-9A75-A3EF0ED53AE7}" destId="{F89FE8B4-3BA6-4ECE-802A-12A46DD4A573}" srcOrd="1" destOrd="0" presId="urn:microsoft.com/office/officeart/2005/8/layout/cycle2"/>
    <dgm:cxn modelId="{0DF817C8-F8B6-41C7-8BF1-3672F0A25A6C}" type="presOf" srcId="{63EC9371-6A40-4C37-8AB3-E60C2BC28891}" destId="{235F2284-AC21-4F73-B49F-540B198A0E6C}" srcOrd="0" destOrd="0" presId="urn:microsoft.com/office/officeart/2005/8/layout/cycle2"/>
    <dgm:cxn modelId="{52920DD7-11A1-4EBF-BE07-541136B5B10D}" type="presOf" srcId="{EECDD085-2599-44DD-842D-82F99877E531}" destId="{FD37013C-1FC1-4DC2-A54E-E01F8BF192AB}" srcOrd="0" destOrd="0" presId="urn:microsoft.com/office/officeart/2005/8/layout/cycle2"/>
    <dgm:cxn modelId="{88A00D80-B9F8-4596-A44B-8720E5D95F2D}" type="presOf" srcId="{622C91DC-6C69-429A-B3C3-8564182D944C}" destId="{BF38090A-72DF-40DC-9B1A-8CD37EC2A160}" srcOrd="0" destOrd="0" presId="urn:microsoft.com/office/officeart/2005/8/layout/cycle2"/>
    <dgm:cxn modelId="{BB0C7CA3-1A95-419E-A905-EEEDE941C19A}" type="presOf" srcId="{EECDD085-2599-44DD-842D-82F99877E531}" destId="{CA1DC864-903B-4A0E-AD0C-D93E55A59A2A}" srcOrd="1" destOrd="0" presId="urn:microsoft.com/office/officeart/2005/8/layout/cycle2"/>
    <dgm:cxn modelId="{3729C26D-5D06-478B-B9A6-94220C7A5B64}" type="presOf" srcId="{059D0552-58B7-4777-8D54-C424280431BE}" destId="{18DF4971-F523-480C-AD95-9AE2657307E8}" srcOrd="1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E21B4338-F1DB-4DBC-8FAD-8AFED737291E}" type="presOf" srcId="{1E99A757-BF84-4B8A-982D-BC8743691389}" destId="{46B2B3B8-2382-45E0-A9CE-64DCD302A61F}" srcOrd="0" destOrd="0" presId="urn:microsoft.com/office/officeart/2005/8/layout/cycle2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80F98393-4553-4652-BF30-3B3C11EFBBBB}" type="presOf" srcId="{BA3372DE-1442-4F59-9A75-A3EF0ED53AE7}" destId="{BCEA3A5B-8D90-4ED3-B9DA-582FE05F5D55}" srcOrd="0" destOrd="0" presId="urn:microsoft.com/office/officeart/2005/8/layout/cycle2"/>
    <dgm:cxn modelId="{F9DE0A97-D8B4-4798-8E05-71BB2FEC9466}" type="presOf" srcId="{059D0552-58B7-4777-8D54-C424280431BE}" destId="{6CF14DDE-43BC-4061-A45D-FAF608DA97AB}" srcOrd="0" destOrd="0" presId="urn:microsoft.com/office/officeart/2005/8/layout/cycle2"/>
    <dgm:cxn modelId="{EA154708-387B-44D8-A5C5-AEE662D9EB96}" type="presOf" srcId="{65AFF18B-20EF-476E-95F7-78B239680AF2}" destId="{A0163827-B905-42F7-ACED-997E2C664876}" srcOrd="1" destOrd="0" presId="urn:microsoft.com/office/officeart/2005/8/layout/cycle2"/>
    <dgm:cxn modelId="{813F2744-F4F0-4CCD-BFDF-E8BB430C62B7}" type="presOf" srcId="{65AFF18B-20EF-476E-95F7-78B239680AF2}" destId="{498FE472-4BB4-4FFE-A7EB-C874A03BB243}" srcOrd="0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420BFE2D-7B38-4AE9-923F-65266D19EE71}" type="presOf" srcId="{1CE3B45B-AEC9-4945-8B93-F8B92C2AE1CA}" destId="{7533495A-46E4-4E46-B50A-8285C00D9C95}" srcOrd="0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E0BEAC93-73E8-4834-B53E-B7D690823F02}" type="presOf" srcId="{12A0E96E-2F28-4AEA-A928-0000002ECD30}" destId="{B7895EA3-806F-4B52-AB26-DB5DE4BE945B}" srcOrd="0" destOrd="0" presId="urn:microsoft.com/office/officeart/2005/8/layout/cycle2"/>
    <dgm:cxn modelId="{4BA5CFD9-82BC-4483-8095-82AB0A214343}" type="presParOf" srcId="{235F2284-AC21-4F73-B49F-540B198A0E6C}" destId="{7533495A-46E4-4E46-B50A-8285C00D9C95}" srcOrd="0" destOrd="0" presId="urn:microsoft.com/office/officeart/2005/8/layout/cycle2"/>
    <dgm:cxn modelId="{ACC1DF3A-F4C6-466E-9899-CED6D5615F76}" type="presParOf" srcId="{235F2284-AC21-4F73-B49F-540B198A0E6C}" destId="{BCEA3A5B-8D90-4ED3-B9DA-582FE05F5D55}" srcOrd="1" destOrd="0" presId="urn:microsoft.com/office/officeart/2005/8/layout/cycle2"/>
    <dgm:cxn modelId="{5C05E20C-E4E6-4B7B-8751-D24BF8B94861}" type="presParOf" srcId="{BCEA3A5B-8D90-4ED3-B9DA-582FE05F5D55}" destId="{F89FE8B4-3BA6-4ECE-802A-12A46DD4A573}" srcOrd="0" destOrd="0" presId="urn:microsoft.com/office/officeart/2005/8/layout/cycle2"/>
    <dgm:cxn modelId="{8B7E9A56-2A87-4086-BA0C-776CF76BFB6F}" type="presParOf" srcId="{235F2284-AC21-4F73-B49F-540B198A0E6C}" destId="{B7895EA3-806F-4B52-AB26-DB5DE4BE945B}" srcOrd="2" destOrd="0" presId="urn:microsoft.com/office/officeart/2005/8/layout/cycle2"/>
    <dgm:cxn modelId="{21AC8050-C521-4050-BE9B-2A355FC3506A}" type="presParOf" srcId="{235F2284-AC21-4F73-B49F-540B198A0E6C}" destId="{6CF14DDE-43BC-4061-A45D-FAF608DA97AB}" srcOrd="3" destOrd="0" presId="urn:microsoft.com/office/officeart/2005/8/layout/cycle2"/>
    <dgm:cxn modelId="{C420C88A-025B-47DC-B5E0-4FD5FC35AF4C}" type="presParOf" srcId="{6CF14DDE-43BC-4061-A45D-FAF608DA97AB}" destId="{18DF4971-F523-480C-AD95-9AE2657307E8}" srcOrd="0" destOrd="0" presId="urn:microsoft.com/office/officeart/2005/8/layout/cycle2"/>
    <dgm:cxn modelId="{5C2C25C3-2100-44E6-A895-6C0785B3A284}" type="presParOf" srcId="{235F2284-AC21-4F73-B49F-540B198A0E6C}" destId="{46B2B3B8-2382-45E0-A9CE-64DCD302A61F}" srcOrd="4" destOrd="0" presId="urn:microsoft.com/office/officeart/2005/8/layout/cycle2"/>
    <dgm:cxn modelId="{80AF7756-402D-4FD0-902A-4B9DEF23965D}" type="presParOf" srcId="{235F2284-AC21-4F73-B49F-540B198A0E6C}" destId="{FD37013C-1FC1-4DC2-A54E-E01F8BF192AB}" srcOrd="5" destOrd="0" presId="urn:microsoft.com/office/officeart/2005/8/layout/cycle2"/>
    <dgm:cxn modelId="{F74AB782-0455-46E4-A5E8-7A13CC864A87}" type="presParOf" srcId="{FD37013C-1FC1-4DC2-A54E-E01F8BF192AB}" destId="{CA1DC864-903B-4A0E-AD0C-D93E55A59A2A}" srcOrd="0" destOrd="0" presId="urn:microsoft.com/office/officeart/2005/8/layout/cycle2"/>
    <dgm:cxn modelId="{1A19DF4F-4447-436F-913D-8C2C00030DDF}" type="presParOf" srcId="{235F2284-AC21-4F73-B49F-540B198A0E6C}" destId="{BF38090A-72DF-40DC-9B1A-8CD37EC2A160}" srcOrd="6" destOrd="0" presId="urn:microsoft.com/office/officeart/2005/8/layout/cycle2"/>
    <dgm:cxn modelId="{C355655D-8B97-4E0F-AB4F-7DC96680A238}" type="presParOf" srcId="{235F2284-AC21-4F73-B49F-540B198A0E6C}" destId="{498FE472-4BB4-4FFE-A7EB-C874A03BB243}" srcOrd="7" destOrd="0" presId="urn:microsoft.com/office/officeart/2005/8/layout/cycle2"/>
    <dgm:cxn modelId="{5A204653-A5C8-43CA-BA71-D5BCB3B1FE7D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EA07E00D-31B9-4DC7-A1B0-EB924A9D7872}" type="presOf" srcId="{622C91DC-6C69-429A-B3C3-8564182D944C}" destId="{BF38090A-72DF-40DC-9B1A-8CD37EC2A160}" srcOrd="0" destOrd="0" presId="urn:microsoft.com/office/officeart/2005/8/layout/cycle2"/>
    <dgm:cxn modelId="{A5DA6051-8606-4613-8A92-967BF7788BBE}" type="presOf" srcId="{63EC9371-6A40-4C37-8AB3-E60C2BC28891}" destId="{235F2284-AC21-4F73-B49F-540B198A0E6C}" srcOrd="0" destOrd="0" presId="urn:microsoft.com/office/officeart/2005/8/layout/cycle2"/>
    <dgm:cxn modelId="{44A4752B-A2B7-4151-BB89-66DCA96C0AC6}" type="presOf" srcId="{059D0552-58B7-4777-8D54-C424280431BE}" destId="{6CF14DDE-43BC-4061-A45D-FAF608DA97AB}" srcOrd="0" destOrd="0" presId="urn:microsoft.com/office/officeart/2005/8/layout/cycle2"/>
    <dgm:cxn modelId="{CE8A6234-1120-4ACF-832A-3BFC9DFED332}" type="presOf" srcId="{BA3372DE-1442-4F59-9A75-A3EF0ED53AE7}" destId="{F89FE8B4-3BA6-4ECE-802A-12A46DD4A573}" srcOrd="1" destOrd="0" presId="urn:microsoft.com/office/officeart/2005/8/layout/cycle2"/>
    <dgm:cxn modelId="{0064068E-9347-4042-A178-F10ED4464A70}" type="presOf" srcId="{059D0552-58B7-4777-8D54-C424280431BE}" destId="{18DF4971-F523-480C-AD95-9AE2657307E8}" srcOrd="1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E36D4093-B026-471E-A16D-C3BD6982CA8C}" type="presOf" srcId="{65AFF18B-20EF-476E-95F7-78B239680AF2}" destId="{A0163827-B905-42F7-ACED-997E2C664876}" srcOrd="1" destOrd="0" presId="urn:microsoft.com/office/officeart/2005/8/layout/cycle2"/>
    <dgm:cxn modelId="{C9F440AE-7E35-4043-BEDD-49D1ACC091D1}" type="presOf" srcId="{12A0E96E-2F28-4AEA-A928-0000002ECD30}" destId="{B7895EA3-806F-4B52-AB26-DB5DE4BE945B}" srcOrd="0" destOrd="0" presId="urn:microsoft.com/office/officeart/2005/8/layout/cycle2"/>
    <dgm:cxn modelId="{2F481845-69B6-450F-96F9-5B575E22BAEF}" type="presOf" srcId="{65AFF18B-20EF-476E-95F7-78B239680AF2}" destId="{498FE472-4BB4-4FFE-A7EB-C874A03BB243}" srcOrd="0" destOrd="0" presId="urn:microsoft.com/office/officeart/2005/8/layout/cycle2"/>
    <dgm:cxn modelId="{C6F67B88-1CB0-4D05-9F18-34A772DC687B}" type="presOf" srcId="{1CE3B45B-AEC9-4945-8B93-F8B92C2AE1CA}" destId="{7533495A-46E4-4E46-B50A-8285C00D9C95}" srcOrd="0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EF946E39-5AD0-49B7-9FEB-82CCA13A0D28}" type="presOf" srcId="{EECDD085-2599-44DD-842D-82F99877E531}" destId="{FD37013C-1FC1-4DC2-A54E-E01F8BF192AB}" srcOrd="0" destOrd="0" presId="urn:microsoft.com/office/officeart/2005/8/layout/cycle2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93A4857B-B85D-4C59-8F6F-C07C699969FE}" type="presOf" srcId="{EECDD085-2599-44DD-842D-82F99877E531}" destId="{CA1DC864-903B-4A0E-AD0C-D93E55A59A2A}" srcOrd="1" destOrd="0" presId="urn:microsoft.com/office/officeart/2005/8/layout/cycle2"/>
    <dgm:cxn modelId="{5340ADB5-440D-4CFC-9C7F-6CB669751EC6}" type="presOf" srcId="{BA3372DE-1442-4F59-9A75-A3EF0ED53AE7}" destId="{BCEA3A5B-8D90-4ED3-B9DA-582FE05F5D55}" srcOrd="0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F2B4BEAC-DA31-433E-B39F-58ECED7817A0}" type="presOf" srcId="{1E99A757-BF84-4B8A-982D-BC8743691389}" destId="{46B2B3B8-2382-45E0-A9CE-64DCD302A61F}" srcOrd="0" destOrd="0" presId="urn:microsoft.com/office/officeart/2005/8/layout/cycle2"/>
    <dgm:cxn modelId="{35EBDCD1-06D6-4E51-AE4C-0945CF89949E}" type="presParOf" srcId="{235F2284-AC21-4F73-B49F-540B198A0E6C}" destId="{7533495A-46E4-4E46-B50A-8285C00D9C95}" srcOrd="0" destOrd="0" presId="urn:microsoft.com/office/officeart/2005/8/layout/cycle2"/>
    <dgm:cxn modelId="{F6BDD4B6-D7BC-4686-9565-40D7C98740F3}" type="presParOf" srcId="{235F2284-AC21-4F73-B49F-540B198A0E6C}" destId="{BCEA3A5B-8D90-4ED3-B9DA-582FE05F5D55}" srcOrd="1" destOrd="0" presId="urn:microsoft.com/office/officeart/2005/8/layout/cycle2"/>
    <dgm:cxn modelId="{C8FB7EF4-9F91-4BB4-A805-70DF3D26FACE}" type="presParOf" srcId="{BCEA3A5B-8D90-4ED3-B9DA-582FE05F5D55}" destId="{F89FE8B4-3BA6-4ECE-802A-12A46DD4A573}" srcOrd="0" destOrd="0" presId="urn:microsoft.com/office/officeart/2005/8/layout/cycle2"/>
    <dgm:cxn modelId="{2001A26C-4DF0-41F8-85F2-265AC924505D}" type="presParOf" srcId="{235F2284-AC21-4F73-B49F-540B198A0E6C}" destId="{B7895EA3-806F-4B52-AB26-DB5DE4BE945B}" srcOrd="2" destOrd="0" presId="urn:microsoft.com/office/officeart/2005/8/layout/cycle2"/>
    <dgm:cxn modelId="{ECDAB5E0-3689-4BB6-8901-5D3E6EFB1349}" type="presParOf" srcId="{235F2284-AC21-4F73-B49F-540B198A0E6C}" destId="{6CF14DDE-43BC-4061-A45D-FAF608DA97AB}" srcOrd="3" destOrd="0" presId="urn:microsoft.com/office/officeart/2005/8/layout/cycle2"/>
    <dgm:cxn modelId="{23897A4E-3C3A-440A-A1B4-57C734F2DE2D}" type="presParOf" srcId="{6CF14DDE-43BC-4061-A45D-FAF608DA97AB}" destId="{18DF4971-F523-480C-AD95-9AE2657307E8}" srcOrd="0" destOrd="0" presId="urn:microsoft.com/office/officeart/2005/8/layout/cycle2"/>
    <dgm:cxn modelId="{D3FF172B-459F-45C8-A793-6C8198302E20}" type="presParOf" srcId="{235F2284-AC21-4F73-B49F-540B198A0E6C}" destId="{46B2B3B8-2382-45E0-A9CE-64DCD302A61F}" srcOrd="4" destOrd="0" presId="urn:microsoft.com/office/officeart/2005/8/layout/cycle2"/>
    <dgm:cxn modelId="{7AB3943F-ED46-491F-96F4-CFBC71382582}" type="presParOf" srcId="{235F2284-AC21-4F73-B49F-540B198A0E6C}" destId="{FD37013C-1FC1-4DC2-A54E-E01F8BF192AB}" srcOrd="5" destOrd="0" presId="urn:microsoft.com/office/officeart/2005/8/layout/cycle2"/>
    <dgm:cxn modelId="{064F02A0-A078-4C72-B805-C0FF5503E81B}" type="presParOf" srcId="{FD37013C-1FC1-4DC2-A54E-E01F8BF192AB}" destId="{CA1DC864-903B-4A0E-AD0C-D93E55A59A2A}" srcOrd="0" destOrd="0" presId="urn:microsoft.com/office/officeart/2005/8/layout/cycle2"/>
    <dgm:cxn modelId="{48BC3005-7F52-4517-8375-5B948BFA781F}" type="presParOf" srcId="{235F2284-AC21-4F73-B49F-540B198A0E6C}" destId="{BF38090A-72DF-40DC-9B1A-8CD37EC2A160}" srcOrd="6" destOrd="0" presId="urn:microsoft.com/office/officeart/2005/8/layout/cycle2"/>
    <dgm:cxn modelId="{D41EB6AA-6111-441E-B43F-22BC2AD6686E}" type="presParOf" srcId="{235F2284-AC21-4F73-B49F-540B198A0E6C}" destId="{498FE472-4BB4-4FFE-A7EB-C874A03BB243}" srcOrd="7" destOrd="0" presId="urn:microsoft.com/office/officeart/2005/8/layout/cycle2"/>
    <dgm:cxn modelId="{660E45B2-75D0-4880-9BA9-6162D737FA67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3893F538-C4EF-4BE7-92AA-DEC36F9715F4}" type="presOf" srcId="{BA3372DE-1442-4F59-9A75-A3EF0ED53AE7}" destId="{F89FE8B4-3BA6-4ECE-802A-12A46DD4A573}" srcOrd="1" destOrd="0" presId="urn:microsoft.com/office/officeart/2005/8/layout/cycle2"/>
    <dgm:cxn modelId="{D1501C00-CB11-43A0-86A8-0AE222B2D40B}" type="presOf" srcId="{1E99A757-BF84-4B8A-982D-BC8743691389}" destId="{46B2B3B8-2382-45E0-A9CE-64DCD302A61F}" srcOrd="0" destOrd="0" presId="urn:microsoft.com/office/officeart/2005/8/layout/cycle2"/>
    <dgm:cxn modelId="{9628E8E2-7468-43C6-892E-21C6C62EEC06}" type="presOf" srcId="{65AFF18B-20EF-476E-95F7-78B239680AF2}" destId="{498FE472-4BB4-4FFE-A7EB-C874A03BB243}" srcOrd="0" destOrd="0" presId="urn:microsoft.com/office/officeart/2005/8/layout/cycle2"/>
    <dgm:cxn modelId="{857AE260-04B0-421B-8F30-73C57729F908}" type="presOf" srcId="{059D0552-58B7-4777-8D54-C424280431BE}" destId="{6CF14DDE-43BC-4061-A45D-FAF608DA97AB}" srcOrd="0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E804AD5F-5D94-4BCA-8550-1C34E731676F}" type="presOf" srcId="{059D0552-58B7-4777-8D54-C424280431BE}" destId="{18DF4971-F523-480C-AD95-9AE2657307E8}" srcOrd="1" destOrd="0" presId="urn:microsoft.com/office/officeart/2005/8/layout/cycle2"/>
    <dgm:cxn modelId="{529E728B-D793-4212-90D0-944806F99809}" type="presOf" srcId="{622C91DC-6C69-429A-B3C3-8564182D944C}" destId="{BF38090A-72DF-40DC-9B1A-8CD37EC2A160}" srcOrd="0" destOrd="0" presId="urn:microsoft.com/office/officeart/2005/8/layout/cycle2"/>
    <dgm:cxn modelId="{A687E032-F72A-45AF-ABA5-72DC1F9BB66B}" type="presOf" srcId="{EECDD085-2599-44DD-842D-82F99877E531}" destId="{CA1DC864-903B-4A0E-AD0C-D93E55A59A2A}" srcOrd="1" destOrd="0" presId="urn:microsoft.com/office/officeart/2005/8/layout/cycle2"/>
    <dgm:cxn modelId="{D662ABB1-1F87-46DF-B831-6467F9B89B57}" type="presOf" srcId="{EECDD085-2599-44DD-842D-82F99877E531}" destId="{FD37013C-1FC1-4DC2-A54E-E01F8BF192AB}" srcOrd="0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AA2A3C8A-2C15-41BF-9C69-80D0E1990DDD}" type="presOf" srcId="{65AFF18B-20EF-476E-95F7-78B239680AF2}" destId="{A0163827-B905-42F7-ACED-997E2C664876}" srcOrd="1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91800C6B-90A8-4FFF-93B6-FE1F2C93CD27}" type="presOf" srcId="{12A0E96E-2F28-4AEA-A928-0000002ECD30}" destId="{B7895EA3-806F-4B52-AB26-DB5DE4BE945B}" srcOrd="0" destOrd="0" presId="urn:microsoft.com/office/officeart/2005/8/layout/cycle2"/>
    <dgm:cxn modelId="{A5F5E99C-90EB-43B6-BF1A-CF48F5589E53}" type="presOf" srcId="{63EC9371-6A40-4C37-8AB3-E60C2BC28891}" destId="{235F2284-AC21-4F73-B49F-540B198A0E6C}" srcOrd="0" destOrd="0" presId="urn:microsoft.com/office/officeart/2005/8/layout/cycle2"/>
    <dgm:cxn modelId="{25FE4D79-3D91-444C-BC96-3DAACE02520F}" type="presOf" srcId="{BA3372DE-1442-4F59-9A75-A3EF0ED53AE7}" destId="{BCEA3A5B-8D90-4ED3-B9DA-582FE05F5D55}" srcOrd="0" destOrd="0" presId="urn:microsoft.com/office/officeart/2005/8/layout/cycle2"/>
    <dgm:cxn modelId="{D63B3C85-53D6-4DE4-BE9D-2ADCFA331E68}" type="presOf" srcId="{1CE3B45B-AEC9-4945-8B93-F8B92C2AE1CA}" destId="{7533495A-46E4-4E46-B50A-8285C00D9C95}" srcOrd="0" destOrd="0" presId="urn:microsoft.com/office/officeart/2005/8/layout/cycle2"/>
    <dgm:cxn modelId="{6C51D95F-82F0-42D9-9826-A3D224A1BD6C}" type="presParOf" srcId="{235F2284-AC21-4F73-B49F-540B198A0E6C}" destId="{7533495A-46E4-4E46-B50A-8285C00D9C95}" srcOrd="0" destOrd="0" presId="urn:microsoft.com/office/officeart/2005/8/layout/cycle2"/>
    <dgm:cxn modelId="{7802304B-1377-4EA3-8CA5-C632EFD5B3DD}" type="presParOf" srcId="{235F2284-AC21-4F73-B49F-540B198A0E6C}" destId="{BCEA3A5B-8D90-4ED3-B9DA-582FE05F5D55}" srcOrd="1" destOrd="0" presId="urn:microsoft.com/office/officeart/2005/8/layout/cycle2"/>
    <dgm:cxn modelId="{5EE4468D-F36D-4347-BEE4-48394B6E7A98}" type="presParOf" srcId="{BCEA3A5B-8D90-4ED3-B9DA-582FE05F5D55}" destId="{F89FE8B4-3BA6-4ECE-802A-12A46DD4A573}" srcOrd="0" destOrd="0" presId="urn:microsoft.com/office/officeart/2005/8/layout/cycle2"/>
    <dgm:cxn modelId="{4971B143-DB02-4618-8ECB-77E03AE9DD69}" type="presParOf" srcId="{235F2284-AC21-4F73-B49F-540B198A0E6C}" destId="{B7895EA3-806F-4B52-AB26-DB5DE4BE945B}" srcOrd="2" destOrd="0" presId="urn:microsoft.com/office/officeart/2005/8/layout/cycle2"/>
    <dgm:cxn modelId="{C6B9A097-321E-4035-8B43-8CCEF8189E0C}" type="presParOf" srcId="{235F2284-AC21-4F73-B49F-540B198A0E6C}" destId="{6CF14DDE-43BC-4061-A45D-FAF608DA97AB}" srcOrd="3" destOrd="0" presId="urn:microsoft.com/office/officeart/2005/8/layout/cycle2"/>
    <dgm:cxn modelId="{97A9C557-2B4A-4B4B-A043-7268997B262D}" type="presParOf" srcId="{6CF14DDE-43BC-4061-A45D-FAF608DA97AB}" destId="{18DF4971-F523-480C-AD95-9AE2657307E8}" srcOrd="0" destOrd="0" presId="urn:microsoft.com/office/officeart/2005/8/layout/cycle2"/>
    <dgm:cxn modelId="{9B967317-3847-481E-8CB1-8B653755103D}" type="presParOf" srcId="{235F2284-AC21-4F73-B49F-540B198A0E6C}" destId="{46B2B3B8-2382-45E0-A9CE-64DCD302A61F}" srcOrd="4" destOrd="0" presId="urn:microsoft.com/office/officeart/2005/8/layout/cycle2"/>
    <dgm:cxn modelId="{6A9AE34E-BFE9-44D9-A352-E8588070175C}" type="presParOf" srcId="{235F2284-AC21-4F73-B49F-540B198A0E6C}" destId="{FD37013C-1FC1-4DC2-A54E-E01F8BF192AB}" srcOrd="5" destOrd="0" presId="urn:microsoft.com/office/officeart/2005/8/layout/cycle2"/>
    <dgm:cxn modelId="{8D88B1DD-DBFA-451B-9738-F4BB9ED9A724}" type="presParOf" srcId="{FD37013C-1FC1-4DC2-A54E-E01F8BF192AB}" destId="{CA1DC864-903B-4A0E-AD0C-D93E55A59A2A}" srcOrd="0" destOrd="0" presId="urn:microsoft.com/office/officeart/2005/8/layout/cycle2"/>
    <dgm:cxn modelId="{997A3F5E-722D-4DC8-B0BE-7EA4CAC81C9E}" type="presParOf" srcId="{235F2284-AC21-4F73-B49F-540B198A0E6C}" destId="{BF38090A-72DF-40DC-9B1A-8CD37EC2A160}" srcOrd="6" destOrd="0" presId="urn:microsoft.com/office/officeart/2005/8/layout/cycle2"/>
    <dgm:cxn modelId="{B79E43BB-7120-4361-A0C7-F90A2BA038D3}" type="presParOf" srcId="{235F2284-AC21-4F73-B49F-540B198A0E6C}" destId="{498FE472-4BB4-4FFE-A7EB-C874A03BB243}" srcOrd="7" destOrd="0" presId="urn:microsoft.com/office/officeart/2005/8/layout/cycle2"/>
    <dgm:cxn modelId="{9E6441A4-4378-4D13-A1B3-6B53B7D06AAB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70594A0-48EF-47A1-9F33-4A04220E63C6}" type="presOf" srcId="{1CE3B45B-AEC9-4945-8B93-F8B92C2AE1CA}" destId="{7533495A-46E4-4E46-B50A-8285C00D9C95}" srcOrd="0" destOrd="0" presId="urn:microsoft.com/office/officeart/2005/8/layout/cycle2"/>
    <dgm:cxn modelId="{2E5D20E9-E40D-4D9F-95EB-6156258D21F6}" type="presOf" srcId="{63EC9371-6A40-4C37-8AB3-E60C2BC28891}" destId="{235F2284-AC21-4F73-B49F-540B198A0E6C}" srcOrd="0" destOrd="0" presId="urn:microsoft.com/office/officeart/2005/8/layout/cycle2"/>
    <dgm:cxn modelId="{F687EADC-2819-4604-A3B1-12A426C6154D}" type="presOf" srcId="{059D0552-58B7-4777-8D54-C424280431BE}" destId="{6CF14DDE-43BC-4061-A45D-FAF608DA97AB}" srcOrd="0" destOrd="0" presId="urn:microsoft.com/office/officeart/2005/8/layout/cycle2"/>
    <dgm:cxn modelId="{E41E03CF-E923-41D2-8881-FFE13F1581A7}" type="presOf" srcId="{65AFF18B-20EF-476E-95F7-78B239680AF2}" destId="{498FE472-4BB4-4FFE-A7EB-C874A03BB243}" srcOrd="0" destOrd="0" presId="urn:microsoft.com/office/officeart/2005/8/layout/cycle2"/>
    <dgm:cxn modelId="{3F4B2873-81DA-45FE-8A08-DB3A11CC840F}" type="presOf" srcId="{1E99A757-BF84-4B8A-982D-BC8743691389}" destId="{46B2B3B8-2382-45E0-A9CE-64DCD302A61F}" srcOrd="0" destOrd="0" presId="urn:microsoft.com/office/officeart/2005/8/layout/cycle2"/>
    <dgm:cxn modelId="{0B65266E-7EA3-4996-B3F8-BCE166B542F7}" type="presOf" srcId="{12A0E96E-2F28-4AEA-A928-0000002ECD30}" destId="{B7895EA3-806F-4B52-AB26-DB5DE4BE945B}" srcOrd="0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ACE9780D-035C-4BFC-99C1-87ECECCE4496}" type="presOf" srcId="{622C91DC-6C69-429A-B3C3-8564182D944C}" destId="{BF38090A-72DF-40DC-9B1A-8CD37EC2A160}" srcOrd="0" destOrd="0" presId="urn:microsoft.com/office/officeart/2005/8/layout/cycle2"/>
    <dgm:cxn modelId="{0A36BB55-01A3-4D98-8B4D-569E463038CF}" type="presOf" srcId="{059D0552-58B7-4777-8D54-C424280431BE}" destId="{18DF4971-F523-480C-AD95-9AE2657307E8}" srcOrd="1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B7499248-0887-49B9-8ABD-F842EFC90F16}" type="presOf" srcId="{BA3372DE-1442-4F59-9A75-A3EF0ED53AE7}" destId="{F89FE8B4-3BA6-4ECE-802A-12A46DD4A573}" srcOrd="1" destOrd="0" presId="urn:microsoft.com/office/officeart/2005/8/layout/cycle2"/>
    <dgm:cxn modelId="{21FB3E68-3BBF-401B-A42F-419EAA2B1BF1}" type="presOf" srcId="{EECDD085-2599-44DD-842D-82F99877E531}" destId="{FD37013C-1FC1-4DC2-A54E-E01F8BF192AB}" srcOrd="0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D79DF5A1-0A78-4F6E-9646-2A3D9A359B67}" type="presOf" srcId="{EECDD085-2599-44DD-842D-82F99877E531}" destId="{CA1DC864-903B-4A0E-AD0C-D93E55A59A2A}" srcOrd="1" destOrd="0" presId="urn:microsoft.com/office/officeart/2005/8/layout/cycle2"/>
    <dgm:cxn modelId="{0A12DE40-6603-4B9B-9DF5-C41EBAFCC161}" type="presOf" srcId="{BA3372DE-1442-4F59-9A75-A3EF0ED53AE7}" destId="{BCEA3A5B-8D90-4ED3-B9DA-582FE05F5D55}" srcOrd="0" destOrd="0" presId="urn:microsoft.com/office/officeart/2005/8/layout/cycle2"/>
    <dgm:cxn modelId="{82F2A4E3-324F-4C24-9722-988E094B6D4E}" type="presOf" srcId="{65AFF18B-20EF-476E-95F7-78B239680AF2}" destId="{A0163827-B905-42F7-ACED-997E2C664876}" srcOrd="1" destOrd="0" presId="urn:microsoft.com/office/officeart/2005/8/layout/cycle2"/>
    <dgm:cxn modelId="{B07BA90D-9FB2-48F0-A704-2F5F3BB905B1}" type="presParOf" srcId="{235F2284-AC21-4F73-B49F-540B198A0E6C}" destId="{7533495A-46E4-4E46-B50A-8285C00D9C95}" srcOrd="0" destOrd="0" presId="urn:microsoft.com/office/officeart/2005/8/layout/cycle2"/>
    <dgm:cxn modelId="{8329D643-3B89-4FF6-B365-5DF713DA6F57}" type="presParOf" srcId="{235F2284-AC21-4F73-B49F-540B198A0E6C}" destId="{BCEA3A5B-8D90-4ED3-B9DA-582FE05F5D55}" srcOrd="1" destOrd="0" presId="urn:microsoft.com/office/officeart/2005/8/layout/cycle2"/>
    <dgm:cxn modelId="{9BECCCB0-813F-4264-8EB3-BE4EC6A1833D}" type="presParOf" srcId="{BCEA3A5B-8D90-4ED3-B9DA-582FE05F5D55}" destId="{F89FE8B4-3BA6-4ECE-802A-12A46DD4A573}" srcOrd="0" destOrd="0" presId="urn:microsoft.com/office/officeart/2005/8/layout/cycle2"/>
    <dgm:cxn modelId="{B990DF23-A294-4217-A2FC-32BB379AF882}" type="presParOf" srcId="{235F2284-AC21-4F73-B49F-540B198A0E6C}" destId="{B7895EA3-806F-4B52-AB26-DB5DE4BE945B}" srcOrd="2" destOrd="0" presId="urn:microsoft.com/office/officeart/2005/8/layout/cycle2"/>
    <dgm:cxn modelId="{C781C384-9BBA-4103-868C-42ACE05A368A}" type="presParOf" srcId="{235F2284-AC21-4F73-B49F-540B198A0E6C}" destId="{6CF14DDE-43BC-4061-A45D-FAF608DA97AB}" srcOrd="3" destOrd="0" presId="urn:microsoft.com/office/officeart/2005/8/layout/cycle2"/>
    <dgm:cxn modelId="{B0EF9B9E-C6F7-4B15-9590-6D3DD48BD56F}" type="presParOf" srcId="{6CF14DDE-43BC-4061-A45D-FAF608DA97AB}" destId="{18DF4971-F523-480C-AD95-9AE2657307E8}" srcOrd="0" destOrd="0" presId="urn:microsoft.com/office/officeart/2005/8/layout/cycle2"/>
    <dgm:cxn modelId="{F2D9D04F-4052-44A9-A2E3-DCB2969DDC6C}" type="presParOf" srcId="{235F2284-AC21-4F73-B49F-540B198A0E6C}" destId="{46B2B3B8-2382-45E0-A9CE-64DCD302A61F}" srcOrd="4" destOrd="0" presId="urn:microsoft.com/office/officeart/2005/8/layout/cycle2"/>
    <dgm:cxn modelId="{454B2372-AD09-4C4E-86E0-CC6C58B3B90E}" type="presParOf" srcId="{235F2284-AC21-4F73-B49F-540B198A0E6C}" destId="{FD37013C-1FC1-4DC2-A54E-E01F8BF192AB}" srcOrd="5" destOrd="0" presId="urn:microsoft.com/office/officeart/2005/8/layout/cycle2"/>
    <dgm:cxn modelId="{3F072CA2-05EE-4827-9A51-F033C504EF36}" type="presParOf" srcId="{FD37013C-1FC1-4DC2-A54E-E01F8BF192AB}" destId="{CA1DC864-903B-4A0E-AD0C-D93E55A59A2A}" srcOrd="0" destOrd="0" presId="urn:microsoft.com/office/officeart/2005/8/layout/cycle2"/>
    <dgm:cxn modelId="{F99788B4-C19B-48CA-AE7E-B5FCA52F2E7A}" type="presParOf" srcId="{235F2284-AC21-4F73-B49F-540B198A0E6C}" destId="{BF38090A-72DF-40DC-9B1A-8CD37EC2A160}" srcOrd="6" destOrd="0" presId="urn:microsoft.com/office/officeart/2005/8/layout/cycle2"/>
    <dgm:cxn modelId="{ACB34A9B-9836-4DD3-B223-1D27583A750E}" type="presParOf" srcId="{235F2284-AC21-4F73-B49F-540B198A0E6C}" destId="{498FE472-4BB4-4FFE-A7EB-C874A03BB243}" srcOrd="7" destOrd="0" presId="urn:microsoft.com/office/officeart/2005/8/layout/cycle2"/>
    <dgm:cxn modelId="{91D9C23D-DFE5-49B1-9FBE-43D79B02C466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392E6E6C-CC65-428A-8FC2-76D9DF26825A}" type="presOf" srcId="{EECDD085-2599-44DD-842D-82F99877E531}" destId="{FD37013C-1FC1-4DC2-A54E-E01F8BF192AB}" srcOrd="0" destOrd="0" presId="urn:microsoft.com/office/officeart/2005/8/layout/cycle2"/>
    <dgm:cxn modelId="{0579574E-181F-41DE-B1C8-EABEBF0A2A55}" type="presOf" srcId="{65AFF18B-20EF-476E-95F7-78B239680AF2}" destId="{498FE472-4BB4-4FFE-A7EB-C874A03BB243}" srcOrd="0" destOrd="0" presId="urn:microsoft.com/office/officeart/2005/8/layout/cycle2"/>
    <dgm:cxn modelId="{97A3850A-8328-4B5A-BDE6-EC4D1602394D}" type="presOf" srcId="{1CE3B45B-AEC9-4945-8B93-F8B92C2AE1CA}" destId="{7533495A-46E4-4E46-B50A-8285C00D9C95}" srcOrd="0" destOrd="0" presId="urn:microsoft.com/office/officeart/2005/8/layout/cycle2"/>
    <dgm:cxn modelId="{B10F7281-67D9-4B30-B084-EA443CB7B8FB}" type="presOf" srcId="{EECDD085-2599-44DD-842D-82F99877E531}" destId="{CA1DC864-903B-4A0E-AD0C-D93E55A59A2A}" srcOrd="1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A02C1A67-E6D4-4961-B98B-4F4D7310EDA0}" type="presOf" srcId="{12A0E96E-2F28-4AEA-A928-0000002ECD30}" destId="{B7895EA3-806F-4B52-AB26-DB5DE4BE945B}" srcOrd="0" destOrd="0" presId="urn:microsoft.com/office/officeart/2005/8/layout/cycle2"/>
    <dgm:cxn modelId="{9BD669BA-3970-497B-A46E-31CD022CD7C2}" type="presOf" srcId="{63EC9371-6A40-4C37-8AB3-E60C2BC28891}" destId="{235F2284-AC21-4F73-B49F-540B198A0E6C}" srcOrd="0" destOrd="0" presId="urn:microsoft.com/office/officeart/2005/8/layout/cycle2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A191F5C5-695C-44E3-A4E7-31EB8D6B6A54}" type="presOf" srcId="{65AFF18B-20EF-476E-95F7-78B239680AF2}" destId="{A0163827-B905-42F7-ACED-997E2C664876}" srcOrd="1" destOrd="0" presId="urn:microsoft.com/office/officeart/2005/8/layout/cycle2"/>
    <dgm:cxn modelId="{643A39C5-79EB-47CB-A363-2E56E1427299}" type="presOf" srcId="{622C91DC-6C69-429A-B3C3-8564182D944C}" destId="{BF38090A-72DF-40DC-9B1A-8CD37EC2A160}" srcOrd="0" destOrd="0" presId="urn:microsoft.com/office/officeart/2005/8/layout/cycle2"/>
    <dgm:cxn modelId="{F19DE3C3-FF17-4CE0-8F52-9D7480A22816}" type="presOf" srcId="{1E99A757-BF84-4B8A-982D-BC8743691389}" destId="{46B2B3B8-2382-45E0-A9CE-64DCD302A61F}" srcOrd="0" destOrd="0" presId="urn:microsoft.com/office/officeart/2005/8/layout/cycle2"/>
    <dgm:cxn modelId="{067DE3FA-53D7-4943-90EB-C21B0CF432B3}" type="presOf" srcId="{059D0552-58B7-4777-8D54-C424280431BE}" destId="{6CF14DDE-43BC-4061-A45D-FAF608DA97AB}" srcOrd="0" destOrd="0" presId="urn:microsoft.com/office/officeart/2005/8/layout/cycle2"/>
    <dgm:cxn modelId="{105A7E35-29F9-4CD6-846C-7978708B5F4C}" type="presOf" srcId="{BA3372DE-1442-4F59-9A75-A3EF0ED53AE7}" destId="{F89FE8B4-3BA6-4ECE-802A-12A46DD4A573}" srcOrd="1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EF151DA4-3388-469B-AB49-D1D321257B9A}" type="presOf" srcId="{BA3372DE-1442-4F59-9A75-A3EF0ED53AE7}" destId="{BCEA3A5B-8D90-4ED3-B9DA-582FE05F5D55}" srcOrd="0" destOrd="0" presId="urn:microsoft.com/office/officeart/2005/8/layout/cycle2"/>
    <dgm:cxn modelId="{D147E5FD-DD32-459A-87E1-11667C331274}" type="presOf" srcId="{059D0552-58B7-4777-8D54-C424280431BE}" destId="{18DF4971-F523-480C-AD95-9AE2657307E8}" srcOrd="1" destOrd="0" presId="urn:microsoft.com/office/officeart/2005/8/layout/cycle2"/>
    <dgm:cxn modelId="{2CB7F971-9472-4D98-A1EA-CFEFCB9272B8}" type="presParOf" srcId="{235F2284-AC21-4F73-B49F-540B198A0E6C}" destId="{7533495A-46E4-4E46-B50A-8285C00D9C95}" srcOrd="0" destOrd="0" presId="urn:microsoft.com/office/officeart/2005/8/layout/cycle2"/>
    <dgm:cxn modelId="{585F5332-E92D-47C0-9C81-0D35649E753E}" type="presParOf" srcId="{235F2284-AC21-4F73-B49F-540B198A0E6C}" destId="{BCEA3A5B-8D90-4ED3-B9DA-582FE05F5D55}" srcOrd="1" destOrd="0" presId="urn:microsoft.com/office/officeart/2005/8/layout/cycle2"/>
    <dgm:cxn modelId="{33D70179-0F6F-4468-935B-A904FB781B54}" type="presParOf" srcId="{BCEA3A5B-8D90-4ED3-B9DA-582FE05F5D55}" destId="{F89FE8B4-3BA6-4ECE-802A-12A46DD4A573}" srcOrd="0" destOrd="0" presId="urn:microsoft.com/office/officeart/2005/8/layout/cycle2"/>
    <dgm:cxn modelId="{4B4A92DD-9FAC-458E-9005-A675093E4E2F}" type="presParOf" srcId="{235F2284-AC21-4F73-B49F-540B198A0E6C}" destId="{B7895EA3-806F-4B52-AB26-DB5DE4BE945B}" srcOrd="2" destOrd="0" presId="urn:microsoft.com/office/officeart/2005/8/layout/cycle2"/>
    <dgm:cxn modelId="{401196D5-AB69-49F9-9935-7E447DB3B852}" type="presParOf" srcId="{235F2284-AC21-4F73-B49F-540B198A0E6C}" destId="{6CF14DDE-43BC-4061-A45D-FAF608DA97AB}" srcOrd="3" destOrd="0" presId="urn:microsoft.com/office/officeart/2005/8/layout/cycle2"/>
    <dgm:cxn modelId="{7A274112-F2BA-4ABE-9FD1-E379ED91D07D}" type="presParOf" srcId="{6CF14DDE-43BC-4061-A45D-FAF608DA97AB}" destId="{18DF4971-F523-480C-AD95-9AE2657307E8}" srcOrd="0" destOrd="0" presId="urn:microsoft.com/office/officeart/2005/8/layout/cycle2"/>
    <dgm:cxn modelId="{259E9C84-0DFE-4EE3-8BC3-332E0E41C1AF}" type="presParOf" srcId="{235F2284-AC21-4F73-B49F-540B198A0E6C}" destId="{46B2B3B8-2382-45E0-A9CE-64DCD302A61F}" srcOrd="4" destOrd="0" presId="urn:microsoft.com/office/officeart/2005/8/layout/cycle2"/>
    <dgm:cxn modelId="{94C92445-BB04-4E2D-9CA2-24E010389E23}" type="presParOf" srcId="{235F2284-AC21-4F73-B49F-540B198A0E6C}" destId="{FD37013C-1FC1-4DC2-A54E-E01F8BF192AB}" srcOrd="5" destOrd="0" presId="urn:microsoft.com/office/officeart/2005/8/layout/cycle2"/>
    <dgm:cxn modelId="{28377485-EDE4-4EEC-9C9E-F2AB46617DFD}" type="presParOf" srcId="{FD37013C-1FC1-4DC2-A54E-E01F8BF192AB}" destId="{CA1DC864-903B-4A0E-AD0C-D93E55A59A2A}" srcOrd="0" destOrd="0" presId="urn:microsoft.com/office/officeart/2005/8/layout/cycle2"/>
    <dgm:cxn modelId="{1FA9675A-2A2B-4C3B-B310-4D0B9ECB002C}" type="presParOf" srcId="{235F2284-AC21-4F73-B49F-540B198A0E6C}" destId="{BF38090A-72DF-40DC-9B1A-8CD37EC2A160}" srcOrd="6" destOrd="0" presId="urn:microsoft.com/office/officeart/2005/8/layout/cycle2"/>
    <dgm:cxn modelId="{BB8AA933-3EEF-4582-8DAC-ECF213EC3D3E}" type="presParOf" srcId="{235F2284-AC21-4F73-B49F-540B198A0E6C}" destId="{498FE472-4BB4-4FFE-A7EB-C874A03BB243}" srcOrd="7" destOrd="0" presId="urn:microsoft.com/office/officeart/2005/8/layout/cycle2"/>
    <dgm:cxn modelId="{388CE8D1-835E-49DE-845A-656C7697C946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EC9371-6A40-4C37-8AB3-E60C2BC28891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3B45B-AEC9-4945-8B93-F8B92C2AE1CA}">
      <dgm:prSet phldrT="[Text]"/>
      <dgm:spPr/>
      <dgm:t>
        <a:bodyPr/>
        <a:lstStyle/>
        <a:p>
          <a:r>
            <a:rPr lang="en-US" b="1" dirty="0" smtClean="0"/>
            <a:t>Detection</a:t>
          </a:r>
          <a:endParaRPr lang="en-US" b="1" dirty="0"/>
        </a:p>
      </dgm:t>
    </dgm:pt>
    <dgm:pt modelId="{5ACEEEFB-A36B-47B2-A235-DAC0353FC1C3}" type="parTrans" cxnId="{C6B868BA-C75D-4ABF-9683-1ED689E75012}">
      <dgm:prSet/>
      <dgm:spPr/>
      <dgm:t>
        <a:bodyPr/>
        <a:lstStyle/>
        <a:p>
          <a:endParaRPr lang="en-US"/>
        </a:p>
      </dgm:t>
    </dgm:pt>
    <dgm:pt modelId="{BA3372DE-1442-4F59-9A75-A3EF0ED53AE7}" type="sibTrans" cxnId="{C6B868BA-C75D-4ABF-9683-1ED689E75012}">
      <dgm:prSet/>
      <dgm:spPr/>
      <dgm:t>
        <a:bodyPr/>
        <a:lstStyle/>
        <a:p>
          <a:endParaRPr lang="en-US"/>
        </a:p>
      </dgm:t>
    </dgm:pt>
    <dgm:pt modelId="{12A0E96E-2F28-4AEA-A928-0000002ECD30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Triage</a:t>
          </a:r>
          <a:endParaRPr lang="en-US" b="1" dirty="0">
            <a:solidFill>
              <a:schemeClr val="tx1"/>
            </a:solidFill>
          </a:endParaRPr>
        </a:p>
      </dgm:t>
    </dgm:pt>
    <dgm:pt modelId="{1C5DD776-395B-492D-8EA5-076691D9CCD4}" type="parTrans" cxnId="{AED9243A-9760-414B-9E55-FAEE248B5ACD}">
      <dgm:prSet/>
      <dgm:spPr/>
      <dgm:t>
        <a:bodyPr/>
        <a:lstStyle/>
        <a:p>
          <a:endParaRPr lang="en-US"/>
        </a:p>
      </dgm:t>
    </dgm:pt>
    <dgm:pt modelId="{059D0552-58B7-4777-8D54-C424280431BE}" type="sibTrans" cxnId="{AED9243A-9760-414B-9E55-FAEE248B5AC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E99A757-BF84-4B8A-982D-BC8743691389}">
      <dgm:prSet phldrT="[Text]"/>
      <dgm:spPr/>
      <dgm:t>
        <a:bodyPr/>
        <a:lstStyle/>
        <a:p>
          <a:r>
            <a:rPr lang="en-US" b="1" dirty="0" smtClean="0"/>
            <a:t>Analysis or other Response</a:t>
          </a:r>
          <a:endParaRPr lang="en-US" b="1" dirty="0"/>
        </a:p>
      </dgm:t>
    </dgm:pt>
    <dgm:pt modelId="{68E921FC-D61D-4DF5-AFA2-F1114984E7C2}" type="parTrans" cxnId="{F9F9E0A8-E6DA-4909-A57D-3B29D3D061F7}">
      <dgm:prSet/>
      <dgm:spPr/>
      <dgm:t>
        <a:bodyPr/>
        <a:lstStyle/>
        <a:p>
          <a:endParaRPr lang="en-US"/>
        </a:p>
      </dgm:t>
    </dgm:pt>
    <dgm:pt modelId="{EECDD085-2599-44DD-842D-82F99877E531}" type="sibTrans" cxnId="{F9F9E0A8-E6DA-4909-A57D-3B29D3D061F7}">
      <dgm:prSet/>
      <dgm:spPr/>
      <dgm:t>
        <a:bodyPr/>
        <a:lstStyle/>
        <a:p>
          <a:endParaRPr lang="en-US"/>
        </a:p>
      </dgm:t>
    </dgm:pt>
    <dgm:pt modelId="{622C91DC-6C69-429A-B3C3-8564182D944C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Fix /</a:t>
          </a:r>
        </a:p>
        <a:p>
          <a:r>
            <a:rPr lang="en-US" b="1" dirty="0" smtClean="0">
              <a:solidFill>
                <a:schemeClr val="tx1"/>
              </a:solidFill>
            </a:rPr>
            <a:t>Resolution</a:t>
          </a:r>
          <a:endParaRPr lang="en-US" b="1" dirty="0">
            <a:solidFill>
              <a:schemeClr val="tx1"/>
            </a:solidFill>
          </a:endParaRPr>
        </a:p>
      </dgm:t>
    </dgm:pt>
    <dgm:pt modelId="{D9E86194-304B-4669-A3AE-3D280C375243}" type="parTrans" cxnId="{1D6CD475-5BB8-4803-813A-47310211C45C}">
      <dgm:prSet/>
      <dgm:spPr/>
      <dgm:t>
        <a:bodyPr/>
        <a:lstStyle/>
        <a:p>
          <a:endParaRPr lang="en-US"/>
        </a:p>
      </dgm:t>
    </dgm:pt>
    <dgm:pt modelId="{65AFF18B-20EF-476E-95F7-78B239680AF2}" type="sibTrans" cxnId="{1D6CD475-5BB8-4803-813A-47310211C45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235F2284-AC21-4F73-B49F-540B198A0E6C}" type="pres">
      <dgm:prSet presAssocID="{63EC9371-6A40-4C37-8AB3-E60C2BC288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3495A-46E4-4E46-B50A-8285C00D9C95}" type="pres">
      <dgm:prSet presAssocID="{1CE3B45B-AEC9-4945-8B93-F8B92C2AE1C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A3A5B-8D90-4ED3-B9DA-582FE05F5D55}" type="pres">
      <dgm:prSet presAssocID="{BA3372DE-1442-4F59-9A75-A3EF0ED53AE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89FE8B4-3BA6-4ECE-802A-12A46DD4A573}" type="pres">
      <dgm:prSet presAssocID="{BA3372DE-1442-4F59-9A75-A3EF0ED53AE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7895EA3-806F-4B52-AB26-DB5DE4BE945B}" type="pres">
      <dgm:prSet presAssocID="{12A0E96E-2F28-4AEA-A928-0000002EC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4DDE-43BC-4061-A45D-FAF608DA97AB}" type="pres">
      <dgm:prSet presAssocID="{059D0552-58B7-4777-8D54-C424280431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8DF4971-F523-480C-AD95-9AE2657307E8}" type="pres">
      <dgm:prSet presAssocID="{059D0552-58B7-4777-8D54-C424280431B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6B2B3B8-2382-45E0-A9CE-64DCD302A61F}" type="pres">
      <dgm:prSet presAssocID="{1E99A757-BF84-4B8A-982D-BC874369138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7013C-1FC1-4DC2-A54E-E01F8BF192AB}" type="pres">
      <dgm:prSet presAssocID="{EECDD085-2599-44DD-842D-82F99877E5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A1DC864-903B-4A0E-AD0C-D93E55A59A2A}" type="pres">
      <dgm:prSet presAssocID="{EECDD085-2599-44DD-842D-82F99877E5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F38090A-72DF-40DC-9B1A-8CD37EC2A160}" type="pres">
      <dgm:prSet presAssocID="{622C91DC-6C69-429A-B3C3-8564182D944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FE472-4BB4-4FFE-A7EB-C874A03BB243}" type="pres">
      <dgm:prSet presAssocID="{65AFF18B-20EF-476E-95F7-78B239680AF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0163827-B905-42F7-ACED-997E2C664876}" type="pres">
      <dgm:prSet presAssocID="{65AFF18B-20EF-476E-95F7-78B239680AF2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A52A1754-C722-4AB1-8794-06F01AB5C5FF}" type="presOf" srcId="{65AFF18B-20EF-476E-95F7-78B239680AF2}" destId="{498FE472-4BB4-4FFE-A7EB-C874A03BB243}" srcOrd="0" destOrd="0" presId="urn:microsoft.com/office/officeart/2005/8/layout/cycle2"/>
    <dgm:cxn modelId="{8C25A236-362E-429E-B2BF-A6D5B1C33BA7}" type="presOf" srcId="{BA3372DE-1442-4F59-9A75-A3EF0ED53AE7}" destId="{F89FE8B4-3BA6-4ECE-802A-12A46DD4A573}" srcOrd="1" destOrd="0" presId="urn:microsoft.com/office/officeart/2005/8/layout/cycle2"/>
    <dgm:cxn modelId="{667A3102-BF62-4375-8A07-3C9D3CFCA736}" type="presOf" srcId="{622C91DC-6C69-429A-B3C3-8564182D944C}" destId="{BF38090A-72DF-40DC-9B1A-8CD37EC2A160}" srcOrd="0" destOrd="0" presId="urn:microsoft.com/office/officeart/2005/8/layout/cycle2"/>
    <dgm:cxn modelId="{28758324-9B0B-4D2A-8647-0A90D851A194}" type="presOf" srcId="{BA3372DE-1442-4F59-9A75-A3EF0ED53AE7}" destId="{BCEA3A5B-8D90-4ED3-B9DA-582FE05F5D55}" srcOrd="0" destOrd="0" presId="urn:microsoft.com/office/officeart/2005/8/layout/cycle2"/>
    <dgm:cxn modelId="{A7E5371A-E915-42A5-880D-573D6A520658}" type="presOf" srcId="{1CE3B45B-AEC9-4945-8B93-F8B92C2AE1CA}" destId="{7533495A-46E4-4E46-B50A-8285C00D9C95}" srcOrd="0" destOrd="0" presId="urn:microsoft.com/office/officeart/2005/8/layout/cycle2"/>
    <dgm:cxn modelId="{8116ED62-4064-443D-97C7-08EC8013865A}" type="presOf" srcId="{059D0552-58B7-4777-8D54-C424280431BE}" destId="{6CF14DDE-43BC-4061-A45D-FAF608DA97AB}" srcOrd="0" destOrd="0" presId="urn:microsoft.com/office/officeart/2005/8/layout/cycle2"/>
    <dgm:cxn modelId="{F9F9E0A8-E6DA-4909-A57D-3B29D3D061F7}" srcId="{63EC9371-6A40-4C37-8AB3-E60C2BC28891}" destId="{1E99A757-BF84-4B8A-982D-BC8743691389}" srcOrd="2" destOrd="0" parTransId="{68E921FC-D61D-4DF5-AFA2-F1114984E7C2}" sibTransId="{EECDD085-2599-44DD-842D-82F99877E531}"/>
    <dgm:cxn modelId="{F44A8A90-D1FF-40D4-8215-A798119CAB6C}" type="presOf" srcId="{059D0552-58B7-4777-8D54-C424280431BE}" destId="{18DF4971-F523-480C-AD95-9AE2657307E8}" srcOrd="1" destOrd="0" presId="urn:microsoft.com/office/officeart/2005/8/layout/cycle2"/>
    <dgm:cxn modelId="{AED9243A-9760-414B-9E55-FAEE248B5ACD}" srcId="{63EC9371-6A40-4C37-8AB3-E60C2BC28891}" destId="{12A0E96E-2F28-4AEA-A928-0000002ECD30}" srcOrd="1" destOrd="0" parTransId="{1C5DD776-395B-492D-8EA5-076691D9CCD4}" sibTransId="{059D0552-58B7-4777-8D54-C424280431BE}"/>
    <dgm:cxn modelId="{1D6CD475-5BB8-4803-813A-47310211C45C}" srcId="{63EC9371-6A40-4C37-8AB3-E60C2BC28891}" destId="{622C91DC-6C69-429A-B3C3-8564182D944C}" srcOrd="3" destOrd="0" parTransId="{D9E86194-304B-4669-A3AE-3D280C375243}" sibTransId="{65AFF18B-20EF-476E-95F7-78B239680AF2}"/>
    <dgm:cxn modelId="{674EC8A6-FB80-4E04-941E-D518378CD61E}" type="presOf" srcId="{EECDD085-2599-44DD-842D-82F99877E531}" destId="{FD37013C-1FC1-4DC2-A54E-E01F8BF192AB}" srcOrd="0" destOrd="0" presId="urn:microsoft.com/office/officeart/2005/8/layout/cycle2"/>
    <dgm:cxn modelId="{C6B868BA-C75D-4ABF-9683-1ED689E75012}" srcId="{63EC9371-6A40-4C37-8AB3-E60C2BC28891}" destId="{1CE3B45B-AEC9-4945-8B93-F8B92C2AE1CA}" srcOrd="0" destOrd="0" parTransId="{5ACEEEFB-A36B-47B2-A235-DAC0353FC1C3}" sibTransId="{BA3372DE-1442-4F59-9A75-A3EF0ED53AE7}"/>
    <dgm:cxn modelId="{207A9590-0483-48F9-BED7-88D7BE1319B3}" type="presOf" srcId="{EECDD085-2599-44DD-842D-82F99877E531}" destId="{CA1DC864-903B-4A0E-AD0C-D93E55A59A2A}" srcOrd="1" destOrd="0" presId="urn:microsoft.com/office/officeart/2005/8/layout/cycle2"/>
    <dgm:cxn modelId="{F0441ABD-F799-436C-9B06-F0CF5076BA70}" type="presOf" srcId="{63EC9371-6A40-4C37-8AB3-E60C2BC28891}" destId="{235F2284-AC21-4F73-B49F-540B198A0E6C}" srcOrd="0" destOrd="0" presId="urn:microsoft.com/office/officeart/2005/8/layout/cycle2"/>
    <dgm:cxn modelId="{BB812897-340B-4DA6-9DE7-0488FC7C964B}" type="presOf" srcId="{1E99A757-BF84-4B8A-982D-BC8743691389}" destId="{46B2B3B8-2382-45E0-A9CE-64DCD302A61F}" srcOrd="0" destOrd="0" presId="urn:microsoft.com/office/officeart/2005/8/layout/cycle2"/>
    <dgm:cxn modelId="{607C6CE0-0617-4799-B893-841EB01CB717}" type="presOf" srcId="{12A0E96E-2F28-4AEA-A928-0000002ECD30}" destId="{B7895EA3-806F-4B52-AB26-DB5DE4BE945B}" srcOrd="0" destOrd="0" presId="urn:microsoft.com/office/officeart/2005/8/layout/cycle2"/>
    <dgm:cxn modelId="{D83BCB57-6105-4125-80B0-C3A2703EEDB1}" type="presOf" srcId="{65AFF18B-20EF-476E-95F7-78B239680AF2}" destId="{A0163827-B905-42F7-ACED-997E2C664876}" srcOrd="1" destOrd="0" presId="urn:microsoft.com/office/officeart/2005/8/layout/cycle2"/>
    <dgm:cxn modelId="{54BF2D9D-1E8D-4B6C-84BD-B9694E377721}" type="presParOf" srcId="{235F2284-AC21-4F73-B49F-540B198A0E6C}" destId="{7533495A-46E4-4E46-B50A-8285C00D9C95}" srcOrd="0" destOrd="0" presId="urn:microsoft.com/office/officeart/2005/8/layout/cycle2"/>
    <dgm:cxn modelId="{0449C642-ED06-410F-A1B9-13ECEE40E922}" type="presParOf" srcId="{235F2284-AC21-4F73-B49F-540B198A0E6C}" destId="{BCEA3A5B-8D90-4ED3-B9DA-582FE05F5D55}" srcOrd="1" destOrd="0" presId="urn:microsoft.com/office/officeart/2005/8/layout/cycle2"/>
    <dgm:cxn modelId="{FA39E226-7DFD-4D50-B496-8B4DD7F28C2C}" type="presParOf" srcId="{BCEA3A5B-8D90-4ED3-B9DA-582FE05F5D55}" destId="{F89FE8B4-3BA6-4ECE-802A-12A46DD4A573}" srcOrd="0" destOrd="0" presId="urn:microsoft.com/office/officeart/2005/8/layout/cycle2"/>
    <dgm:cxn modelId="{55918A57-28FC-4D6F-AE63-8B9A568E9827}" type="presParOf" srcId="{235F2284-AC21-4F73-B49F-540B198A0E6C}" destId="{B7895EA3-806F-4B52-AB26-DB5DE4BE945B}" srcOrd="2" destOrd="0" presId="urn:microsoft.com/office/officeart/2005/8/layout/cycle2"/>
    <dgm:cxn modelId="{F1F5C880-7B54-4E8D-8D0D-D90F163BC029}" type="presParOf" srcId="{235F2284-AC21-4F73-B49F-540B198A0E6C}" destId="{6CF14DDE-43BC-4061-A45D-FAF608DA97AB}" srcOrd="3" destOrd="0" presId="urn:microsoft.com/office/officeart/2005/8/layout/cycle2"/>
    <dgm:cxn modelId="{B55FB877-D369-45D4-922F-A4D59D5ABCDB}" type="presParOf" srcId="{6CF14DDE-43BC-4061-A45D-FAF608DA97AB}" destId="{18DF4971-F523-480C-AD95-9AE2657307E8}" srcOrd="0" destOrd="0" presId="urn:microsoft.com/office/officeart/2005/8/layout/cycle2"/>
    <dgm:cxn modelId="{8D7847A8-4638-4FBD-B0A2-E8451B5D444B}" type="presParOf" srcId="{235F2284-AC21-4F73-B49F-540B198A0E6C}" destId="{46B2B3B8-2382-45E0-A9CE-64DCD302A61F}" srcOrd="4" destOrd="0" presId="urn:microsoft.com/office/officeart/2005/8/layout/cycle2"/>
    <dgm:cxn modelId="{A7340B12-A413-4177-ABF3-AA4DC82C3A8F}" type="presParOf" srcId="{235F2284-AC21-4F73-B49F-540B198A0E6C}" destId="{FD37013C-1FC1-4DC2-A54E-E01F8BF192AB}" srcOrd="5" destOrd="0" presId="urn:microsoft.com/office/officeart/2005/8/layout/cycle2"/>
    <dgm:cxn modelId="{CA13EAD0-1663-45B0-9C21-C8E1019E8DD4}" type="presParOf" srcId="{FD37013C-1FC1-4DC2-A54E-E01F8BF192AB}" destId="{CA1DC864-903B-4A0E-AD0C-D93E55A59A2A}" srcOrd="0" destOrd="0" presId="urn:microsoft.com/office/officeart/2005/8/layout/cycle2"/>
    <dgm:cxn modelId="{C9E4E707-E6D6-422C-91D0-676768A5AD44}" type="presParOf" srcId="{235F2284-AC21-4F73-B49F-540B198A0E6C}" destId="{BF38090A-72DF-40DC-9B1A-8CD37EC2A160}" srcOrd="6" destOrd="0" presId="urn:microsoft.com/office/officeart/2005/8/layout/cycle2"/>
    <dgm:cxn modelId="{A08DB50F-5B84-41D2-9810-669F69D37370}" type="presParOf" srcId="{235F2284-AC21-4F73-B49F-540B198A0E6C}" destId="{498FE472-4BB4-4FFE-A7EB-C874A03BB243}" srcOrd="7" destOrd="0" presId="urn:microsoft.com/office/officeart/2005/8/layout/cycle2"/>
    <dgm:cxn modelId="{CDE69C62-A31A-4CFC-82E2-CEF64B4FA40F}" type="presParOf" srcId="{498FE472-4BB4-4FFE-A7EB-C874A03BB243}" destId="{A0163827-B905-42F7-ACED-997E2C6648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421933" y="663"/>
          <a:ext cx="987869" cy="98786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Detection</a:t>
          </a:r>
          <a:endParaRPr lang="en-US" sz="1000" b="1" kern="1200" dirty="0"/>
        </a:p>
      </dsp:txBody>
      <dsp:txXfrm>
        <a:off x="1566603" y="145333"/>
        <a:ext cx="698529" cy="698529"/>
      </dsp:txXfrm>
    </dsp:sp>
    <dsp:sp modelId="{BCEA3A5B-8D90-4ED3-B9DA-582FE05F5D55}">
      <dsp:nvSpPr>
        <dsp:cNvPr id="0" name=""/>
        <dsp:cNvSpPr/>
      </dsp:nvSpPr>
      <dsp:spPr>
        <a:xfrm rot="2700000">
          <a:off x="2303645" y="846607"/>
          <a:ext cx="261869" cy="3334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315150" y="885512"/>
        <a:ext cx="183308" cy="200043"/>
      </dsp:txXfrm>
    </dsp:sp>
    <dsp:sp modelId="{B7895EA3-806F-4B52-AB26-DB5DE4BE945B}">
      <dsp:nvSpPr>
        <dsp:cNvPr id="0" name=""/>
        <dsp:cNvSpPr/>
      </dsp:nvSpPr>
      <dsp:spPr>
        <a:xfrm>
          <a:off x="2469839" y="1048569"/>
          <a:ext cx="987869" cy="987869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Triage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2614509" y="1193239"/>
        <a:ext cx="698529" cy="698529"/>
      </dsp:txXfrm>
    </dsp:sp>
    <dsp:sp modelId="{6CF14DDE-43BC-4061-A45D-FAF608DA97AB}">
      <dsp:nvSpPr>
        <dsp:cNvPr id="0" name=""/>
        <dsp:cNvSpPr/>
      </dsp:nvSpPr>
      <dsp:spPr>
        <a:xfrm rot="8100000">
          <a:off x="2314126" y="1894513"/>
          <a:ext cx="261869" cy="333405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381182" y="1933418"/>
        <a:ext cx="183308" cy="200043"/>
      </dsp:txXfrm>
    </dsp:sp>
    <dsp:sp modelId="{46B2B3B8-2382-45E0-A9CE-64DCD302A61F}">
      <dsp:nvSpPr>
        <dsp:cNvPr id="0" name=""/>
        <dsp:cNvSpPr/>
      </dsp:nvSpPr>
      <dsp:spPr>
        <a:xfrm>
          <a:off x="1421933" y="2096475"/>
          <a:ext cx="987869" cy="98786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Analysis or other Response</a:t>
          </a:r>
          <a:endParaRPr lang="en-US" sz="1000" b="1" kern="1200" dirty="0"/>
        </a:p>
      </dsp:txBody>
      <dsp:txXfrm>
        <a:off x="1566603" y="2241145"/>
        <a:ext cx="698529" cy="698529"/>
      </dsp:txXfrm>
    </dsp:sp>
    <dsp:sp modelId="{FD37013C-1FC1-4DC2-A54E-E01F8BF192AB}">
      <dsp:nvSpPr>
        <dsp:cNvPr id="0" name=""/>
        <dsp:cNvSpPr/>
      </dsp:nvSpPr>
      <dsp:spPr>
        <a:xfrm rot="13500000">
          <a:off x="1266221" y="1904994"/>
          <a:ext cx="261869" cy="3334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1333277" y="1999451"/>
        <a:ext cx="183308" cy="200043"/>
      </dsp:txXfrm>
    </dsp:sp>
    <dsp:sp modelId="{BF38090A-72DF-40DC-9B1A-8CD37EC2A160}">
      <dsp:nvSpPr>
        <dsp:cNvPr id="0" name=""/>
        <dsp:cNvSpPr/>
      </dsp:nvSpPr>
      <dsp:spPr>
        <a:xfrm>
          <a:off x="374027" y="1048569"/>
          <a:ext cx="987869" cy="987869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Resolution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518697" y="1193239"/>
        <a:ext cx="698529" cy="698529"/>
      </dsp:txXfrm>
    </dsp:sp>
    <dsp:sp modelId="{498FE472-4BB4-4FFE-A7EB-C874A03BB243}">
      <dsp:nvSpPr>
        <dsp:cNvPr id="0" name=""/>
        <dsp:cNvSpPr/>
      </dsp:nvSpPr>
      <dsp:spPr>
        <a:xfrm rot="18900000">
          <a:off x="1255739" y="857088"/>
          <a:ext cx="261869" cy="333405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67244" y="951545"/>
        <a:ext cx="183308" cy="2000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3495A-46E4-4E46-B50A-8285C00D9C95}">
      <dsp:nvSpPr>
        <dsp:cNvPr id="0" name=""/>
        <dsp:cNvSpPr/>
      </dsp:nvSpPr>
      <dsp:spPr>
        <a:xfrm>
          <a:off x="1873167" y="873"/>
          <a:ext cx="1301358" cy="130135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Detection</a:t>
          </a:r>
          <a:endParaRPr lang="en-US" sz="1300" b="1" kern="1200" dirty="0"/>
        </a:p>
      </dsp:txBody>
      <dsp:txXfrm>
        <a:off x="2063746" y="191452"/>
        <a:ext cx="920200" cy="920200"/>
      </dsp:txXfrm>
    </dsp:sp>
    <dsp:sp modelId="{BCEA3A5B-8D90-4ED3-B9DA-582FE05F5D55}">
      <dsp:nvSpPr>
        <dsp:cNvPr id="0" name=""/>
        <dsp:cNvSpPr/>
      </dsp:nvSpPr>
      <dsp:spPr>
        <a:xfrm rot="2700000">
          <a:off x="3034681" y="1115268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049837" y="1166520"/>
        <a:ext cx="241479" cy="263524"/>
      </dsp:txXfrm>
    </dsp:sp>
    <dsp:sp modelId="{B7895EA3-806F-4B52-AB26-DB5DE4BE945B}">
      <dsp:nvSpPr>
        <dsp:cNvPr id="0" name=""/>
        <dsp:cNvSpPr/>
      </dsp:nvSpPr>
      <dsp:spPr>
        <a:xfrm>
          <a:off x="3253614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Triage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3444193" y="1571899"/>
        <a:ext cx="920200" cy="920200"/>
      </dsp:txXfrm>
    </dsp:sp>
    <dsp:sp modelId="{6CF14DDE-43BC-4061-A45D-FAF608DA97AB}">
      <dsp:nvSpPr>
        <dsp:cNvPr id="0" name=""/>
        <dsp:cNvSpPr/>
      </dsp:nvSpPr>
      <dsp:spPr>
        <a:xfrm rot="8100000">
          <a:off x="3048488" y="2495715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136823" y="2546967"/>
        <a:ext cx="241479" cy="263524"/>
      </dsp:txXfrm>
    </dsp:sp>
    <dsp:sp modelId="{46B2B3B8-2382-45E0-A9CE-64DCD302A61F}">
      <dsp:nvSpPr>
        <dsp:cNvPr id="0" name=""/>
        <dsp:cNvSpPr/>
      </dsp:nvSpPr>
      <dsp:spPr>
        <a:xfrm>
          <a:off x="1873167" y="2761767"/>
          <a:ext cx="1301358" cy="130135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Analysis or other Response</a:t>
          </a:r>
          <a:endParaRPr lang="en-US" sz="1300" b="1" kern="1200" dirty="0"/>
        </a:p>
      </dsp:txBody>
      <dsp:txXfrm>
        <a:off x="2063746" y="2952346"/>
        <a:ext cx="920200" cy="920200"/>
      </dsp:txXfrm>
    </dsp:sp>
    <dsp:sp modelId="{FD37013C-1FC1-4DC2-A54E-E01F8BF192AB}">
      <dsp:nvSpPr>
        <dsp:cNvPr id="0" name=""/>
        <dsp:cNvSpPr/>
      </dsp:nvSpPr>
      <dsp:spPr>
        <a:xfrm rot="13500000">
          <a:off x="1668042" y="2509522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756377" y="2633954"/>
        <a:ext cx="241479" cy="263524"/>
      </dsp:txXfrm>
    </dsp:sp>
    <dsp:sp modelId="{BF38090A-72DF-40DC-9B1A-8CD37EC2A160}">
      <dsp:nvSpPr>
        <dsp:cNvPr id="0" name=""/>
        <dsp:cNvSpPr/>
      </dsp:nvSpPr>
      <dsp:spPr>
        <a:xfrm>
          <a:off x="492720" y="1381320"/>
          <a:ext cx="1301358" cy="1301358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Fix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Resolution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83299" y="1571899"/>
        <a:ext cx="920200" cy="920200"/>
      </dsp:txXfrm>
    </dsp:sp>
    <dsp:sp modelId="{498FE472-4BB4-4FFE-A7EB-C874A03BB243}">
      <dsp:nvSpPr>
        <dsp:cNvPr id="0" name=""/>
        <dsp:cNvSpPr/>
      </dsp:nvSpPr>
      <dsp:spPr>
        <a:xfrm rot="18900000">
          <a:off x="1654234" y="1129076"/>
          <a:ext cx="344970" cy="43920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69390" y="1253508"/>
        <a:ext cx="241479" cy="263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358DD-6988-4064-8CA5-BBF9646C385B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1F4A6-BD55-4945-8BFE-D227F8851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54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75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75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75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81F4A6-BD55-4945-8BFE-D227F885174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814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75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75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75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1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18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18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18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18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D1237-A870-4C59-9149-A32914F6951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18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_square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76600" y="1981200"/>
            <a:ext cx="5715000" cy="1298575"/>
          </a:xfrm>
        </p:spPr>
        <p:txBody>
          <a:bodyPr/>
          <a:lstStyle>
            <a:lvl1pPr>
              <a:defRPr sz="3600" b="1">
                <a:solidFill>
                  <a:srgbClr val="292929"/>
                </a:solidFill>
              </a:defRPr>
            </a:lvl1pPr>
          </a:lstStyle>
          <a:p>
            <a:r>
              <a:rPr lang="en-US"/>
              <a:t>Enterprise Architecture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352800"/>
            <a:ext cx="5715000" cy="838200"/>
          </a:xfrm>
        </p:spPr>
        <p:txBody>
          <a:bodyPr anchor="ctr"/>
          <a:lstStyle>
            <a:lvl1pPr marL="0" indent="0">
              <a:buFontTx/>
              <a:buNone/>
              <a:defRPr sz="2600"/>
            </a:lvl1pPr>
          </a:lstStyle>
          <a:p>
            <a:r>
              <a:rPr lang="en-US"/>
              <a:t>Strategic Plan	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276600" y="4343400"/>
            <a:ext cx="5715000" cy="304800"/>
          </a:xfrm>
        </p:spPr>
        <p:txBody>
          <a:bodyPr anchor="ctr"/>
          <a:lstStyle>
            <a:lvl1pPr>
              <a:defRPr sz="1400" smtClean="0">
                <a:solidFill>
                  <a:srgbClr val="292929"/>
                </a:solidFill>
              </a:defRPr>
            </a:lvl1pPr>
          </a:lstStyle>
          <a:p>
            <a:pPr>
              <a:defRPr/>
            </a:pPr>
            <a:r>
              <a:rPr lang="en-US"/>
              <a:t>2007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FA215-ECBA-4EA3-BF5D-7EF62FA75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0838" y="73025"/>
            <a:ext cx="2057400" cy="5718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8638" y="73025"/>
            <a:ext cx="6019800" cy="5718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F99A2-DD4D-44FE-ADCB-A0F22DD66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FED95-7A86-4D42-9D7D-AAB319464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9D7AE-A1A0-4008-9272-6082A7055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8638" y="1525588"/>
            <a:ext cx="4038600" cy="4265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525588"/>
            <a:ext cx="4038600" cy="4265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02536-989B-4175-B048-C4453A816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8D7F8-1A5F-4B77-8E40-A3A9C4D48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12C5C-A54A-433E-914D-66D451A81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90ED5-33A8-43C0-A738-0362B8C24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CF4C6-6FDD-4C32-B26B-F963293116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13275-A6EC-403C-8D90-AD5FA6B09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ppt_squareConten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730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1525588"/>
            <a:ext cx="8229600" cy="426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69050"/>
            <a:ext cx="21336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technology for all.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0"/>
            <a:ext cx="21336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C8E83"/>
                </a:solidFill>
              </a:defRPr>
            </a:lvl1pPr>
          </a:lstStyle>
          <a:p>
            <a:pPr>
              <a:defRPr/>
            </a:pPr>
            <a:fld id="{A26F2BC8-89EC-4681-872D-3E5FC4470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29292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29292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29292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29292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29292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29292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29292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4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5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6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5200" y="1981200"/>
            <a:ext cx="5715000" cy="1298575"/>
          </a:xfrm>
        </p:spPr>
        <p:txBody>
          <a:bodyPr/>
          <a:lstStyle/>
          <a:p>
            <a:pPr eaLnBrk="1" hangingPunct="1"/>
            <a:r>
              <a:rPr lang="en-US" sz="3200" dirty="0"/>
              <a:t>There’s a Party in Security and </a:t>
            </a:r>
            <a:r>
              <a:rPr lang="en-US" sz="3200" dirty="0" smtClean="0"/>
              <a:t>Everyone’s </a:t>
            </a:r>
            <a:r>
              <a:rPr lang="en-US" sz="3200" dirty="0"/>
              <a:t>Invited!</a:t>
            </a:r>
            <a:endParaRPr lang="en-US" sz="32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5200" y="3657600"/>
            <a:ext cx="57150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Geoff Wilson</a:t>
            </a:r>
            <a:br>
              <a:rPr lang="en-US" dirty="0" smtClean="0"/>
            </a:br>
            <a:r>
              <a:rPr lang="en-US" dirty="0" smtClean="0"/>
              <a:t>IT Security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University of Oklahoma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2008359"/>
            <a:ext cx="81534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 </a:t>
            </a:r>
            <a:r>
              <a:rPr lang="en-US" dirty="0"/>
              <a:t>if you are missing 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Party foul </a:t>
            </a:r>
            <a:r>
              <a:rPr lang="en-US" dirty="0"/>
              <a:t>example: malware 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Making time for 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the life of the party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Party favors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80369623"/>
              </p:ext>
            </p:extLst>
          </p:nvPr>
        </p:nvGraphicFramePr>
        <p:xfrm>
          <a:off x="-170894" y="1371600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Lifecycle of malware infection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24400" y="2667000"/>
            <a:ext cx="4191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Examples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Hey Geoff, we’ve got a machine that looks like it’s infected.  Can you take a look?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Symantec </a:t>
            </a:r>
            <a:r>
              <a:rPr lang="en-US" dirty="0"/>
              <a:t>AV </a:t>
            </a:r>
            <a:r>
              <a:rPr lang="en-US" dirty="0" smtClean="0"/>
              <a:t>alert</a:t>
            </a:r>
            <a:r>
              <a:rPr lang="en-US" dirty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W32.Waledac.B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2011-01-20 </a:t>
            </a:r>
            <a:r>
              <a:rPr lang="en-US" dirty="0"/>
              <a:t>09:55:58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</a:t>
            </a:r>
            <a:r>
              <a:rPr lang="en-US" dirty="0"/>
              <a:t>:\windows\temp\_</a:t>
            </a:r>
            <a:r>
              <a:rPr lang="en-US" dirty="0" smtClean="0"/>
              <a:t>ex-08.exe”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REN-ISAC alert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791200" y="1371600"/>
            <a:ext cx="1676400" cy="918972"/>
          </a:xfrm>
          <a:prstGeom prst="wedgeRoundRectCallout">
            <a:avLst>
              <a:gd name="adj1" fmla="val -210110"/>
              <a:gd name="adj2" fmla="val 16918"/>
              <a:gd name="adj3" fmla="val 16667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Malware infection alert</a:t>
            </a:r>
            <a:endParaRPr lang="en-US" sz="1500" b="1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44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29053187"/>
              </p:ext>
            </p:extLst>
          </p:nvPr>
        </p:nvGraphicFramePr>
        <p:xfrm>
          <a:off x="-170894" y="1371600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Lifecycle of malware infection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24400" y="2949476"/>
            <a:ext cx="419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Examples: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Look in security logs to see if machine has generated other alerts</a:t>
            </a:r>
            <a:endParaRPr lang="en-US" sz="1600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Look up the virus common name (e.g. </a:t>
            </a:r>
            <a:r>
              <a:rPr lang="en-US" sz="1600" dirty="0" err="1" smtClean="0"/>
              <a:t>Waledac.B</a:t>
            </a:r>
            <a:r>
              <a:rPr lang="en-US" sz="1600" dirty="0" smtClean="0"/>
              <a:t>) in Microsoft Malware Encyclopedia and other knowledge bases to see if it is a known data stealer, rootkit, or backdoor Trojan.</a:t>
            </a:r>
            <a:endParaRPr lang="en-US" sz="1600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Ask field tech to perform a secondary scan of machine and email results back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791200" y="1371600"/>
            <a:ext cx="1676400" cy="918972"/>
          </a:xfrm>
          <a:prstGeom prst="wedgeRoundRectCallout">
            <a:avLst>
              <a:gd name="adj1" fmla="val -145533"/>
              <a:gd name="adj2" fmla="val 119852"/>
              <a:gd name="adj3" fmla="val 16667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Determine if escalation is required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8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55722764"/>
              </p:ext>
            </p:extLst>
          </p:nvPr>
        </p:nvGraphicFramePr>
        <p:xfrm>
          <a:off x="-170894" y="1371600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Lifecycle of malware infection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791200" y="1371600"/>
            <a:ext cx="1676400" cy="918972"/>
          </a:xfrm>
          <a:prstGeom prst="wedgeRoundRectCallout">
            <a:avLst>
              <a:gd name="adj1" fmla="val -218260"/>
              <a:gd name="adj2" fmla="val 300558"/>
              <a:gd name="adj3" fmla="val 16667"/>
            </a:avLst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Costly analysis</a:t>
            </a:r>
            <a:endParaRPr lang="en-US" sz="1500" b="1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4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11879000"/>
              </p:ext>
            </p:extLst>
          </p:nvPr>
        </p:nvGraphicFramePr>
        <p:xfrm>
          <a:off x="-170894" y="1371600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Lifecycle of malware infection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791200" y="1371600"/>
            <a:ext cx="1676400" cy="918972"/>
          </a:xfrm>
          <a:prstGeom prst="wedgeRoundRectCallout">
            <a:avLst>
              <a:gd name="adj1" fmla="val -297326"/>
              <a:gd name="adj2" fmla="val 162715"/>
              <a:gd name="adj3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Rebuild (usually) or clean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20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Increase in Malware-Related Incidents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mid 2010 we saw a significant spike in malware-related incidents</a:t>
            </a:r>
          </a:p>
          <a:p>
            <a:r>
              <a:rPr lang="en-US" dirty="0" smtClean="0"/>
              <a:t>Were we stuck in a reaction cycle?</a:t>
            </a:r>
          </a:p>
          <a:p>
            <a:pPr marL="514350" indent="-514350">
              <a:buAutoNum type="arabicPeriod"/>
            </a:pPr>
            <a:r>
              <a:rPr lang="en-US" i="1" dirty="0"/>
              <a:t>Is the expected cost difference between continuing to react and implementing preventative measures </a:t>
            </a:r>
            <a:r>
              <a:rPr lang="en-US" i="1" dirty="0" smtClean="0"/>
              <a:t>unacceptable</a:t>
            </a:r>
            <a:r>
              <a:rPr lang="en-US" i="1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4724400"/>
            <a:ext cx="57862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990000"/>
                </a:solidFill>
              </a:rPr>
              <a:t>Yes, time lost in reaction cycle </a:t>
            </a:r>
            <a:r>
              <a:rPr lang="en-US" sz="2800" dirty="0" smtClean="0">
                <a:solidFill>
                  <a:srgbClr val="990000"/>
                </a:solidFill>
              </a:rPr>
              <a:t>and </a:t>
            </a:r>
            <a:br>
              <a:rPr lang="en-US" sz="2800" dirty="0" smtClean="0">
                <a:solidFill>
                  <a:srgbClr val="990000"/>
                </a:solidFill>
              </a:rPr>
            </a:br>
            <a:r>
              <a:rPr lang="en-US" sz="2800" dirty="0" smtClean="0">
                <a:solidFill>
                  <a:srgbClr val="990000"/>
                </a:solidFill>
              </a:rPr>
              <a:t>cost </a:t>
            </a:r>
            <a:r>
              <a:rPr lang="en-US" sz="2800" dirty="0">
                <a:solidFill>
                  <a:srgbClr val="990000"/>
                </a:solidFill>
              </a:rPr>
              <a:t>of negative impacts is high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3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mid 2010 we saw a significant spike in malware-related incidents</a:t>
            </a:r>
          </a:p>
          <a:p>
            <a:r>
              <a:rPr lang="en-US" dirty="0" smtClean="0"/>
              <a:t>Were we stuck in a reaction cycle?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i="1" dirty="0" smtClean="0"/>
              <a:t>Is this type of event going to continue to be a problem?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55957" y="4724400"/>
            <a:ext cx="8230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990000"/>
                </a:solidFill>
              </a:rPr>
              <a:t>Yes, because root causes haven’t been addressed</a:t>
            </a:r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28638" y="73025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Increase in Malware-Related Incidents</a:t>
            </a:r>
            <a:endParaRPr lang="en-US" sz="36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09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mid 2010 we saw a significant spike in malware-related incidents</a:t>
            </a:r>
          </a:p>
          <a:p>
            <a:r>
              <a:rPr lang="en-US" dirty="0" smtClean="0"/>
              <a:t>Were we stuck in a reaction cycle?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i="1" dirty="0"/>
              <a:t>Is not having a proactive process in place hurting how your team is perceived</a:t>
            </a:r>
            <a:r>
              <a:rPr lang="en-US" i="1" dirty="0" smtClean="0"/>
              <a:t>?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953000"/>
            <a:ext cx="5799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990000"/>
                </a:solidFill>
              </a:rPr>
              <a:t>It will eventually if it hasn’t already  </a:t>
            </a:r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28638" y="73025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Increase in Malware-Related Incidents</a:t>
            </a:r>
            <a:endParaRPr lang="en-US" sz="36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20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mid 2010 we saw a significant spike in malware-related incidents</a:t>
            </a:r>
          </a:p>
          <a:p>
            <a:r>
              <a:rPr lang="en-US" dirty="0" smtClean="0"/>
              <a:t>Were we stuck in a reaction cycle?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i="1" dirty="0"/>
              <a:t>Are you unable to invest time in community building or in staying up on the current trends in the industry</a:t>
            </a:r>
            <a:r>
              <a:rPr lang="en-US" i="1" dirty="0" smtClean="0"/>
              <a:t>?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953000"/>
            <a:ext cx="4245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990000"/>
                </a:solidFill>
              </a:rPr>
              <a:t>Yes, this is often the case</a:t>
            </a:r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28638" y="73025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Increase in Malware-Related Incidents</a:t>
            </a:r>
            <a:endParaRPr lang="en-US" sz="36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7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mid 2010 we saw a significant spike in malware-related incidents</a:t>
            </a:r>
          </a:p>
          <a:p>
            <a:r>
              <a:rPr lang="en-US" dirty="0" smtClean="0"/>
              <a:t>Were we stuck in a reaction cycle?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i="1" dirty="0"/>
              <a:t>Are you continually surprised by the incidents that face you?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4800600"/>
            <a:ext cx="8185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990000"/>
                </a:solidFill>
              </a:rPr>
              <a:t>No, because of root-cause analysis understanding</a:t>
            </a:r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28638" y="73025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Increase in Malware-Related Incidents</a:t>
            </a:r>
            <a:endParaRPr lang="en-US" sz="36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70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 if you are missing the party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Party foul example: malware infections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Making time for the party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the life of the party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Party favors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9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mid 2010 we saw a significant spike in malware-related incidents</a:t>
            </a:r>
          </a:p>
          <a:p>
            <a:r>
              <a:rPr lang="en-US" dirty="0" smtClean="0"/>
              <a:t>Were we in a reaction cycle?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sz="2800" i="1" dirty="0" smtClean="0">
                <a:solidFill>
                  <a:srgbClr val="990000"/>
                </a:solidFill>
              </a:rPr>
              <a:t>4/5 answers were, “yes,” so we were out of balance in a reaction cycle.  </a:t>
            </a:r>
            <a:endParaRPr lang="en-US" sz="2800" i="1" dirty="0">
              <a:solidFill>
                <a:srgbClr val="99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28638" y="73025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Increase in Malware-Related Incidents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72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523653"/>
            <a:ext cx="81534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 </a:t>
            </a:r>
            <a:r>
              <a:rPr lang="en-US" dirty="0"/>
              <a:t>if you are missing 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Party foul </a:t>
            </a:r>
            <a:r>
              <a:rPr lang="en-US" dirty="0"/>
              <a:t>example: malware 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Making time for 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the life of the party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Party favors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81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489745"/>
            <a:ext cx="81534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Getting out of a reaction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Reduce the time cost of reaction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 and analyze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 on lessons learned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 community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17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52325996"/>
              </p:ext>
            </p:extLst>
          </p:nvPr>
        </p:nvGraphicFramePr>
        <p:xfrm>
          <a:off x="2038906" y="2133600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Cost of Reaction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1371600" y="2345422"/>
            <a:ext cx="2514600" cy="8382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Incoming Incidents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2322" y="1524000"/>
                <a:ext cx="8088278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𝑐𝑜𝑠𝑡</m:t>
                      </m:r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r>
                        <a:rPr lang="en-US" sz="3200" b="0" i="1" smtClean="0">
                          <a:latin typeface="Cambria Math"/>
                        </a:rPr>
                        <m:t>𝑐𝑦𝑐𝑙𝑒𝑠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𝑟𝑎𝑡𝑒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22" y="1524000"/>
                <a:ext cx="8088278" cy="64819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9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64709893"/>
              </p:ext>
            </p:extLst>
          </p:nvPr>
        </p:nvGraphicFramePr>
        <p:xfrm>
          <a:off x="2038906" y="2134066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Cost of Reaction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1371600" y="2345888"/>
            <a:ext cx="2514600" cy="8382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Incoming Incidents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4002335"/>
            <a:ext cx="1676400" cy="1295400"/>
          </a:xfrm>
          <a:prstGeom prst="wedgeRoundRectCallout">
            <a:avLst>
              <a:gd name="adj1" fmla="val 61115"/>
              <a:gd name="adj2" fmla="val -126323"/>
              <a:gd name="adj3" fmla="val 16667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Preventative measures can lower number of incoming incidents</a:t>
            </a:r>
            <a:endParaRPr lang="en-US" sz="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5297735"/>
            <a:ext cx="3368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However, they often take a while to</a:t>
            </a:r>
            <a:br>
              <a:rPr lang="en-US" sz="1600" i="1" dirty="0" smtClean="0"/>
            </a:br>
            <a:r>
              <a:rPr lang="en-US" sz="1600" i="1" dirty="0" smtClean="0"/>
              <a:t>implement.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2322" y="1524000"/>
                <a:ext cx="8088278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𝑐𝑜𝑠𝑡</m:t>
                      </m:r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𝒄𝒚𝒄𝒍𝒆𝒔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𝑟𝑎𝑡𝑒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22" y="1524000"/>
                <a:ext cx="8088278" cy="64819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2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Reduce the Number of Incoming Incidents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 preventative strategy based on root cause analysis results.  For OU this is:</a:t>
            </a:r>
          </a:p>
          <a:p>
            <a:pPr lvl="1"/>
            <a:r>
              <a:rPr lang="en-US" dirty="0" smtClean="0"/>
              <a:t>Patch Management</a:t>
            </a:r>
          </a:p>
          <a:p>
            <a:pPr lvl="1"/>
            <a:r>
              <a:rPr lang="en-US" dirty="0" smtClean="0"/>
              <a:t>Increased security controls for systems that handle sensitive data</a:t>
            </a:r>
          </a:p>
          <a:p>
            <a:pPr lvl="1"/>
            <a:r>
              <a:rPr lang="en-US" dirty="0" smtClean="0"/>
              <a:t>Storing sensitive data in a centralized and controlled place</a:t>
            </a:r>
          </a:p>
          <a:p>
            <a:pPr lvl="1"/>
            <a:r>
              <a:rPr lang="en-US" dirty="0" smtClean="0"/>
              <a:t>Targeted monitoring of systems</a:t>
            </a:r>
          </a:p>
          <a:p>
            <a:pPr lvl="1"/>
            <a:r>
              <a:rPr lang="en-US" dirty="0" smtClean="0"/>
              <a:t>Security awareness and training</a:t>
            </a:r>
          </a:p>
          <a:p>
            <a:pPr lvl="1"/>
            <a:r>
              <a:rPr lang="en-US" dirty="0" smtClean="0"/>
              <a:t>Generate buy-in (easier to do with a community)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27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Cost of Reaction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1371600" y="2362200"/>
            <a:ext cx="2514600" cy="8382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Incoming Incidents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7010400" y="2209800"/>
            <a:ext cx="1676400" cy="1524000"/>
          </a:xfrm>
          <a:prstGeom prst="wedgeRoundRectCallout">
            <a:avLst>
              <a:gd name="adj1" fmla="val -80727"/>
              <a:gd name="adj2" fmla="val 57858"/>
              <a:gd name="adj3" fmla="val 16667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Making triage a defined process and automating where possible</a:t>
            </a:r>
            <a:endParaRPr lang="en-US" sz="15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058827130"/>
              </p:ext>
            </p:extLst>
          </p:nvPr>
        </p:nvGraphicFramePr>
        <p:xfrm>
          <a:off x="2038906" y="2134066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2322" y="1524000"/>
                <a:ext cx="8088278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𝑐𝑜𝑠𝑡</m:t>
                      </m:r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r>
                        <a:rPr lang="en-US" sz="3200" b="0" i="1" smtClean="0">
                          <a:latin typeface="Cambria Math"/>
                        </a:rPr>
                        <m:t>𝑐𝑦𝑐𝑙𝑒𝑠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3200" b="1" i="1" smtClean="0">
                              <a:latin typeface="Cambria Math"/>
                            </a:rPr>
                            <m:t>𝒕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𝑟𝑎𝑡𝑒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22" y="1524000"/>
                <a:ext cx="8088278" cy="64819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7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Cost of Reaction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1371600" y="2362200"/>
            <a:ext cx="2514600" cy="8382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Incoming Incidents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7010400" y="4343400"/>
            <a:ext cx="1676400" cy="1066800"/>
          </a:xfrm>
          <a:prstGeom prst="wedgeRoundRectCallout">
            <a:avLst>
              <a:gd name="adj1" fmla="val -142833"/>
              <a:gd name="adj2" fmla="val 7617"/>
              <a:gd name="adj3" fmla="val 16667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Reduce number of incidents escalated</a:t>
            </a:r>
            <a:endParaRPr lang="en-US" sz="15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93542959"/>
              </p:ext>
            </p:extLst>
          </p:nvPr>
        </p:nvGraphicFramePr>
        <p:xfrm>
          <a:off x="2038906" y="2134066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2322" y="1524000"/>
                <a:ext cx="8088278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𝑐𝑜𝑠𝑡</m:t>
                      </m:r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r>
                        <a:rPr lang="en-US" sz="3200" b="0" i="1" smtClean="0">
                          <a:latin typeface="Cambria Math"/>
                        </a:rPr>
                        <m:t>𝑐𝑦𝑐𝑙𝑒𝑠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latin typeface="Cambria Math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n-US" sz="3200" b="1" i="1" smtClean="0">
                                  <a:latin typeface="Cambria Math"/>
                                </a:rPr>
                                <m:t>𝒓𝒂𝒕𝒆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22" y="1524000"/>
                <a:ext cx="8088278" cy="64819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45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Reducing escalated incidents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</a:t>
            </a:r>
            <a:r>
              <a:rPr lang="en-US" dirty="0"/>
              <a:t>front-line </a:t>
            </a:r>
            <a:r>
              <a:rPr lang="en-US" dirty="0" smtClean="0"/>
              <a:t>IT Pros more </a:t>
            </a:r>
            <a:r>
              <a:rPr lang="en-US" dirty="0"/>
              <a:t>ownership of malicious software </a:t>
            </a:r>
            <a:r>
              <a:rPr lang="en-US" dirty="0" smtClean="0"/>
              <a:t>remediation</a:t>
            </a:r>
          </a:p>
          <a:p>
            <a:pPr lvl="1"/>
            <a:r>
              <a:rPr lang="en-US" b="1" dirty="0" smtClean="0"/>
              <a:t>Before</a:t>
            </a:r>
            <a:r>
              <a:rPr lang="en-US" dirty="0"/>
              <a:t>: Field techs would always defer to us on infections to determine what was worthy of being escalated to IT </a:t>
            </a:r>
            <a:r>
              <a:rPr lang="en-US" dirty="0" smtClean="0"/>
              <a:t>Security.</a:t>
            </a:r>
          </a:p>
          <a:p>
            <a:pPr lvl="1"/>
            <a:r>
              <a:rPr lang="en-US" b="1" dirty="0" smtClean="0"/>
              <a:t>After</a:t>
            </a:r>
            <a:r>
              <a:rPr lang="en-US" dirty="0"/>
              <a:t>: We are teaching field techs how to self-assess infections to determine if they are </a:t>
            </a:r>
            <a:r>
              <a:rPr lang="en-US" dirty="0" smtClean="0"/>
              <a:t>worthy </a:t>
            </a:r>
            <a:r>
              <a:rPr lang="en-US" dirty="0"/>
              <a:t>of </a:t>
            </a:r>
            <a:r>
              <a:rPr lang="en-US" dirty="0" smtClean="0"/>
              <a:t>escalation</a:t>
            </a:r>
            <a:endParaRPr lang="en-US" dirty="0"/>
          </a:p>
          <a:p>
            <a:r>
              <a:rPr lang="en-US" dirty="0" smtClean="0"/>
              <a:t>Minimize </a:t>
            </a:r>
            <a:r>
              <a:rPr lang="en-US" dirty="0"/>
              <a:t>time of infection</a:t>
            </a:r>
          </a:p>
          <a:p>
            <a:pPr lvl="1"/>
            <a:r>
              <a:rPr lang="en-US" dirty="0" smtClean="0"/>
              <a:t>Multi-stage </a:t>
            </a:r>
            <a:r>
              <a:rPr lang="en-US" dirty="0"/>
              <a:t>attacks are </a:t>
            </a:r>
            <a:r>
              <a:rPr lang="en-US" dirty="0" smtClean="0"/>
              <a:t>cut </a:t>
            </a:r>
            <a:r>
              <a:rPr lang="en-US" dirty="0"/>
              <a:t>off before they </a:t>
            </a:r>
            <a:r>
              <a:rPr lang="en-US" dirty="0" smtClean="0"/>
              <a:t>become </a:t>
            </a:r>
            <a:r>
              <a:rPr lang="en-US" dirty="0"/>
              <a:t>a threat to data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17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35" y="0"/>
            <a:ext cx="887853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6019800"/>
            <a:ext cx="1638300" cy="77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34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Incident Lifecycle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56509276"/>
              </p:ext>
            </p:extLst>
          </p:nvPr>
        </p:nvGraphicFramePr>
        <p:xfrm>
          <a:off x="2048153" y="1905000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85800" y="2514600"/>
            <a:ext cx="1981200" cy="6858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Proactive Processes &amp; Strategy</a:t>
            </a:r>
            <a:endParaRPr lang="en-US" sz="15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85800" y="4572000"/>
            <a:ext cx="1981200" cy="685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Communication &amp; Outreach Strategy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1444305" y="3352800"/>
            <a:ext cx="457200" cy="11430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Feeds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2743201" y="2286000"/>
            <a:ext cx="1714500" cy="11430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Lessons Learned Feed</a:t>
            </a:r>
            <a:endParaRPr lang="en-US" sz="1500" b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685800" y="1371600"/>
            <a:ext cx="7543800" cy="4800600"/>
            <a:chOff x="685800" y="1371600"/>
            <a:chExt cx="7543800" cy="4800600"/>
          </a:xfrm>
        </p:grpSpPr>
        <p:sp>
          <p:nvSpPr>
            <p:cNvPr id="13" name="TextBox 12"/>
            <p:cNvSpPr txBox="1"/>
            <p:nvPr/>
          </p:nvSpPr>
          <p:spPr>
            <a:xfrm>
              <a:off x="5791200" y="1371600"/>
              <a:ext cx="1240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Reactive</a:t>
              </a:r>
              <a:endParaRPr 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28800" y="1376710"/>
              <a:ext cx="13485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Proactive</a:t>
              </a:r>
              <a:endParaRPr lang="en-US" sz="2400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685800" y="1817132"/>
              <a:ext cx="75438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538444" y="1447800"/>
              <a:ext cx="0" cy="4724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10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023 L 0.22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6" grpId="0" animBg="1"/>
      <p:bldP spid="7" grpId="0" animBg="1"/>
      <p:bldP spid="8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Cost of Reaction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1371600" y="2362200"/>
            <a:ext cx="2514600" cy="8382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Incoming Incidents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2322" y="1524000"/>
                <a:ext cx="8088278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𝑐𝑜𝑠𝑡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r>
                        <a:rPr lang="en-US" sz="3200" i="1">
                          <a:latin typeface="Cambria Math"/>
                        </a:rPr>
                        <m:t>𝑐𝑦𝑐𝑙𝑒𝑠</m:t>
                      </m:r>
                      <m:d>
                        <m:dPr>
                          <m:ctrlPr>
                            <a:rPr lang="en-US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𝑑</m:t>
                          </m:r>
                          <m:r>
                            <a:rPr lang="en-US" sz="3200" i="1">
                              <a:latin typeface="Cambria Math"/>
                            </a:rPr>
                            <m:t>+</m:t>
                          </m:r>
                          <m:r>
                            <a:rPr lang="en-US" sz="3200" i="1">
                              <a:latin typeface="Cambria Math"/>
                            </a:rPr>
                            <m:t>𝑡</m:t>
                          </m:r>
                          <m:r>
                            <a:rPr lang="en-US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3200" b="0" i="1">
                                  <a:latin typeface="Cambria Math"/>
                                </a:rPr>
                                <m:t>𝑟𝑎𝑡𝑒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1" i="1">
                                  <a:latin typeface="Cambria Math"/>
                                </a:rPr>
                                <m:t>𝒂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22" y="1524000"/>
                <a:ext cx="8088278" cy="6481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ular Callout 6"/>
          <p:cNvSpPr/>
          <p:nvPr/>
        </p:nvSpPr>
        <p:spPr>
          <a:xfrm>
            <a:off x="1905000" y="5181600"/>
            <a:ext cx="1676400" cy="838200"/>
          </a:xfrm>
          <a:prstGeom prst="wedgeRoundRectCallout">
            <a:avLst>
              <a:gd name="adj1" fmla="val 68879"/>
              <a:gd name="adj2" fmla="val -9379"/>
              <a:gd name="adj3" fmla="val 16667"/>
            </a:avLst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This is often the most costly step</a:t>
            </a:r>
            <a:endParaRPr lang="en-US" sz="1500" b="1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959173010"/>
              </p:ext>
            </p:extLst>
          </p:nvPr>
        </p:nvGraphicFramePr>
        <p:xfrm>
          <a:off x="2038906" y="2134066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Reduce the time needed for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Refrain from performing full analysis when:</a:t>
            </a:r>
          </a:p>
          <a:p>
            <a:pPr lvl="1"/>
            <a:r>
              <a:rPr lang="en-US" dirty="0" smtClean="0"/>
              <a:t>The system definitely does not come into contact with sensitive data</a:t>
            </a:r>
          </a:p>
          <a:p>
            <a:pPr lvl="1"/>
            <a:r>
              <a:rPr lang="en-US" dirty="0" smtClean="0"/>
              <a:t>The time of infection was minimal and network logs show no suspect flows</a:t>
            </a:r>
            <a:endParaRPr lang="en-US" dirty="0"/>
          </a:p>
          <a:p>
            <a:r>
              <a:rPr lang="en-US" dirty="0" smtClean="0"/>
              <a:t>Train and empower others to perform the analysis</a:t>
            </a:r>
          </a:p>
          <a:p>
            <a:r>
              <a:rPr lang="en-US" dirty="0" smtClean="0"/>
              <a:t>Automate the analysis where possible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0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007066"/>
            <a:ext cx="81534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Getting out of a reaction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Reduce the time cost of reaction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 and analyze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 on lessons learned and what proactive processes can be fed by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 community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 and Analyze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Quantify your reaction cycle</a:t>
            </a:r>
          </a:p>
          <a:p>
            <a:pPr lvl="1"/>
            <a:r>
              <a:rPr lang="en-US" dirty="0" smtClean="0"/>
              <a:t>Why </a:t>
            </a:r>
            <a:r>
              <a:rPr lang="en-US" dirty="0"/>
              <a:t>do we have a high number of incidents?</a:t>
            </a:r>
          </a:p>
          <a:p>
            <a:pPr lvl="1"/>
            <a:r>
              <a:rPr lang="en-US" dirty="0"/>
              <a:t>What’s the trend?</a:t>
            </a:r>
          </a:p>
          <a:p>
            <a:pPr lvl="1"/>
            <a:r>
              <a:rPr lang="en-US" dirty="0"/>
              <a:t>What’s the time lost on responding?</a:t>
            </a:r>
            <a:endParaRPr lang="en-US" dirty="0" smtClean="0"/>
          </a:p>
          <a:p>
            <a:r>
              <a:rPr lang="en-US" dirty="0" smtClean="0"/>
              <a:t>Make the business case for more resources/support</a:t>
            </a:r>
          </a:p>
          <a:p>
            <a:r>
              <a:rPr lang="en-US" dirty="0" smtClean="0"/>
              <a:t>Understand </a:t>
            </a:r>
            <a:r>
              <a:rPr lang="en-US" dirty="0"/>
              <a:t>the impact of your </a:t>
            </a:r>
            <a:r>
              <a:rPr lang="en-US" dirty="0" smtClean="0"/>
              <a:t>efforts</a:t>
            </a:r>
          </a:p>
          <a:p>
            <a:r>
              <a:rPr lang="en-US" dirty="0" smtClean="0"/>
              <a:t>You don’t have to be exact, but be accurate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7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556544"/>
            <a:ext cx="8153400" cy="9486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Getting out of a reaction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Reduce the time cost of reaction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 and analyze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 on lessons learned and what proactive processes can be fed by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 community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9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9750607"/>
              </p:ext>
            </p:extLst>
          </p:nvPr>
        </p:nvGraphicFramePr>
        <p:xfrm>
          <a:off x="2048153" y="1651000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Throughout security lifecycle, ask yourself two questions.</a:t>
            </a:r>
            <a:endParaRPr lang="en-US" sz="2400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571500" y="1875028"/>
            <a:ext cx="1676400" cy="918972"/>
          </a:xfrm>
          <a:prstGeom prst="wedgeRoundRectCallout">
            <a:avLst>
              <a:gd name="adj1" fmla="val 233185"/>
              <a:gd name="adj2" fmla="val 116386"/>
              <a:gd name="adj3" fmla="val 16667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What did I learn here?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6934200" y="1798828"/>
            <a:ext cx="1676400" cy="1071372"/>
          </a:xfrm>
          <a:prstGeom prst="wedgeRoundRectCallout">
            <a:avLst>
              <a:gd name="adj1" fmla="val -83060"/>
              <a:gd name="adj2" fmla="val 74668"/>
              <a:gd name="adj3" fmla="val 16667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Can I create a proactive process?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3462556"/>
            <a:ext cx="81534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Getting out of a reaction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Reduce the time cost of reaction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 and analyze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 on lessons learned and what proactive processes can be fed by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 community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41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Exercise!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build a community with those around you.  Engage your community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there a part of your organization that is stuck in a reaction cycle?</a:t>
            </a:r>
          </a:p>
          <a:p>
            <a:pPr lvl="1"/>
            <a:r>
              <a:rPr lang="en-US" dirty="0"/>
              <a:t>Some examples could be:</a:t>
            </a:r>
          </a:p>
          <a:p>
            <a:pPr lvl="2"/>
            <a:r>
              <a:rPr lang="en-US" dirty="0"/>
              <a:t>Service outages</a:t>
            </a:r>
          </a:p>
          <a:p>
            <a:pPr lvl="2"/>
            <a:r>
              <a:rPr lang="en-US" dirty="0"/>
              <a:t>Copyright complaints</a:t>
            </a:r>
          </a:p>
          <a:p>
            <a:pPr lvl="2"/>
            <a:r>
              <a:rPr lang="en-US" dirty="0" smtClean="0"/>
              <a:t>Access </a:t>
            </a:r>
            <a:r>
              <a:rPr lang="en-US" dirty="0"/>
              <a:t>or account creation requests</a:t>
            </a:r>
          </a:p>
          <a:p>
            <a:pPr lvl="2"/>
            <a:r>
              <a:rPr lang="en-US" dirty="0"/>
              <a:t>IDS alerts</a:t>
            </a:r>
          </a:p>
          <a:p>
            <a:pPr lvl="1"/>
            <a:r>
              <a:rPr lang="en-US" dirty="0" smtClean="0"/>
              <a:t>What’s one thing that your organization could do to get out of a reaction cycle?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technology for all.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6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0"/>
            <a:ext cx="81534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 </a:t>
            </a:r>
            <a:r>
              <a:rPr lang="en-US" dirty="0"/>
              <a:t>if you are missing 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Party foul </a:t>
            </a:r>
            <a:r>
              <a:rPr lang="en-US" dirty="0"/>
              <a:t>example: malware 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Making time for 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the life of the party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Party favors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Community?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is the Party!</a:t>
            </a:r>
          </a:p>
          <a:p>
            <a:r>
              <a:rPr lang="en-US" dirty="0" smtClean="0"/>
              <a:t>A group of people who communicate regularly and who have something in common (e.g. a belief, experience, or goal)</a:t>
            </a:r>
          </a:p>
          <a:p>
            <a:r>
              <a:rPr lang="en-US" dirty="0" smtClean="0"/>
              <a:t>Transcends boundaries such as physical location, organization chart, and other silos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technology for all.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2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balance </a:t>
            </a:r>
            <a:r>
              <a:rPr lang="en-US" dirty="0"/>
              <a:t>is necessary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45057035"/>
              </p:ext>
            </p:extLst>
          </p:nvPr>
        </p:nvGraphicFramePr>
        <p:xfrm>
          <a:off x="4104695" y="1905000"/>
          <a:ext cx="5047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685800" y="1371600"/>
            <a:ext cx="7543800" cy="4800600"/>
            <a:chOff x="685800" y="1371600"/>
            <a:chExt cx="7543800" cy="4800600"/>
          </a:xfrm>
        </p:grpSpPr>
        <p:sp>
          <p:nvSpPr>
            <p:cNvPr id="13" name="TextBox 12"/>
            <p:cNvSpPr txBox="1"/>
            <p:nvPr/>
          </p:nvSpPr>
          <p:spPr>
            <a:xfrm>
              <a:off x="5791200" y="1371600"/>
              <a:ext cx="1240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Reactive</a:t>
              </a:r>
              <a:endParaRPr lang="en-US" sz="2400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685800" y="1817132"/>
              <a:ext cx="75438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538444" y="1447800"/>
              <a:ext cx="0" cy="4724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Content Placeholder 16"/>
          <p:cNvSpPr txBox="1">
            <a:spLocks/>
          </p:cNvSpPr>
          <p:nvPr/>
        </p:nvSpPr>
        <p:spPr>
          <a:xfrm>
            <a:off x="415925" y="2057400"/>
            <a:ext cx="4041775" cy="39512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Incidents will happen.  Are you able to react?</a:t>
            </a:r>
          </a:p>
          <a:p>
            <a:r>
              <a:rPr lang="en-US" sz="2400" dirty="0" smtClean="0"/>
              <a:t>We must fix the problem this time around.  We cannot leave problems lingering.</a:t>
            </a:r>
          </a:p>
          <a:p>
            <a:endParaRPr lang="en-US" sz="24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3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Community?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Security needs to be everyone’s job.  We cannot do this </a:t>
            </a:r>
            <a:r>
              <a:rPr lang="en-US" dirty="0" smtClean="0"/>
              <a:t>alone</a:t>
            </a:r>
          </a:p>
          <a:p>
            <a:r>
              <a:rPr lang="en-US" dirty="0" smtClean="0"/>
              <a:t>Community building is a proactive measure</a:t>
            </a:r>
          </a:p>
          <a:p>
            <a:r>
              <a:rPr lang="en-US" dirty="0" smtClean="0"/>
              <a:t>Community helps with generating advocacy of the security program and buy-in</a:t>
            </a:r>
          </a:p>
          <a:p>
            <a:r>
              <a:rPr lang="en-US" dirty="0" smtClean="0"/>
              <a:t>Reaction becomes easier with established relationships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35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How to Plan for Community?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Visualize potential relationships to help with planning </a:t>
            </a:r>
            <a:endParaRPr lang="en-US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3690628"/>
              </p:ext>
            </p:extLst>
          </p:nvPr>
        </p:nvGraphicFramePr>
        <p:xfrm>
          <a:off x="1461061" y="3029889"/>
          <a:ext cx="5791200" cy="3506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Up-Down Arrow 8"/>
          <p:cNvSpPr/>
          <p:nvPr/>
        </p:nvSpPr>
        <p:spPr>
          <a:xfrm>
            <a:off x="4164439" y="2449684"/>
            <a:ext cx="375356" cy="3646316"/>
          </a:xfrm>
          <a:prstGeom prst="up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 rot="5400000">
            <a:off x="4207083" y="1472912"/>
            <a:ext cx="375356" cy="5737578"/>
          </a:xfrm>
          <a:prstGeom prst="up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15200" y="4001869"/>
            <a:ext cx="14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Political </a:t>
            </a:r>
            <a:br>
              <a:rPr lang="en-US" dirty="0" smtClean="0"/>
            </a:br>
            <a:r>
              <a:rPr lang="en-US" dirty="0" smtClean="0"/>
              <a:t>Power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95800" y="2438400"/>
            <a:ext cx="1466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Access to </a:t>
            </a:r>
            <a:br>
              <a:rPr lang="en-US" dirty="0" smtClean="0"/>
            </a:br>
            <a:r>
              <a:rPr lang="en-US" dirty="0" smtClean="0"/>
              <a:t>Sensitive </a:t>
            </a:r>
            <a:br>
              <a:rPr lang="en-US" dirty="0" smtClean="0"/>
            </a:b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858000" y="3143548"/>
            <a:ext cx="107244" cy="1072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64231" y="2971800"/>
            <a:ext cx="1077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 3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072121" y="3710071"/>
            <a:ext cx="107244" cy="1072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81600" y="3587013"/>
            <a:ext cx="950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 1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833373" y="4984016"/>
            <a:ext cx="107244" cy="1072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4860958"/>
            <a:ext cx="1570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 4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792709" y="3181348"/>
            <a:ext cx="107244" cy="1072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59703" y="3059668"/>
            <a:ext cx="135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 2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354467" y="4989825"/>
            <a:ext cx="107244" cy="1072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471028" y="4876800"/>
            <a:ext cx="957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 5</a:t>
            </a:r>
            <a:endParaRPr lang="en-US" dirty="0"/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How to Plan for Community?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Visualize potential relationships to help with planning </a:t>
            </a:r>
            <a:endParaRPr lang="en-US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799693"/>
              </p:ext>
            </p:extLst>
          </p:nvPr>
        </p:nvGraphicFramePr>
        <p:xfrm>
          <a:off x="1461061" y="3029889"/>
          <a:ext cx="5791200" cy="3506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Up-Down Arrow 8"/>
          <p:cNvSpPr/>
          <p:nvPr/>
        </p:nvSpPr>
        <p:spPr>
          <a:xfrm>
            <a:off x="4164439" y="2449684"/>
            <a:ext cx="375356" cy="3646316"/>
          </a:xfrm>
          <a:prstGeom prst="up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 rot="5400000">
            <a:off x="4207083" y="1472912"/>
            <a:ext cx="375356" cy="5737578"/>
          </a:xfrm>
          <a:prstGeom prst="up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15200" y="4001869"/>
            <a:ext cx="14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Strength of Relationship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95800" y="2438400"/>
            <a:ext cx="1466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Access to </a:t>
            </a:r>
            <a:br>
              <a:rPr lang="en-US" dirty="0" smtClean="0"/>
            </a:br>
            <a:r>
              <a:rPr lang="en-US" dirty="0" smtClean="0"/>
              <a:t>Sensitive </a:t>
            </a:r>
            <a:br>
              <a:rPr lang="en-US" dirty="0" smtClean="0"/>
            </a:b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667000" y="3143548"/>
            <a:ext cx="107244" cy="1072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73231" y="2971800"/>
            <a:ext cx="1077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 3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072121" y="3710071"/>
            <a:ext cx="107244" cy="1072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81600" y="3587013"/>
            <a:ext cx="950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 1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005935" y="4984016"/>
            <a:ext cx="107244" cy="1072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125562" y="4860958"/>
            <a:ext cx="1570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 4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6231109" y="3181348"/>
            <a:ext cx="107244" cy="1072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98103" y="3059668"/>
            <a:ext cx="135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 2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989825"/>
            <a:ext cx="107244" cy="1072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021561" y="4876800"/>
            <a:ext cx="957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 5</a:t>
            </a:r>
            <a:endParaRPr lang="en-US" dirty="0"/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6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Build Community?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tech talks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424930"/>
              </p:ext>
            </p:extLst>
          </p:nvPr>
        </p:nvGraphicFramePr>
        <p:xfrm>
          <a:off x="1219200" y="2163758"/>
          <a:ext cx="6705600" cy="2940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9255"/>
                <a:gridCol w="3359158"/>
                <a:gridCol w="2217187"/>
              </a:tblGrid>
              <a:tr h="227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Date Given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Presentation Title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Audience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54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1/11/2011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Sandboxing and </a:t>
                      </a:r>
                      <a:b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3rd Party Patching Utilities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Campus IT Leaders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27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12/8/2010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Malware Guest Lecture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CS Students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27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10/12/2010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Removable Media Viruses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Campus IT Leaders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27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9/27/2010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Security Incident Response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IT Field Services &amp; Reps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54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9/14/2010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chemeClr val="tx1"/>
                          </a:solidFill>
                          <a:effectLst/>
                        </a:rPr>
                        <a:t>Securing the University: Challenges and Opportunities, Incident Triage Procedures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Campus IT Leaders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54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8/14/2010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Securing the University: Challenges and Opportunities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Deans &amp; VPs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27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8/4/2010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Security Awareness for Developers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IT Developers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159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7/13/2010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Security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Awareness for Developers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IT Developers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27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5/19/2010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Emerging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Threat Briefing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Various IT (workshop)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38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Generate buy-in by involving distributed IT Pros in the security processes</a:t>
            </a:r>
          </a:p>
          <a:p>
            <a:pPr marL="914400" lvl="1" indent="-514350"/>
            <a:r>
              <a:rPr lang="en-US" dirty="0" smtClean="0"/>
              <a:t>Open up security projects to distributed IT Pros</a:t>
            </a:r>
          </a:p>
          <a:p>
            <a:pPr marL="914400" lvl="1" indent="-514350"/>
            <a:r>
              <a:rPr lang="en-US" dirty="0" smtClean="0"/>
              <a:t>Give distributed IT Pros a greater stake in security</a:t>
            </a:r>
          </a:p>
          <a:p>
            <a:pPr marL="914400" lvl="1" indent="-514350"/>
            <a:r>
              <a:rPr lang="en-US" dirty="0" smtClean="0"/>
              <a:t>Example: OU is creating a security taskforce</a:t>
            </a:r>
          </a:p>
          <a:p>
            <a:pPr marL="1314450" lvl="2" indent="-514350"/>
            <a:r>
              <a:rPr lang="en-US" dirty="0" smtClean="0"/>
              <a:t>Determine the greatest cyber security risks to the university</a:t>
            </a:r>
          </a:p>
          <a:p>
            <a:pPr marL="1314450" lvl="2" indent="-514350"/>
            <a:r>
              <a:rPr lang="en-US" dirty="0" smtClean="0"/>
              <a:t>Determine the most scalable proactive measures</a:t>
            </a:r>
          </a:p>
          <a:p>
            <a:pPr marL="1314450" lvl="2" indent="-514350"/>
            <a:r>
              <a:rPr lang="en-US" dirty="0" smtClean="0"/>
              <a:t>Work with IT Pros/departments to ensure the solutions are being implemented and work</a:t>
            </a:r>
          </a:p>
          <a:p>
            <a:pPr marL="1314450" lvl="2" indent="-514350"/>
            <a:r>
              <a:rPr lang="en-US" dirty="0" smtClean="0"/>
              <a:t>Provide periodic reports to those interested in taskforce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28638" y="73025"/>
            <a:ext cx="8229600" cy="1143000"/>
          </a:xfrm>
        </p:spPr>
        <p:txBody>
          <a:bodyPr>
            <a:noAutofit/>
          </a:bodyPr>
          <a:lstStyle/>
          <a:p>
            <a:r>
              <a:rPr lang="en-US" dirty="0"/>
              <a:t>How to Build Community?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711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Available</a:t>
            </a:r>
          </a:p>
          <a:p>
            <a:r>
              <a:rPr lang="en-US" dirty="0" smtClean="0"/>
              <a:t>Give others something in return</a:t>
            </a:r>
          </a:p>
          <a:p>
            <a:pPr marL="914400" lvl="1" indent="-514350"/>
            <a:r>
              <a:rPr lang="en-US" dirty="0" smtClean="0"/>
              <a:t>Access to a SME</a:t>
            </a:r>
          </a:p>
          <a:p>
            <a:pPr marL="914400" lvl="1" indent="-514350"/>
            <a:r>
              <a:rPr lang="en-US" dirty="0" smtClean="0"/>
              <a:t>Access to a technology</a:t>
            </a:r>
          </a:p>
          <a:p>
            <a:pPr marL="914400" lvl="1" indent="-514350"/>
            <a:r>
              <a:rPr lang="en-US" dirty="0" smtClean="0"/>
              <a:t>Help with their needs and challenges</a:t>
            </a:r>
          </a:p>
          <a:p>
            <a:r>
              <a:rPr lang="en-US" dirty="0" smtClean="0"/>
              <a:t>Be </a:t>
            </a:r>
            <a:r>
              <a:rPr lang="en-US" dirty="0"/>
              <a:t>involved in more than just security</a:t>
            </a:r>
          </a:p>
          <a:p>
            <a:r>
              <a:rPr lang="en-US" dirty="0" smtClean="0"/>
              <a:t>Give user-friendly, relevant handouts</a:t>
            </a:r>
            <a:endParaRPr lang="en-US" dirty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28638" y="73025"/>
            <a:ext cx="8229600" cy="1143000"/>
          </a:xfrm>
        </p:spPr>
        <p:txBody>
          <a:bodyPr>
            <a:noAutofit/>
          </a:bodyPr>
          <a:lstStyle/>
          <a:p>
            <a:r>
              <a:rPr lang="en-US" dirty="0"/>
              <a:t>How to Build Community?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56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6200"/>
            <a:ext cx="5913177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6019800"/>
            <a:ext cx="1638300" cy="77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9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Exercise!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with your community</a:t>
            </a:r>
          </a:p>
          <a:p>
            <a:pPr lvl="1"/>
            <a:r>
              <a:rPr lang="en-US" dirty="0" smtClean="0"/>
              <a:t>What’s another way that you could establish a more community-based approach to IT?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technology for all.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0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563294"/>
            <a:ext cx="81534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 </a:t>
            </a:r>
            <a:r>
              <a:rPr lang="en-US" dirty="0"/>
              <a:t>if you are missing 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Party foul </a:t>
            </a:r>
            <a:r>
              <a:rPr lang="en-US" dirty="0"/>
              <a:t>example: malware 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Making time for 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the life of the party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Party favors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 on Monday?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Identify your institution’s top 5 reaction cycles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Schedule your first post-mortem to discuss incident root </a:t>
            </a:r>
            <a:r>
              <a:rPr lang="en-US" dirty="0" smtClean="0"/>
              <a:t>causes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Begin collecting statistics on your reactive cycles to help you measure actual </a:t>
            </a:r>
            <a:r>
              <a:rPr lang="en-US" dirty="0" smtClean="0"/>
              <a:t>cost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Pick the relevant criteria for your planning community building efforts.  Plot 10 organizations on a graph to visualize your community building strategy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7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balance </a:t>
            </a:r>
            <a:r>
              <a:rPr lang="en-US" dirty="0"/>
              <a:t>is necessary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85800" y="1447800"/>
            <a:ext cx="7543800" cy="4724400"/>
            <a:chOff x="685800" y="1447800"/>
            <a:chExt cx="7543800" cy="47244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85800" y="1817132"/>
              <a:ext cx="75438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538444" y="1447800"/>
              <a:ext cx="0" cy="4724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685800" y="2514600"/>
            <a:ext cx="1981200" cy="6858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Proactive Processes &amp; Strategy</a:t>
            </a:r>
            <a:endParaRPr lang="en-US" sz="1500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685800" y="4572000"/>
            <a:ext cx="1981200" cy="685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Communication &amp; Outreach Strategy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1444305" y="3352800"/>
            <a:ext cx="457200" cy="11430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Feeds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26" name="Left Arrow 25"/>
          <p:cNvSpPr/>
          <p:nvPr/>
        </p:nvSpPr>
        <p:spPr>
          <a:xfrm>
            <a:off x="2743201" y="2286000"/>
            <a:ext cx="1714500" cy="11430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Lessons Learned Feed</a:t>
            </a:r>
            <a:endParaRPr lang="en-US" sz="15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828800" y="1376710"/>
            <a:ext cx="1348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Proactive</a:t>
            </a:r>
            <a:endParaRPr lang="en-US" sz="2400" dirty="0"/>
          </a:p>
        </p:txBody>
      </p:sp>
      <p:sp>
        <p:nvSpPr>
          <p:cNvPr id="28" name="Content Placeholder 14"/>
          <p:cNvSpPr txBox="1">
            <a:spLocks/>
          </p:cNvSpPr>
          <p:nvPr/>
        </p:nvSpPr>
        <p:spPr>
          <a:xfrm>
            <a:off x="4648200" y="2160223"/>
            <a:ext cx="4040188" cy="395128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Tough financial times require smart resource utilization. </a:t>
            </a:r>
          </a:p>
          <a:p>
            <a:r>
              <a:rPr lang="en-US" dirty="0" smtClean="0"/>
              <a:t>Proactive measures often cost less than the incidents.</a:t>
            </a:r>
          </a:p>
          <a:p>
            <a:r>
              <a:rPr lang="en-US" dirty="0"/>
              <a:t>Free up time to work on bigger </a:t>
            </a:r>
            <a:r>
              <a:rPr lang="en-US" dirty="0" smtClean="0"/>
              <a:t>problems</a:t>
            </a:r>
          </a:p>
          <a:p>
            <a:r>
              <a:rPr lang="en-US" dirty="0" smtClean="0"/>
              <a:t>Community effort can often ease your workload.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810000" y="1981200"/>
            <a:ext cx="5715000" cy="1298575"/>
          </a:xfrm>
        </p:spPr>
        <p:txBody>
          <a:bodyPr/>
          <a:lstStyle/>
          <a:p>
            <a:r>
              <a:rPr lang="en-US" dirty="0" smtClean="0"/>
              <a:t>Don’t forget your</a:t>
            </a:r>
            <a:br>
              <a:rPr lang="en-US" dirty="0" smtClean="0"/>
            </a:br>
            <a:r>
              <a:rPr lang="en-US" dirty="0" smtClean="0"/>
              <a:t>party favor!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810000" y="3352800"/>
            <a:ext cx="5715000" cy="838200"/>
          </a:xfrm>
        </p:spPr>
        <p:txBody>
          <a:bodyPr/>
          <a:lstStyle/>
          <a:p>
            <a:r>
              <a:rPr lang="en-US" dirty="0" smtClean="0"/>
              <a:t>Geoff Wilson</a:t>
            </a:r>
          </a:p>
          <a:p>
            <a:r>
              <a:rPr lang="en-US" dirty="0" smtClean="0"/>
              <a:t>ggwilson@ou.edu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7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Party Theme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447800" y="3334650"/>
            <a:ext cx="1503941" cy="52059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Proactive Processes &amp; Strategy</a:t>
            </a:r>
            <a:endParaRPr lang="en-US" sz="1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452048" y="4813406"/>
            <a:ext cx="1503941" cy="52059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Communication &amp; Outreach Strategy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2026238" y="3945748"/>
            <a:ext cx="347063" cy="86765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Feeds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3002926" y="3146814"/>
            <a:ext cx="1301488" cy="867659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Lessons Learned Feed</a:t>
            </a:r>
            <a:endParaRPr lang="en-US" sz="1000" b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1447800" y="2514601"/>
            <a:ext cx="5726545" cy="3733799"/>
            <a:chOff x="685800" y="1253522"/>
            <a:chExt cx="7543800" cy="4918678"/>
          </a:xfrm>
        </p:grpSpPr>
        <p:sp>
          <p:nvSpPr>
            <p:cNvPr id="13" name="TextBox 12"/>
            <p:cNvSpPr txBox="1"/>
            <p:nvPr/>
          </p:nvSpPr>
          <p:spPr>
            <a:xfrm>
              <a:off x="5791201" y="1253522"/>
              <a:ext cx="12406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Reactive</a:t>
              </a:r>
              <a:endParaRPr 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28800" y="1293763"/>
              <a:ext cx="13485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Proactive</a:t>
              </a:r>
              <a:endParaRPr lang="en-US" sz="2400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685800" y="1817132"/>
              <a:ext cx="75438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538444" y="1447800"/>
              <a:ext cx="0" cy="47244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23337199"/>
              </p:ext>
            </p:extLst>
          </p:nvPr>
        </p:nvGraphicFramePr>
        <p:xfrm>
          <a:off x="4265399" y="3087192"/>
          <a:ext cx="3831736" cy="3085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Content Placeholder 4"/>
          <p:cNvSpPr txBox="1">
            <a:spLocks/>
          </p:cNvSpPr>
          <p:nvPr/>
        </p:nvSpPr>
        <p:spPr>
          <a:xfrm>
            <a:off x="528638" y="1525588"/>
            <a:ext cx="8229600" cy="426561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29292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292929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92929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292929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292929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292929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292929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292929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292929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 smtClean="0"/>
              <a:t>Establish a healthy reactive-proactive balance so that you can build community.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58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1524000"/>
            <a:ext cx="81534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 </a:t>
            </a:r>
            <a:r>
              <a:rPr lang="en-US" dirty="0"/>
              <a:t>if you are missing 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Party foul </a:t>
            </a:r>
            <a:r>
              <a:rPr lang="en-US" dirty="0"/>
              <a:t>example: malware 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Making time for 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the life of the party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Party favors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6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you unable to invest time in community building</a:t>
            </a:r>
            <a:r>
              <a:rPr lang="en-US" dirty="0"/>
              <a:t> </a:t>
            </a:r>
            <a:r>
              <a:rPr lang="en-US" dirty="0" smtClean="0"/>
              <a:t>or in staying up on the current trends in the industry?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</a:t>
            </a:r>
            <a:r>
              <a:rPr lang="en-US" dirty="0"/>
              <a:t>you continually surprised by the incidents that face you</a:t>
            </a:r>
            <a:r>
              <a:rPr lang="en-US" dirty="0" smtClean="0"/>
              <a:t>?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28638" y="73025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Stuck in a reactive cycle?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7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Stuck in a reactive cycle?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Is </a:t>
            </a:r>
            <a:r>
              <a:rPr lang="en-US" dirty="0"/>
              <a:t>the </a:t>
            </a:r>
            <a:r>
              <a:rPr lang="en-US" dirty="0" smtClean="0"/>
              <a:t>expected cost difference between continuing </a:t>
            </a:r>
            <a:r>
              <a:rPr lang="en-US" dirty="0"/>
              <a:t>to react </a:t>
            </a:r>
            <a:r>
              <a:rPr lang="en-US" dirty="0" smtClean="0"/>
              <a:t>and implementing preventative measures unacceptable?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Is this type of event going to continue to be a problem?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Is not having a proactive process in place hurting how your team is perceived?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technology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2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2094</Words>
  <Application>Microsoft Office PowerPoint</Application>
  <PresentationFormat>On-screen Show (4:3)</PresentationFormat>
  <Paragraphs>411</Paragraphs>
  <Slides>50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1_Default Design</vt:lpstr>
      <vt:lpstr>There’s a Party in Security and Everyone’s Invited!</vt:lpstr>
      <vt:lpstr>Party Plan</vt:lpstr>
      <vt:lpstr>Security Incident Lifecycle</vt:lpstr>
      <vt:lpstr>Why balance is necessary</vt:lpstr>
      <vt:lpstr>Why balance is necessary</vt:lpstr>
      <vt:lpstr>Party Theme</vt:lpstr>
      <vt:lpstr>Party Plan</vt:lpstr>
      <vt:lpstr>Stuck in a reactive cycle?</vt:lpstr>
      <vt:lpstr>Stuck in a reactive cycle?</vt:lpstr>
      <vt:lpstr>Party Plan</vt:lpstr>
      <vt:lpstr>Lifecycle of malware infection</vt:lpstr>
      <vt:lpstr>Lifecycle of malware infection</vt:lpstr>
      <vt:lpstr>Lifecycle of malware infection</vt:lpstr>
      <vt:lpstr>Lifecycle of malware infection</vt:lpstr>
      <vt:lpstr>Increase in Malware-Related Incidents</vt:lpstr>
      <vt:lpstr>Increase in Malware-Related Incidents</vt:lpstr>
      <vt:lpstr>Increase in Malware-Related Incidents</vt:lpstr>
      <vt:lpstr>Increase in Malware-Related Incidents</vt:lpstr>
      <vt:lpstr>Increase in Malware-Related Incidents</vt:lpstr>
      <vt:lpstr>Increase in Malware-Related Incidents</vt:lpstr>
      <vt:lpstr>Party Plan</vt:lpstr>
      <vt:lpstr>Getting out of a reaction cycle</vt:lpstr>
      <vt:lpstr>Time Cost of Reaction</vt:lpstr>
      <vt:lpstr>Time Cost of Reaction</vt:lpstr>
      <vt:lpstr>Reduce the Number of Incoming Incidents</vt:lpstr>
      <vt:lpstr>Time Cost of Reaction</vt:lpstr>
      <vt:lpstr>Time Cost of Reaction</vt:lpstr>
      <vt:lpstr>Reducing escalated incidents</vt:lpstr>
      <vt:lpstr>PowerPoint Presentation</vt:lpstr>
      <vt:lpstr>Time Cost of Reaction</vt:lpstr>
      <vt:lpstr>Reduce the time needed for analysis</vt:lpstr>
      <vt:lpstr>Getting out of a reaction cycle</vt:lpstr>
      <vt:lpstr>Measure and Analyze</vt:lpstr>
      <vt:lpstr>Getting out of a reaction cycle</vt:lpstr>
      <vt:lpstr>Throughout security lifecycle, ask yourself two questions.</vt:lpstr>
      <vt:lpstr>Getting out of a reaction cycle</vt:lpstr>
      <vt:lpstr>Community Exercise!</vt:lpstr>
      <vt:lpstr>Party Plan</vt:lpstr>
      <vt:lpstr>What is a Community?</vt:lpstr>
      <vt:lpstr>Why Community?</vt:lpstr>
      <vt:lpstr>How to Plan for Community?</vt:lpstr>
      <vt:lpstr>How to Plan for Community?</vt:lpstr>
      <vt:lpstr>How to Build Community?</vt:lpstr>
      <vt:lpstr>How to Build Community?</vt:lpstr>
      <vt:lpstr>How to Build Community?</vt:lpstr>
      <vt:lpstr>PowerPoint Presentation</vt:lpstr>
      <vt:lpstr>Community Exercise!</vt:lpstr>
      <vt:lpstr>Party Plan</vt:lpstr>
      <vt:lpstr>What can you do on Monday?</vt:lpstr>
      <vt:lpstr>Don’t forget your party favor!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2011-02-09T20:54:40Z</dcterms:created>
  <dcterms:modified xsi:type="dcterms:W3CDTF">2011-02-21T02:33:58Z</dcterms:modified>
</cp:coreProperties>
</file>