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2" r:id="rId2"/>
    <p:sldId id="263" r:id="rId3"/>
    <p:sldId id="257" r:id="rId4"/>
    <p:sldId id="267" r:id="rId5"/>
    <p:sldId id="259" r:id="rId6"/>
    <p:sldId id="258" r:id="rId7"/>
    <p:sldId id="264" r:id="rId8"/>
    <p:sldId id="265" r:id="rId9"/>
    <p:sldId id="266" r:id="rId10"/>
    <p:sldId id="260" r:id="rId11"/>
    <p:sldId id="268" r:id="rId12"/>
    <p:sldId id="269" r:id="rId13"/>
    <p:sldId id="270" r:id="rId14"/>
    <p:sldId id="261" r:id="rId15"/>
    <p:sldId id="271" r:id="rId16"/>
    <p:sldId id="274" r:id="rId17"/>
    <p:sldId id="276" r:id="rId18"/>
    <p:sldId id="275" r:id="rId19"/>
    <p:sldId id="277" r:id="rId20"/>
    <p:sldId id="272" r:id="rId21"/>
    <p:sldId id="273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image" Target="../media/image10.gif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jp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jpe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gif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image" Target="../media/image14.jpeg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jpeg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7.jpeg"/></Relationships>
</file>

<file path=ppt/diagrams/_rels/data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jpg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image" Target="../media/image14.jpeg"/><Relationship Id="rId6" Type="http://schemas.openxmlformats.org/officeDocument/2006/relationships/image" Target="../media/image12.jpg"/><Relationship Id="rId5" Type="http://schemas.openxmlformats.org/officeDocument/2006/relationships/image" Target="../media/image11.jpeg"/><Relationship Id="rId4" Type="http://schemas.openxmlformats.org/officeDocument/2006/relationships/image" Target="../media/image10.gif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image" Target="../media/image10.gif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jp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jpe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gif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image" Target="../media/image14.jpeg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jpeg"/></Relationships>
</file>

<file path=ppt/diagrams/_rels/drawing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7.jpeg"/></Relationships>
</file>

<file path=ppt/diagrams/_rels/drawing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jpg"/></Relationships>
</file>

<file path=ppt/diagrams/_rels/drawing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image" Target="../media/image14.jpeg"/><Relationship Id="rId6" Type="http://schemas.openxmlformats.org/officeDocument/2006/relationships/image" Target="../media/image12.jpg"/><Relationship Id="rId5" Type="http://schemas.openxmlformats.org/officeDocument/2006/relationships/image" Target="../media/image11.jpeg"/><Relationship Id="rId4" Type="http://schemas.openxmlformats.org/officeDocument/2006/relationships/image" Target="../media/image10.gif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96A947B-4DB7-4293-85BB-36B0BDFB0FE7}" type="doc">
      <dgm:prSet loTypeId="urn:microsoft.com/office/officeart/2008/layout/HexagonCluster" loCatId="picture" qsTypeId="urn:microsoft.com/office/officeart/2005/8/quickstyle/3d9" qsCatId="3D" csTypeId="urn:microsoft.com/office/officeart/2005/8/colors/accent1_2" csCatId="accent1" phldr="1"/>
      <dgm:spPr/>
    </dgm:pt>
    <dgm:pt modelId="{2284A832-F9CF-456B-8F9E-25E78B800B5D}">
      <dgm:prSet phldrT="[Text]"/>
      <dgm:spPr/>
      <dgm:t>
        <a:bodyPr/>
        <a:lstStyle/>
        <a:p>
          <a:r>
            <a:rPr lang="en-US" dirty="0" smtClean="0"/>
            <a:t>Support</a:t>
          </a:r>
          <a:endParaRPr lang="en-US" dirty="0"/>
        </a:p>
      </dgm:t>
    </dgm:pt>
    <dgm:pt modelId="{713F4DFC-CDCB-425F-8C73-882CDCB4F07E}" type="parTrans" cxnId="{4B437588-43BE-404A-8CB5-7623BD4AE2A0}">
      <dgm:prSet/>
      <dgm:spPr/>
      <dgm:t>
        <a:bodyPr/>
        <a:lstStyle/>
        <a:p>
          <a:endParaRPr lang="en-US"/>
        </a:p>
      </dgm:t>
    </dgm:pt>
    <dgm:pt modelId="{DF30811D-EC4F-4702-AFDD-DAEB0D6537CA}" type="sibTrans" cxnId="{4B437588-43BE-404A-8CB5-7623BD4AE2A0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</dgm:spPr>
      <dgm:t>
        <a:bodyPr/>
        <a:lstStyle/>
        <a:p>
          <a:endParaRPr lang="en-US"/>
        </a:p>
      </dgm:t>
    </dgm:pt>
    <dgm:pt modelId="{F8A23230-B160-4E88-8449-7F157AB4999F}">
      <dgm:prSet phldrT="[Text]"/>
      <dgm:spPr/>
      <dgm:t>
        <a:bodyPr/>
        <a:lstStyle/>
        <a:p>
          <a:r>
            <a:rPr lang="en-US" dirty="0" smtClean="0"/>
            <a:t>Security</a:t>
          </a:r>
          <a:endParaRPr lang="en-US" dirty="0"/>
        </a:p>
      </dgm:t>
    </dgm:pt>
    <dgm:pt modelId="{BBA28FC7-64A5-4E40-A6E5-BE6999F10033}" type="parTrans" cxnId="{305A75C6-A7F7-41B6-A8CB-ED751B0825DA}">
      <dgm:prSet/>
      <dgm:spPr/>
      <dgm:t>
        <a:bodyPr/>
        <a:lstStyle/>
        <a:p>
          <a:endParaRPr lang="en-US"/>
        </a:p>
      </dgm:t>
    </dgm:pt>
    <dgm:pt modelId="{E1F5A0E8-1FC6-43F1-A2DC-C2F0773A0649}" type="sibTrans" cxnId="{305A75C6-A7F7-41B6-A8CB-ED751B0825DA}">
      <dgm:prSet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</dgm:spPr>
      <dgm:t>
        <a:bodyPr/>
        <a:lstStyle/>
        <a:p>
          <a:endParaRPr lang="en-US"/>
        </a:p>
      </dgm:t>
    </dgm:pt>
    <dgm:pt modelId="{4EF279F8-A3E8-40B6-ADB4-F220755DEA13}">
      <dgm:prSet phldrT="[Text]"/>
      <dgm:spPr/>
      <dgm:t>
        <a:bodyPr/>
        <a:lstStyle/>
        <a:p>
          <a:r>
            <a:rPr lang="en-US" dirty="0" smtClean="0"/>
            <a:t>Strategic Alignment</a:t>
          </a:r>
          <a:endParaRPr lang="en-US" dirty="0"/>
        </a:p>
      </dgm:t>
    </dgm:pt>
    <dgm:pt modelId="{D71B073C-2F9A-4D8D-B543-77DEACBF4516}" type="parTrans" cxnId="{2DC6C621-0F00-4C59-B5A8-65F75B1C71FF}">
      <dgm:prSet/>
      <dgm:spPr/>
      <dgm:t>
        <a:bodyPr/>
        <a:lstStyle/>
        <a:p>
          <a:endParaRPr lang="en-US"/>
        </a:p>
      </dgm:t>
    </dgm:pt>
    <dgm:pt modelId="{94FCA5E2-725C-47E9-8B88-B6E8A5E5ACD8}" type="sibTrans" cxnId="{2DC6C621-0F00-4C59-B5A8-65F75B1C71FF}">
      <dgm:prSet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  <dgm:t>
        <a:bodyPr/>
        <a:lstStyle/>
        <a:p>
          <a:endParaRPr lang="en-US"/>
        </a:p>
      </dgm:t>
    </dgm:pt>
    <dgm:pt modelId="{49435468-EB9A-4431-9E80-D191DF50A26D}" type="pres">
      <dgm:prSet presAssocID="{396A947B-4DB7-4293-85BB-36B0BDFB0FE7}" presName="Name0" presStyleCnt="0">
        <dgm:presLayoutVars>
          <dgm:chMax val="21"/>
          <dgm:chPref val="21"/>
        </dgm:presLayoutVars>
      </dgm:prSet>
      <dgm:spPr/>
    </dgm:pt>
    <dgm:pt modelId="{28F9FC75-8BB9-4C7A-8772-264F6D0B930F}" type="pres">
      <dgm:prSet presAssocID="{2284A832-F9CF-456B-8F9E-25E78B800B5D}" presName="text1" presStyleCnt="0"/>
      <dgm:spPr/>
    </dgm:pt>
    <dgm:pt modelId="{7E50C0C0-63E0-4E7B-998B-1A30146621BF}" type="pres">
      <dgm:prSet presAssocID="{2284A832-F9CF-456B-8F9E-25E78B800B5D}" presName="textRepeatNode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324D83-18CF-41E6-8C5A-92F30AA5929D}" type="pres">
      <dgm:prSet presAssocID="{2284A832-F9CF-456B-8F9E-25E78B800B5D}" presName="textaccent1" presStyleCnt="0"/>
      <dgm:spPr/>
    </dgm:pt>
    <dgm:pt modelId="{ABE4CC0C-4C41-4D12-BB04-026EAEDE8351}" type="pres">
      <dgm:prSet presAssocID="{2284A832-F9CF-456B-8F9E-25E78B800B5D}" presName="accentRepeatNode" presStyleLbl="solidAlignAcc1" presStyleIdx="0" presStyleCnt="6"/>
      <dgm:spPr/>
    </dgm:pt>
    <dgm:pt modelId="{9B61441B-96C1-4948-8B6E-23B7709E8396}" type="pres">
      <dgm:prSet presAssocID="{DF30811D-EC4F-4702-AFDD-DAEB0D6537CA}" presName="image1" presStyleCnt="0"/>
      <dgm:spPr/>
    </dgm:pt>
    <dgm:pt modelId="{BF528BA9-16B4-439E-896C-14F877994F43}" type="pres">
      <dgm:prSet presAssocID="{DF30811D-EC4F-4702-AFDD-DAEB0D6537CA}" presName="imageRepeatNode" presStyleLbl="alignAcc1" presStyleIdx="0" presStyleCnt="3"/>
      <dgm:spPr/>
      <dgm:t>
        <a:bodyPr/>
        <a:lstStyle/>
        <a:p>
          <a:endParaRPr lang="en-US"/>
        </a:p>
      </dgm:t>
    </dgm:pt>
    <dgm:pt modelId="{BDF65C46-5043-4E29-B9E6-49A0D16F6AB1}" type="pres">
      <dgm:prSet presAssocID="{DF30811D-EC4F-4702-AFDD-DAEB0D6537CA}" presName="imageaccent1" presStyleCnt="0"/>
      <dgm:spPr/>
    </dgm:pt>
    <dgm:pt modelId="{6D5B9CD5-F853-4CC1-B638-7BC9AB4323C9}" type="pres">
      <dgm:prSet presAssocID="{DF30811D-EC4F-4702-AFDD-DAEB0D6537CA}" presName="accentRepeatNode" presStyleLbl="solidAlignAcc1" presStyleIdx="1" presStyleCnt="6"/>
      <dgm:spPr/>
    </dgm:pt>
    <dgm:pt modelId="{BB980A60-3FCA-4B23-B1AE-937028844727}" type="pres">
      <dgm:prSet presAssocID="{F8A23230-B160-4E88-8449-7F157AB4999F}" presName="text2" presStyleCnt="0"/>
      <dgm:spPr/>
    </dgm:pt>
    <dgm:pt modelId="{BBFFDE54-0684-4ED8-A4AF-F86CC58381C0}" type="pres">
      <dgm:prSet presAssocID="{F8A23230-B160-4E88-8449-7F157AB4999F}" presName="textRepeatNode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49EA4E-2DCF-4EEF-B1EE-5A5BD1F11310}" type="pres">
      <dgm:prSet presAssocID="{F8A23230-B160-4E88-8449-7F157AB4999F}" presName="textaccent2" presStyleCnt="0"/>
      <dgm:spPr/>
    </dgm:pt>
    <dgm:pt modelId="{6211467C-2EE9-48FD-AAA1-6CA28E3413F6}" type="pres">
      <dgm:prSet presAssocID="{F8A23230-B160-4E88-8449-7F157AB4999F}" presName="accentRepeatNode" presStyleLbl="solidAlignAcc1" presStyleIdx="2" presStyleCnt="6"/>
      <dgm:spPr/>
    </dgm:pt>
    <dgm:pt modelId="{A99D17BB-A828-494F-AE58-2203413AF3D7}" type="pres">
      <dgm:prSet presAssocID="{E1F5A0E8-1FC6-43F1-A2DC-C2F0773A0649}" presName="image2" presStyleCnt="0"/>
      <dgm:spPr/>
    </dgm:pt>
    <dgm:pt modelId="{B55AEFFB-E92E-416F-BFA0-039A94AC6D2C}" type="pres">
      <dgm:prSet presAssocID="{E1F5A0E8-1FC6-43F1-A2DC-C2F0773A0649}" presName="imageRepeatNode" presStyleLbl="alignAcc1" presStyleIdx="1" presStyleCnt="3"/>
      <dgm:spPr/>
      <dgm:t>
        <a:bodyPr/>
        <a:lstStyle/>
        <a:p>
          <a:endParaRPr lang="en-US"/>
        </a:p>
      </dgm:t>
    </dgm:pt>
    <dgm:pt modelId="{AC09C098-B6CD-4249-B43B-4487238D3544}" type="pres">
      <dgm:prSet presAssocID="{E1F5A0E8-1FC6-43F1-A2DC-C2F0773A0649}" presName="imageaccent2" presStyleCnt="0"/>
      <dgm:spPr/>
    </dgm:pt>
    <dgm:pt modelId="{E3A4937F-53F8-4E4D-965A-493524DB7206}" type="pres">
      <dgm:prSet presAssocID="{E1F5A0E8-1FC6-43F1-A2DC-C2F0773A0649}" presName="accentRepeatNode" presStyleLbl="solidAlignAcc1" presStyleIdx="3" presStyleCnt="6"/>
      <dgm:spPr/>
    </dgm:pt>
    <dgm:pt modelId="{2651CC94-7FC4-47A8-97A9-BD9CD50B9F56}" type="pres">
      <dgm:prSet presAssocID="{4EF279F8-A3E8-40B6-ADB4-F220755DEA13}" presName="text3" presStyleCnt="0"/>
      <dgm:spPr/>
    </dgm:pt>
    <dgm:pt modelId="{3461FDB5-8AA8-4371-AB8B-7C85A8D5B638}" type="pres">
      <dgm:prSet presAssocID="{4EF279F8-A3E8-40B6-ADB4-F220755DEA13}" presName="textRepeatNode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29B2F7-D8CF-444A-A7CF-96FB588B1747}" type="pres">
      <dgm:prSet presAssocID="{4EF279F8-A3E8-40B6-ADB4-F220755DEA13}" presName="textaccent3" presStyleCnt="0"/>
      <dgm:spPr/>
    </dgm:pt>
    <dgm:pt modelId="{A51A8A77-CD1A-4B07-B186-FA1C7CFD11C4}" type="pres">
      <dgm:prSet presAssocID="{4EF279F8-A3E8-40B6-ADB4-F220755DEA13}" presName="accentRepeatNode" presStyleLbl="solidAlignAcc1" presStyleIdx="4" presStyleCnt="6"/>
      <dgm:spPr/>
    </dgm:pt>
    <dgm:pt modelId="{E8AE3792-3C13-408E-B913-B02C9396631D}" type="pres">
      <dgm:prSet presAssocID="{94FCA5E2-725C-47E9-8B88-B6E8A5E5ACD8}" presName="image3" presStyleCnt="0"/>
      <dgm:spPr/>
    </dgm:pt>
    <dgm:pt modelId="{31DB5071-1BDC-4676-9002-C8278EA8F0EC}" type="pres">
      <dgm:prSet presAssocID="{94FCA5E2-725C-47E9-8B88-B6E8A5E5ACD8}" presName="imageRepeatNode" presStyleLbl="alignAcc1" presStyleIdx="2" presStyleCnt="3"/>
      <dgm:spPr/>
      <dgm:t>
        <a:bodyPr/>
        <a:lstStyle/>
        <a:p>
          <a:endParaRPr lang="en-US"/>
        </a:p>
      </dgm:t>
    </dgm:pt>
    <dgm:pt modelId="{C6C85459-44A2-4124-9702-8B1A9B94CF72}" type="pres">
      <dgm:prSet presAssocID="{94FCA5E2-725C-47E9-8B88-B6E8A5E5ACD8}" presName="imageaccent3" presStyleCnt="0"/>
      <dgm:spPr/>
    </dgm:pt>
    <dgm:pt modelId="{804C75F9-876B-4FB0-8093-80993A95F6BF}" type="pres">
      <dgm:prSet presAssocID="{94FCA5E2-725C-47E9-8B88-B6E8A5E5ACD8}" presName="accentRepeatNode" presStyleLbl="solidAlignAcc1" presStyleIdx="5" presStyleCnt="6"/>
      <dgm:spPr/>
    </dgm:pt>
  </dgm:ptLst>
  <dgm:cxnLst>
    <dgm:cxn modelId="{ACDA4267-2734-4EDF-9688-0BDE42B40774}" type="presOf" srcId="{94FCA5E2-725C-47E9-8B88-B6E8A5E5ACD8}" destId="{31DB5071-1BDC-4676-9002-C8278EA8F0EC}" srcOrd="0" destOrd="0" presId="urn:microsoft.com/office/officeart/2008/layout/HexagonCluster"/>
    <dgm:cxn modelId="{F58F0FD5-6F71-471F-A339-3F01EC7C2683}" type="presOf" srcId="{4EF279F8-A3E8-40B6-ADB4-F220755DEA13}" destId="{3461FDB5-8AA8-4371-AB8B-7C85A8D5B638}" srcOrd="0" destOrd="0" presId="urn:microsoft.com/office/officeart/2008/layout/HexagonCluster"/>
    <dgm:cxn modelId="{55827657-58A6-40B9-86B2-91F983BFD7FC}" type="presOf" srcId="{396A947B-4DB7-4293-85BB-36B0BDFB0FE7}" destId="{49435468-EB9A-4431-9E80-D191DF50A26D}" srcOrd="0" destOrd="0" presId="urn:microsoft.com/office/officeart/2008/layout/HexagonCluster"/>
    <dgm:cxn modelId="{305A75C6-A7F7-41B6-A8CB-ED751B0825DA}" srcId="{396A947B-4DB7-4293-85BB-36B0BDFB0FE7}" destId="{F8A23230-B160-4E88-8449-7F157AB4999F}" srcOrd="1" destOrd="0" parTransId="{BBA28FC7-64A5-4E40-A6E5-BE6999F10033}" sibTransId="{E1F5A0E8-1FC6-43F1-A2DC-C2F0773A0649}"/>
    <dgm:cxn modelId="{9D8F56CD-B8B5-455B-96CB-5F00C8E9D12D}" type="presOf" srcId="{DF30811D-EC4F-4702-AFDD-DAEB0D6537CA}" destId="{BF528BA9-16B4-439E-896C-14F877994F43}" srcOrd="0" destOrd="0" presId="urn:microsoft.com/office/officeart/2008/layout/HexagonCluster"/>
    <dgm:cxn modelId="{5B8B8933-57B7-467C-AD8B-2EE053E376F7}" type="presOf" srcId="{2284A832-F9CF-456B-8F9E-25E78B800B5D}" destId="{7E50C0C0-63E0-4E7B-998B-1A30146621BF}" srcOrd="0" destOrd="0" presId="urn:microsoft.com/office/officeart/2008/layout/HexagonCluster"/>
    <dgm:cxn modelId="{4B437588-43BE-404A-8CB5-7623BD4AE2A0}" srcId="{396A947B-4DB7-4293-85BB-36B0BDFB0FE7}" destId="{2284A832-F9CF-456B-8F9E-25E78B800B5D}" srcOrd="0" destOrd="0" parTransId="{713F4DFC-CDCB-425F-8C73-882CDCB4F07E}" sibTransId="{DF30811D-EC4F-4702-AFDD-DAEB0D6537CA}"/>
    <dgm:cxn modelId="{C87F1FC4-3A72-4486-BB91-9122410CB6C7}" type="presOf" srcId="{E1F5A0E8-1FC6-43F1-A2DC-C2F0773A0649}" destId="{B55AEFFB-E92E-416F-BFA0-039A94AC6D2C}" srcOrd="0" destOrd="0" presId="urn:microsoft.com/office/officeart/2008/layout/HexagonCluster"/>
    <dgm:cxn modelId="{2DC6C621-0F00-4C59-B5A8-65F75B1C71FF}" srcId="{396A947B-4DB7-4293-85BB-36B0BDFB0FE7}" destId="{4EF279F8-A3E8-40B6-ADB4-F220755DEA13}" srcOrd="2" destOrd="0" parTransId="{D71B073C-2F9A-4D8D-B543-77DEACBF4516}" sibTransId="{94FCA5E2-725C-47E9-8B88-B6E8A5E5ACD8}"/>
    <dgm:cxn modelId="{E16811EF-C7CE-46B3-8610-1694225D3E31}" type="presOf" srcId="{F8A23230-B160-4E88-8449-7F157AB4999F}" destId="{BBFFDE54-0684-4ED8-A4AF-F86CC58381C0}" srcOrd="0" destOrd="0" presId="urn:microsoft.com/office/officeart/2008/layout/HexagonCluster"/>
    <dgm:cxn modelId="{7FCBBF3F-7633-4577-B0DE-0A8CB2024420}" type="presParOf" srcId="{49435468-EB9A-4431-9E80-D191DF50A26D}" destId="{28F9FC75-8BB9-4C7A-8772-264F6D0B930F}" srcOrd="0" destOrd="0" presId="urn:microsoft.com/office/officeart/2008/layout/HexagonCluster"/>
    <dgm:cxn modelId="{338F5F82-DE59-46C3-96CB-47619FCB1B7F}" type="presParOf" srcId="{28F9FC75-8BB9-4C7A-8772-264F6D0B930F}" destId="{7E50C0C0-63E0-4E7B-998B-1A30146621BF}" srcOrd="0" destOrd="0" presId="urn:microsoft.com/office/officeart/2008/layout/HexagonCluster"/>
    <dgm:cxn modelId="{3C23F252-2F38-4E50-A23B-C7554EA04667}" type="presParOf" srcId="{49435468-EB9A-4431-9E80-D191DF50A26D}" destId="{04324D83-18CF-41E6-8C5A-92F30AA5929D}" srcOrd="1" destOrd="0" presId="urn:microsoft.com/office/officeart/2008/layout/HexagonCluster"/>
    <dgm:cxn modelId="{5A32250A-1ACC-4168-9A4F-4D38BAFC7363}" type="presParOf" srcId="{04324D83-18CF-41E6-8C5A-92F30AA5929D}" destId="{ABE4CC0C-4C41-4D12-BB04-026EAEDE8351}" srcOrd="0" destOrd="0" presId="urn:microsoft.com/office/officeart/2008/layout/HexagonCluster"/>
    <dgm:cxn modelId="{996AE0C7-8743-41D0-8DDA-1237697365D5}" type="presParOf" srcId="{49435468-EB9A-4431-9E80-D191DF50A26D}" destId="{9B61441B-96C1-4948-8B6E-23B7709E8396}" srcOrd="2" destOrd="0" presId="urn:microsoft.com/office/officeart/2008/layout/HexagonCluster"/>
    <dgm:cxn modelId="{E793D3C7-92BB-446E-A780-D3ABE65851ED}" type="presParOf" srcId="{9B61441B-96C1-4948-8B6E-23B7709E8396}" destId="{BF528BA9-16B4-439E-896C-14F877994F43}" srcOrd="0" destOrd="0" presId="urn:microsoft.com/office/officeart/2008/layout/HexagonCluster"/>
    <dgm:cxn modelId="{3DC355C9-8039-49C3-9101-00997A2128E8}" type="presParOf" srcId="{49435468-EB9A-4431-9E80-D191DF50A26D}" destId="{BDF65C46-5043-4E29-B9E6-49A0D16F6AB1}" srcOrd="3" destOrd="0" presId="urn:microsoft.com/office/officeart/2008/layout/HexagonCluster"/>
    <dgm:cxn modelId="{40287457-9CF1-41D7-A8BA-E5C9FE16B95A}" type="presParOf" srcId="{BDF65C46-5043-4E29-B9E6-49A0D16F6AB1}" destId="{6D5B9CD5-F853-4CC1-B638-7BC9AB4323C9}" srcOrd="0" destOrd="0" presId="urn:microsoft.com/office/officeart/2008/layout/HexagonCluster"/>
    <dgm:cxn modelId="{55E38DC0-C110-421A-B7A4-30FD7DE0157D}" type="presParOf" srcId="{49435468-EB9A-4431-9E80-D191DF50A26D}" destId="{BB980A60-3FCA-4B23-B1AE-937028844727}" srcOrd="4" destOrd="0" presId="urn:microsoft.com/office/officeart/2008/layout/HexagonCluster"/>
    <dgm:cxn modelId="{1AAA5851-CB0C-47FB-AB02-C1E289DD7B7E}" type="presParOf" srcId="{BB980A60-3FCA-4B23-B1AE-937028844727}" destId="{BBFFDE54-0684-4ED8-A4AF-F86CC58381C0}" srcOrd="0" destOrd="0" presId="urn:microsoft.com/office/officeart/2008/layout/HexagonCluster"/>
    <dgm:cxn modelId="{9DC5A0C7-1229-49A5-956D-446AAE34C8FF}" type="presParOf" srcId="{49435468-EB9A-4431-9E80-D191DF50A26D}" destId="{E749EA4E-2DCF-4EEF-B1EE-5A5BD1F11310}" srcOrd="5" destOrd="0" presId="urn:microsoft.com/office/officeart/2008/layout/HexagonCluster"/>
    <dgm:cxn modelId="{7E26A9A2-A8DE-4B04-9970-AEF2276BB5BE}" type="presParOf" srcId="{E749EA4E-2DCF-4EEF-B1EE-5A5BD1F11310}" destId="{6211467C-2EE9-48FD-AAA1-6CA28E3413F6}" srcOrd="0" destOrd="0" presId="urn:microsoft.com/office/officeart/2008/layout/HexagonCluster"/>
    <dgm:cxn modelId="{44C85198-4BC4-43C0-B849-2E7E0F1D8E01}" type="presParOf" srcId="{49435468-EB9A-4431-9E80-D191DF50A26D}" destId="{A99D17BB-A828-494F-AE58-2203413AF3D7}" srcOrd="6" destOrd="0" presId="urn:microsoft.com/office/officeart/2008/layout/HexagonCluster"/>
    <dgm:cxn modelId="{A4112237-FB5D-4197-BD78-A1546C16AD4F}" type="presParOf" srcId="{A99D17BB-A828-494F-AE58-2203413AF3D7}" destId="{B55AEFFB-E92E-416F-BFA0-039A94AC6D2C}" srcOrd="0" destOrd="0" presId="urn:microsoft.com/office/officeart/2008/layout/HexagonCluster"/>
    <dgm:cxn modelId="{8B888B48-57D1-43C2-9017-F1B141286260}" type="presParOf" srcId="{49435468-EB9A-4431-9E80-D191DF50A26D}" destId="{AC09C098-B6CD-4249-B43B-4487238D3544}" srcOrd="7" destOrd="0" presId="urn:microsoft.com/office/officeart/2008/layout/HexagonCluster"/>
    <dgm:cxn modelId="{3AB3D2F4-471F-4D04-BFE0-D505F2BABC86}" type="presParOf" srcId="{AC09C098-B6CD-4249-B43B-4487238D3544}" destId="{E3A4937F-53F8-4E4D-965A-493524DB7206}" srcOrd="0" destOrd="0" presId="urn:microsoft.com/office/officeart/2008/layout/HexagonCluster"/>
    <dgm:cxn modelId="{90C5DB48-544C-433E-BF8B-232BA961EBD7}" type="presParOf" srcId="{49435468-EB9A-4431-9E80-D191DF50A26D}" destId="{2651CC94-7FC4-47A8-97A9-BD9CD50B9F56}" srcOrd="8" destOrd="0" presId="urn:microsoft.com/office/officeart/2008/layout/HexagonCluster"/>
    <dgm:cxn modelId="{EBF36393-9F62-48FA-A5DD-28814D5A24C6}" type="presParOf" srcId="{2651CC94-7FC4-47A8-97A9-BD9CD50B9F56}" destId="{3461FDB5-8AA8-4371-AB8B-7C85A8D5B638}" srcOrd="0" destOrd="0" presId="urn:microsoft.com/office/officeart/2008/layout/HexagonCluster"/>
    <dgm:cxn modelId="{3E8FF35E-1E20-4FCF-9A41-8594A1416C05}" type="presParOf" srcId="{49435468-EB9A-4431-9E80-D191DF50A26D}" destId="{7329B2F7-D8CF-444A-A7CF-96FB588B1747}" srcOrd="9" destOrd="0" presId="urn:microsoft.com/office/officeart/2008/layout/HexagonCluster"/>
    <dgm:cxn modelId="{8536D47B-F2B5-4022-B4D8-AC3AE2A123D4}" type="presParOf" srcId="{7329B2F7-D8CF-444A-A7CF-96FB588B1747}" destId="{A51A8A77-CD1A-4B07-B186-FA1C7CFD11C4}" srcOrd="0" destOrd="0" presId="urn:microsoft.com/office/officeart/2008/layout/HexagonCluster"/>
    <dgm:cxn modelId="{A155E14C-13FE-4CD4-A0AF-253A854D2517}" type="presParOf" srcId="{49435468-EB9A-4431-9E80-D191DF50A26D}" destId="{E8AE3792-3C13-408E-B913-B02C9396631D}" srcOrd="10" destOrd="0" presId="urn:microsoft.com/office/officeart/2008/layout/HexagonCluster"/>
    <dgm:cxn modelId="{C3C9A9D5-53BD-46D2-B843-F5930E5CA487}" type="presParOf" srcId="{E8AE3792-3C13-408E-B913-B02C9396631D}" destId="{31DB5071-1BDC-4676-9002-C8278EA8F0EC}" srcOrd="0" destOrd="0" presId="urn:microsoft.com/office/officeart/2008/layout/HexagonCluster"/>
    <dgm:cxn modelId="{D1C4DC73-E4C9-42D8-9080-5EA8B4809D13}" type="presParOf" srcId="{49435468-EB9A-4431-9E80-D191DF50A26D}" destId="{C6C85459-44A2-4124-9702-8B1A9B94CF72}" srcOrd="11" destOrd="0" presId="urn:microsoft.com/office/officeart/2008/layout/HexagonCluster"/>
    <dgm:cxn modelId="{989FF7D3-B2C8-4EFD-8B1E-09052C1AF162}" type="presParOf" srcId="{C6C85459-44A2-4124-9702-8B1A9B94CF72}" destId="{804C75F9-876B-4FB0-8093-80993A95F6BF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8A152C8F-F14B-4E33-B9BD-4C5BF41D355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635B7CF-3D42-4C47-8599-940AA1DD81C0}">
      <dgm:prSet/>
      <dgm:spPr/>
      <dgm:t>
        <a:bodyPr/>
        <a:lstStyle/>
        <a:p>
          <a:pPr rtl="0"/>
          <a:r>
            <a:rPr lang="en-US" dirty="0" smtClean="0"/>
            <a:t>Questions  ?</a:t>
          </a:r>
          <a:endParaRPr lang="en-US" dirty="0"/>
        </a:p>
      </dgm:t>
    </dgm:pt>
    <dgm:pt modelId="{399B6AEF-88F3-410A-80F2-23E3593E9E33}" type="parTrans" cxnId="{4D2AD8F8-555B-41B7-B579-B1578771E707}">
      <dgm:prSet/>
      <dgm:spPr/>
      <dgm:t>
        <a:bodyPr/>
        <a:lstStyle/>
        <a:p>
          <a:endParaRPr lang="en-US"/>
        </a:p>
      </dgm:t>
    </dgm:pt>
    <dgm:pt modelId="{88153398-9F32-47F2-8C92-A3F07AC37D0B}" type="sibTrans" cxnId="{4D2AD8F8-555B-41B7-B579-B1578771E707}">
      <dgm:prSet/>
      <dgm:spPr/>
      <dgm:t>
        <a:bodyPr/>
        <a:lstStyle/>
        <a:p>
          <a:endParaRPr lang="en-US"/>
        </a:p>
      </dgm:t>
    </dgm:pt>
    <dgm:pt modelId="{A86FFC38-6A2F-4958-B052-4D9B12E7AFB2}" type="pres">
      <dgm:prSet presAssocID="{8A152C8F-F14B-4E33-B9BD-4C5BF41D355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EE5ED6B-8A17-4CDC-99CA-D6B69F2B57DE}" type="pres">
      <dgm:prSet presAssocID="{B635B7CF-3D42-4C47-8599-940AA1DD81C0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D794FDD-79F9-4ECA-A388-EB1C31C47433}" type="presOf" srcId="{8A152C8F-F14B-4E33-B9BD-4C5BF41D3554}" destId="{A86FFC38-6A2F-4958-B052-4D9B12E7AFB2}" srcOrd="0" destOrd="0" presId="urn:microsoft.com/office/officeart/2005/8/layout/vList2"/>
    <dgm:cxn modelId="{4D2AD8F8-555B-41B7-B579-B1578771E707}" srcId="{8A152C8F-F14B-4E33-B9BD-4C5BF41D3554}" destId="{B635B7CF-3D42-4C47-8599-940AA1DD81C0}" srcOrd="0" destOrd="0" parTransId="{399B6AEF-88F3-410A-80F2-23E3593E9E33}" sibTransId="{88153398-9F32-47F2-8C92-A3F07AC37D0B}"/>
    <dgm:cxn modelId="{32EE1A0D-73F4-49A3-A757-356BB4140D6A}" type="presOf" srcId="{B635B7CF-3D42-4C47-8599-940AA1DD81C0}" destId="{7EE5ED6B-8A17-4CDC-99CA-D6B69F2B57DE}" srcOrd="0" destOrd="0" presId="urn:microsoft.com/office/officeart/2005/8/layout/vList2"/>
    <dgm:cxn modelId="{2470743D-3EC8-41A1-8CDF-2A3B81530581}" type="presParOf" srcId="{A86FFC38-6A2F-4958-B052-4D9B12E7AFB2}" destId="{7EE5ED6B-8A17-4CDC-99CA-D6B69F2B57D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96A947B-4DB7-4293-85BB-36B0BDFB0FE7}" type="doc">
      <dgm:prSet loTypeId="urn:microsoft.com/office/officeart/2008/layout/HexagonCluster" loCatId="picture" qsTypeId="urn:microsoft.com/office/officeart/2005/8/quickstyle/3d9" qsCatId="3D" csTypeId="urn:microsoft.com/office/officeart/2005/8/colors/accent1_2" csCatId="accent1" phldr="1"/>
      <dgm:spPr/>
    </dgm:pt>
    <dgm:pt modelId="{4EF279F8-A3E8-40B6-ADB4-F220755DEA13}">
      <dgm:prSet phldrT="[Text]"/>
      <dgm:spPr/>
      <dgm:t>
        <a:bodyPr/>
        <a:lstStyle/>
        <a:p>
          <a:r>
            <a:rPr lang="en-US" dirty="0" smtClean="0"/>
            <a:t>Strategic Alignment</a:t>
          </a:r>
          <a:endParaRPr lang="en-US" dirty="0"/>
        </a:p>
      </dgm:t>
    </dgm:pt>
    <dgm:pt modelId="{94FCA5E2-725C-47E9-8B88-B6E8A5E5ACD8}" type="sibTrans" cxnId="{2DC6C621-0F00-4C59-B5A8-65F75B1C71FF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  <dgm:t>
        <a:bodyPr/>
        <a:lstStyle/>
        <a:p>
          <a:endParaRPr lang="en-US"/>
        </a:p>
      </dgm:t>
    </dgm:pt>
    <dgm:pt modelId="{D71B073C-2F9A-4D8D-B543-77DEACBF4516}" type="parTrans" cxnId="{2DC6C621-0F00-4C59-B5A8-65F75B1C71FF}">
      <dgm:prSet/>
      <dgm:spPr/>
      <dgm:t>
        <a:bodyPr/>
        <a:lstStyle/>
        <a:p>
          <a:endParaRPr lang="en-US"/>
        </a:p>
      </dgm:t>
    </dgm:pt>
    <dgm:pt modelId="{49435468-EB9A-4431-9E80-D191DF50A26D}" type="pres">
      <dgm:prSet presAssocID="{396A947B-4DB7-4293-85BB-36B0BDFB0FE7}" presName="Name0" presStyleCnt="0">
        <dgm:presLayoutVars>
          <dgm:chMax val="21"/>
          <dgm:chPref val="21"/>
        </dgm:presLayoutVars>
      </dgm:prSet>
      <dgm:spPr/>
    </dgm:pt>
    <dgm:pt modelId="{6BF706EC-88A4-4831-AE62-D605BAEA5977}" type="pres">
      <dgm:prSet presAssocID="{4EF279F8-A3E8-40B6-ADB4-F220755DEA13}" presName="text1" presStyleCnt="0"/>
      <dgm:spPr/>
    </dgm:pt>
    <dgm:pt modelId="{3461FDB5-8AA8-4371-AB8B-7C85A8D5B638}" type="pres">
      <dgm:prSet presAssocID="{4EF279F8-A3E8-40B6-ADB4-F220755DEA13}" presName="textRepeatNode" presStyleLbl="align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1BF939-9164-452F-82F9-609E0327F20A}" type="pres">
      <dgm:prSet presAssocID="{4EF279F8-A3E8-40B6-ADB4-F220755DEA13}" presName="textaccent1" presStyleCnt="0"/>
      <dgm:spPr/>
    </dgm:pt>
    <dgm:pt modelId="{A51A8A77-CD1A-4B07-B186-FA1C7CFD11C4}" type="pres">
      <dgm:prSet presAssocID="{4EF279F8-A3E8-40B6-ADB4-F220755DEA13}" presName="accentRepeatNode" presStyleLbl="solidAlignAcc1" presStyleIdx="0" presStyleCnt="2"/>
      <dgm:spPr/>
    </dgm:pt>
    <dgm:pt modelId="{CF5AF1A6-C7AF-490C-9754-BD3FFE488C05}" type="pres">
      <dgm:prSet presAssocID="{94FCA5E2-725C-47E9-8B88-B6E8A5E5ACD8}" presName="image1" presStyleCnt="0"/>
      <dgm:spPr/>
    </dgm:pt>
    <dgm:pt modelId="{31DB5071-1BDC-4676-9002-C8278EA8F0EC}" type="pres">
      <dgm:prSet presAssocID="{94FCA5E2-725C-47E9-8B88-B6E8A5E5ACD8}" presName="imageRepeatNode" presStyleLbl="alignAcc1" presStyleIdx="0" presStyleCnt="1" custLinFactNeighborY="-1583"/>
      <dgm:spPr/>
      <dgm:t>
        <a:bodyPr/>
        <a:lstStyle/>
        <a:p>
          <a:endParaRPr lang="en-US"/>
        </a:p>
      </dgm:t>
    </dgm:pt>
    <dgm:pt modelId="{319E66D5-2996-4735-A41A-37B06B769A9F}" type="pres">
      <dgm:prSet presAssocID="{94FCA5E2-725C-47E9-8B88-B6E8A5E5ACD8}" presName="imageaccent1" presStyleCnt="0"/>
      <dgm:spPr/>
    </dgm:pt>
    <dgm:pt modelId="{804C75F9-876B-4FB0-8093-80993A95F6BF}" type="pres">
      <dgm:prSet presAssocID="{94FCA5E2-725C-47E9-8B88-B6E8A5E5ACD8}" presName="accentRepeatNode" presStyleLbl="solidAlignAcc1" presStyleIdx="1" presStyleCnt="2"/>
      <dgm:spPr/>
    </dgm:pt>
  </dgm:ptLst>
  <dgm:cxnLst>
    <dgm:cxn modelId="{53F57339-3FED-442C-ACE8-8B601E3D9839}" type="presOf" srcId="{396A947B-4DB7-4293-85BB-36B0BDFB0FE7}" destId="{49435468-EB9A-4431-9E80-D191DF50A26D}" srcOrd="0" destOrd="0" presId="urn:microsoft.com/office/officeart/2008/layout/HexagonCluster"/>
    <dgm:cxn modelId="{2DC6C621-0F00-4C59-B5A8-65F75B1C71FF}" srcId="{396A947B-4DB7-4293-85BB-36B0BDFB0FE7}" destId="{4EF279F8-A3E8-40B6-ADB4-F220755DEA13}" srcOrd="0" destOrd="0" parTransId="{D71B073C-2F9A-4D8D-B543-77DEACBF4516}" sibTransId="{94FCA5E2-725C-47E9-8B88-B6E8A5E5ACD8}"/>
    <dgm:cxn modelId="{C8A251F1-7574-47D6-A060-8FD197EBDA45}" type="presOf" srcId="{94FCA5E2-725C-47E9-8B88-B6E8A5E5ACD8}" destId="{31DB5071-1BDC-4676-9002-C8278EA8F0EC}" srcOrd="0" destOrd="0" presId="urn:microsoft.com/office/officeart/2008/layout/HexagonCluster"/>
    <dgm:cxn modelId="{D1819E36-7F84-485F-B96D-FE4F90C99DA1}" type="presOf" srcId="{4EF279F8-A3E8-40B6-ADB4-F220755DEA13}" destId="{3461FDB5-8AA8-4371-AB8B-7C85A8D5B638}" srcOrd="0" destOrd="0" presId="urn:microsoft.com/office/officeart/2008/layout/HexagonCluster"/>
    <dgm:cxn modelId="{9E8B8DF4-9C23-41B0-81E2-9E0D264E12C5}" type="presParOf" srcId="{49435468-EB9A-4431-9E80-D191DF50A26D}" destId="{6BF706EC-88A4-4831-AE62-D605BAEA5977}" srcOrd="0" destOrd="0" presId="urn:microsoft.com/office/officeart/2008/layout/HexagonCluster"/>
    <dgm:cxn modelId="{F0704CF0-CA35-4DF7-BC47-3DBECE37103E}" type="presParOf" srcId="{6BF706EC-88A4-4831-AE62-D605BAEA5977}" destId="{3461FDB5-8AA8-4371-AB8B-7C85A8D5B638}" srcOrd="0" destOrd="0" presId="urn:microsoft.com/office/officeart/2008/layout/HexagonCluster"/>
    <dgm:cxn modelId="{6A68FB2D-274B-4DAE-8EE3-2D3DC756B4EC}" type="presParOf" srcId="{49435468-EB9A-4431-9E80-D191DF50A26D}" destId="{8F1BF939-9164-452F-82F9-609E0327F20A}" srcOrd="1" destOrd="0" presId="urn:microsoft.com/office/officeart/2008/layout/HexagonCluster"/>
    <dgm:cxn modelId="{DA82A046-5318-43AD-9428-C9746F199471}" type="presParOf" srcId="{8F1BF939-9164-452F-82F9-609E0327F20A}" destId="{A51A8A77-CD1A-4B07-B186-FA1C7CFD11C4}" srcOrd="0" destOrd="0" presId="urn:microsoft.com/office/officeart/2008/layout/HexagonCluster"/>
    <dgm:cxn modelId="{7977713D-0DAE-46FB-9BE4-7888ED0E70B4}" type="presParOf" srcId="{49435468-EB9A-4431-9E80-D191DF50A26D}" destId="{CF5AF1A6-C7AF-490C-9754-BD3FFE488C05}" srcOrd="2" destOrd="0" presId="urn:microsoft.com/office/officeart/2008/layout/HexagonCluster"/>
    <dgm:cxn modelId="{68A51C91-A696-41D8-96E4-0C6A1586E77B}" type="presParOf" srcId="{CF5AF1A6-C7AF-490C-9754-BD3FFE488C05}" destId="{31DB5071-1BDC-4676-9002-C8278EA8F0EC}" srcOrd="0" destOrd="0" presId="urn:microsoft.com/office/officeart/2008/layout/HexagonCluster"/>
    <dgm:cxn modelId="{3046842C-793D-473F-8D3F-35A3F8B23EAC}" type="presParOf" srcId="{49435468-EB9A-4431-9E80-D191DF50A26D}" destId="{319E66D5-2996-4735-A41A-37B06B769A9F}" srcOrd="3" destOrd="0" presId="urn:microsoft.com/office/officeart/2008/layout/HexagonCluster"/>
    <dgm:cxn modelId="{601D7E1D-BE2F-4901-AF4E-F805ADCB7143}" type="presParOf" srcId="{319E66D5-2996-4735-A41A-37B06B769A9F}" destId="{804C75F9-876B-4FB0-8093-80993A95F6BF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96A947B-4DB7-4293-85BB-36B0BDFB0FE7}" type="doc">
      <dgm:prSet loTypeId="urn:microsoft.com/office/officeart/2008/layout/HexagonCluster" loCatId="picture" qsTypeId="urn:microsoft.com/office/officeart/2005/8/quickstyle/3d9" qsCatId="3D" csTypeId="urn:microsoft.com/office/officeart/2005/8/colors/accent1_2" csCatId="accent1" phldr="1"/>
      <dgm:spPr/>
    </dgm:pt>
    <dgm:pt modelId="{F8A23230-B160-4E88-8449-7F157AB4999F}">
      <dgm:prSet phldrT="[Text]"/>
      <dgm:spPr/>
      <dgm:t>
        <a:bodyPr/>
        <a:lstStyle/>
        <a:p>
          <a:r>
            <a:rPr lang="en-US" dirty="0" smtClean="0"/>
            <a:t>Security</a:t>
          </a:r>
          <a:endParaRPr lang="en-US" dirty="0"/>
        </a:p>
      </dgm:t>
    </dgm:pt>
    <dgm:pt modelId="{BBA28FC7-64A5-4E40-A6E5-BE6999F10033}" type="parTrans" cxnId="{305A75C6-A7F7-41B6-A8CB-ED751B0825DA}">
      <dgm:prSet/>
      <dgm:spPr/>
      <dgm:t>
        <a:bodyPr/>
        <a:lstStyle/>
        <a:p>
          <a:endParaRPr lang="en-US"/>
        </a:p>
      </dgm:t>
    </dgm:pt>
    <dgm:pt modelId="{E1F5A0E8-1FC6-43F1-A2DC-C2F0773A0649}" type="sibTrans" cxnId="{305A75C6-A7F7-41B6-A8CB-ED751B0825DA}">
      <dgm:prSet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</dgm:spPr>
      <dgm:t>
        <a:bodyPr/>
        <a:lstStyle/>
        <a:p>
          <a:endParaRPr lang="en-US"/>
        </a:p>
      </dgm:t>
    </dgm:pt>
    <dgm:pt modelId="{49435468-EB9A-4431-9E80-D191DF50A26D}" type="pres">
      <dgm:prSet presAssocID="{396A947B-4DB7-4293-85BB-36B0BDFB0FE7}" presName="Name0" presStyleCnt="0">
        <dgm:presLayoutVars>
          <dgm:chMax val="21"/>
          <dgm:chPref val="21"/>
        </dgm:presLayoutVars>
      </dgm:prSet>
      <dgm:spPr/>
    </dgm:pt>
    <dgm:pt modelId="{A1060330-59C0-4BF1-9AF6-9CBFA3CBCEEA}" type="pres">
      <dgm:prSet presAssocID="{F8A23230-B160-4E88-8449-7F157AB4999F}" presName="text1" presStyleCnt="0"/>
      <dgm:spPr/>
    </dgm:pt>
    <dgm:pt modelId="{BBFFDE54-0684-4ED8-A4AF-F86CC58381C0}" type="pres">
      <dgm:prSet presAssocID="{F8A23230-B160-4E88-8449-7F157AB4999F}" presName="textRepeatNode" presStyleLbl="align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C54773-D351-4848-9154-778FA7956248}" type="pres">
      <dgm:prSet presAssocID="{F8A23230-B160-4E88-8449-7F157AB4999F}" presName="textaccent1" presStyleCnt="0"/>
      <dgm:spPr/>
    </dgm:pt>
    <dgm:pt modelId="{6211467C-2EE9-48FD-AAA1-6CA28E3413F6}" type="pres">
      <dgm:prSet presAssocID="{F8A23230-B160-4E88-8449-7F157AB4999F}" presName="accentRepeatNode" presStyleLbl="solidAlignAcc1" presStyleIdx="0" presStyleCnt="2"/>
      <dgm:spPr/>
    </dgm:pt>
    <dgm:pt modelId="{6582BB4F-968A-4B10-91E7-CEAE0BE14995}" type="pres">
      <dgm:prSet presAssocID="{E1F5A0E8-1FC6-43F1-A2DC-C2F0773A0649}" presName="image1" presStyleCnt="0"/>
      <dgm:spPr/>
    </dgm:pt>
    <dgm:pt modelId="{B55AEFFB-E92E-416F-BFA0-039A94AC6D2C}" type="pres">
      <dgm:prSet presAssocID="{E1F5A0E8-1FC6-43F1-A2DC-C2F0773A0649}" presName="imageRepeatNode" presStyleLbl="alignAcc1" presStyleIdx="0" presStyleCnt="1"/>
      <dgm:spPr/>
      <dgm:t>
        <a:bodyPr/>
        <a:lstStyle/>
        <a:p>
          <a:endParaRPr lang="en-US"/>
        </a:p>
      </dgm:t>
    </dgm:pt>
    <dgm:pt modelId="{B928E658-44D1-4FC3-9543-82FE12C73778}" type="pres">
      <dgm:prSet presAssocID="{E1F5A0E8-1FC6-43F1-A2DC-C2F0773A0649}" presName="imageaccent1" presStyleCnt="0"/>
      <dgm:spPr/>
    </dgm:pt>
    <dgm:pt modelId="{E3A4937F-53F8-4E4D-965A-493524DB7206}" type="pres">
      <dgm:prSet presAssocID="{E1F5A0E8-1FC6-43F1-A2DC-C2F0773A0649}" presName="accentRepeatNode" presStyleLbl="solidAlignAcc1" presStyleIdx="1" presStyleCnt="2"/>
      <dgm:spPr/>
    </dgm:pt>
  </dgm:ptLst>
  <dgm:cxnLst>
    <dgm:cxn modelId="{21EFE58E-C6BA-4679-A155-ACB75A74801E}" type="presOf" srcId="{396A947B-4DB7-4293-85BB-36B0BDFB0FE7}" destId="{49435468-EB9A-4431-9E80-D191DF50A26D}" srcOrd="0" destOrd="0" presId="urn:microsoft.com/office/officeart/2008/layout/HexagonCluster"/>
    <dgm:cxn modelId="{B854892C-2103-49A4-97FA-F778220A7372}" type="presOf" srcId="{F8A23230-B160-4E88-8449-7F157AB4999F}" destId="{BBFFDE54-0684-4ED8-A4AF-F86CC58381C0}" srcOrd="0" destOrd="0" presId="urn:microsoft.com/office/officeart/2008/layout/HexagonCluster"/>
    <dgm:cxn modelId="{CEAD83DF-0C7A-4F80-9286-B0793A010FD1}" type="presOf" srcId="{E1F5A0E8-1FC6-43F1-A2DC-C2F0773A0649}" destId="{B55AEFFB-E92E-416F-BFA0-039A94AC6D2C}" srcOrd="0" destOrd="0" presId="urn:microsoft.com/office/officeart/2008/layout/HexagonCluster"/>
    <dgm:cxn modelId="{305A75C6-A7F7-41B6-A8CB-ED751B0825DA}" srcId="{396A947B-4DB7-4293-85BB-36B0BDFB0FE7}" destId="{F8A23230-B160-4E88-8449-7F157AB4999F}" srcOrd="0" destOrd="0" parTransId="{BBA28FC7-64A5-4E40-A6E5-BE6999F10033}" sibTransId="{E1F5A0E8-1FC6-43F1-A2DC-C2F0773A0649}"/>
    <dgm:cxn modelId="{D3E83893-8B3A-4A23-A286-B61600FBC6B0}" type="presParOf" srcId="{49435468-EB9A-4431-9E80-D191DF50A26D}" destId="{A1060330-59C0-4BF1-9AF6-9CBFA3CBCEEA}" srcOrd="0" destOrd="0" presId="urn:microsoft.com/office/officeart/2008/layout/HexagonCluster"/>
    <dgm:cxn modelId="{501E9C2F-F298-4B05-86DA-E00C80B31E11}" type="presParOf" srcId="{A1060330-59C0-4BF1-9AF6-9CBFA3CBCEEA}" destId="{BBFFDE54-0684-4ED8-A4AF-F86CC58381C0}" srcOrd="0" destOrd="0" presId="urn:microsoft.com/office/officeart/2008/layout/HexagonCluster"/>
    <dgm:cxn modelId="{F0594C9F-0B98-41CE-B263-0F9917068000}" type="presParOf" srcId="{49435468-EB9A-4431-9E80-D191DF50A26D}" destId="{24C54773-D351-4848-9154-778FA7956248}" srcOrd="1" destOrd="0" presId="urn:microsoft.com/office/officeart/2008/layout/HexagonCluster"/>
    <dgm:cxn modelId="{5CB36A51-B59D-4004-96B7-000B8E1C66E5}" type="presParOf" srcId="{24C54773-D351-4848-9154-778FA7956248}" destId="{6211467C-2EE9-48FD-AAA1-6CA28E3413F6}" srcOrd="0" destOrd="0" presId="urn:microsoft.com/office/officeart/2008/layout/HexagonCluster"/>
    <dgm:cxn modelId="{B4654BA9-3FAE-4480-A969-BBA1ED32237C}" type="presParOf" srcId="{49435468-EB9A-4431-9E80-D191DF50A26D}" destId="{6582BB4F-968A-4B10-91E7-CEAE0BE14995}" srcOrd="2" destOrd="0" presId="urn:microsoft.com/office/officeart/2008/layout/HexagonCluster"/>
    <dgm:cxn modelId="{5B3DD02B-180B-4D5F-B121-ED3E93D9EE9B}" type="presParOf" srcId="{6582BB4F-968A-4B10-91E7-CEAE0BE14995}" destId="{B55AEFFB-E92E-416F-BFA0-039A94AC6D2C}" srcOrd="0" destOrd="0" presId="urn:microsoft.com/office/officeart/2008/layout/HexagonCluster"/>
    <dgm:cxn modelId="{C2EF0BC7-D742-4447-888C-38ABAC2F1832}" type="presParOf" srcId="{49435468-EB9A-4431-9E80-D191DF50A26D}" destId="{B928E658-44D1-4FC3-9543-82FE12C73778}" srcOrd="3" destOrd="0" presId="urn:microsoft.com/office/officeart/2008/layout/HexagonCluster"/>
    <dgm:cxn modelId="{A2E72CC1-3EED-49EB-9BE3-35DE03AC0CFF}" type="presParOf" srcId="{B928E658-44D1-4FC3-9543-82FE12C73778}" destId="{E3A4937F-53F8-4E4D-965A-493524DB7206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96A947B-4DB7-4293-85BB-36B0BDFB0FE7}" type="doc">
      <dgm:prSet loTypeId="urn:microsoft.com/office/officeart/2008/layout/HexagonCluster" loCatId="picture" qsTypeId="urn:microsoft.com/office/officeart/2005/8/quickstyle/3d9" qsCatId="3D" csTypeId="urn:microsoft.com/office/officeart/2005/8/colors/accent1_2" csCatId="accent1" phldr="1"/>
      <dgm:spPr/>
    </dgm:pt>
    <dgm:pt modelId="{2284A832-F9CF-456B-8F9E-25E78B800B5D}">
      <dgm:prSet phldrT="[Text]"/>
      <dgm:spPr/>
      <dgm:t>
        <a:bodyPr/>
        <a:lstStyle/>
        <a:p>
          <a:r>
            <a:rPr lang="en-US" dirty="0" smtClean="0"/>
            <a:t>Support</a:t>
          </a:r>
          <a:endParaRPr lang="en-US" dirty="0"/>
        </a:p>
      </dgm:t>
    </dgm:pt>
    <dgm:pt modelId="{713F4DFC-CDCB-425F-8C73-882CDCB4F07E}" type="parTrans" cxnId="{4B437588-43BE-404A-8CB5-7623BD4AE2A0}">
      <dgm:prSet/>
      <dgm:spPr/>
      <dgm:t>
        <a:bodyPr/>
        <a:lstStyle/>
        <a:p>
          <a:endParaRPr lang="en-US"/>
        </a:p>
      </dgm:t>
    </dgm:pt>
    <dgm:pt modelId="{DF30811D-EC4F-4702-AFDD-DAEB0D6537CA}" type="sibTrans" cxnId="{4B437588-43BE-404A-8CB5-7623BD4AE2A0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</dgm:spPr>
      <dgm:t>
        <a:bodyPr/>
        <a:lstStyle/>
        <a:p>
          <a:endParaRPr lang="en-US"/>
        </a:p>
      </dgm:t>
    </dgm:pt>
    <dgm:pt modelId="{49435468-EB9A-4431-9E80-D191DF50A26D}" type="pres">
      <dgm:prSet presAssocID="{396A947B-4DB7-4293-85BB-36B0BDFB0FE7}" presName="Name0" presStyleCnt="0">
        <dgm:presLayoutVars>
          <dgm:chMax val="21"/>
          <dgm:chPref val="21"/>
        </dgm:presLayoutVars>
      </dgm:prSet>
      <dgm:spPr/>
    </dgm:pt>
    <dgm:pt modelId="{28F9FC75-8BB9-4C7A-8772-264F6D0B930F}" type="pres">
      <dgm:prSet presAssocID="{2284A832-F9CF-456B-8F9E-25E78B800B5D}" presName="text1" presStyleCnt="0"/>
      <dgm:spPr/>
    </dgm:pt>
    <dgm:pt modelId="{7E50C0C0-63E0-4E7B-998B-1A30146621BF}" type="pres">
      <dgm:prSet presAssocID="{2284A832-F9CF-456B-8F9E-25E78B800B5D}" presName="textRepeatNode" presStyleLbl="align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324D83-18CF-41E6-8C5A-92F30AA5929D}" type="pres">
      <dgm:prSet presAssocID="{2284A832-F9CF-456B-8F9E-25E78B800B5D}" presName="textaccent1" presStyleCnt="0"/>
      <dgm:spPr/>
    </dgm:pt>
    <dgm:pt modelId="{ABE4CC0C-4C41-4D12-BB04-026EAEDE8351}" type="pres">
      <dgm:prSet presAssocID="{2284A832-F9CF-456B-8F9E-25E78B800B5D}" presName="accentRepeatNode" presStyleLbl="solidAlignAcc1" presStyleIdx="0" presStyleCnt="2"/>
      <dgm:spPr/>
    </dgm:pt>
    <dgm:pt modelId="{9B61441B-96C1-4948-8B6E-23B7709E8396}" type="pres">
      <dgm:prSet presAssocID="{DF30811D-EC4F-4702-AFDD-DAEB0D6537CA}" presName="image1" presStyleCnt="0"/>
      <dgm:spPr/>
    </dgm:pt>
    <dgm:pt modelId="{BF528BA9-16B4-439E-896C-14F877994F43}" type="pres">
      <dgm:prSet presAssocID="{DF30811D-EC4F-4702-AFDD-DAEB0D6537CA}" presName="imageRepeatNode" presStyleLbl="alignAcc1" presStyleIdx="0" presStyleCnt="1"/>
      <dgm:spPr/>
      <dgm:t>
        <a:bodyPr/>
        <a:lstStyle/>
        <a:p>
          <a:endParaRPr lang="en-US"/>
        </a:p>
      </dgm:t>
    </dgm:pt>
    <dgm:pt modelId="{BDF65C46-5043-4E29-B9E6-49A0D16F6AB1}" type="pres">
      <dgm:prSet presAssocID="{DF30811D-EC4F-4702-AFDD-DAEB0D6537CA}" presName="imageaccent1" presStyleCnt="0"/>
      <dgm:spPr/>
    </dgm:pt>
    <dgm:pt modelId="{6D5B9CD5-F853-4CC1-B638-7BC9AB4323C9}" type="pres">
      <dgm:prSet presAssocID="{DF30811D-EC4F-4702-AFDD-DAEB0D6537CA}" presName="accentRepeatNode" presStyleLbl="solidAlignAcc1" presStyleIdx="1" presStyleCnt="2"/>
      <dgm:spPr/>
    </dgm:pt>
  </dgm:ptLst>
  <dgm:cxnLst>
    <dgm:cxn modelId="{4B437588-43BE-404A-8CB5-7623BD4AE2A0}" srcId="{396A947B-4DB7-4293-85BB-36B0BDFB0FE7}" destId="{2284A832-F9CF-456B-8F9E-25E78B800B5D}" srcOrd="0" destOrd="0" parTransId="{713F4DFC-CDCB-425F-8C73-882CDCB4F07E}" sibTransId="{DF30811D-EC4F-4702-AFDD-DAEB0D6537CA}"/>
    <dgm:cxn modelId="{770B9359-F607-45EB-AB27-ADE320C7181B}" type="presOf" srcId="{DF30811D-EC4F-4702-AFDD-DAEB0D6537CA}" destId="{BF528BA9-16B4-439E-896C-14F877994F43}" srcOrd="0" destOrd="0" presId="urn:microsoft.com/office/officeart/2008/layout/HexagonCluster"/>
    <dgm:cxn modelId="{9E0F162D-C455-4CCD-9397-E47DA0EC39C9}" type="presOf" srcId="{396A947B-4DB7-4293-85BB-36B0BDFB0FE7}" destId="{49435468-EB9A-4431-9E80-D191DF50A26D}" srcOrd="0" destOrd="0" presId="urn:microsoft.com/office/officeart/2008/layout/HexagonCluster"/>
    <dgm:cxn modelId="{3D59F4EF-C197-4237-8D07-9DB91747C97E}" type="presOf" srcId="{2284A832-F9CF-456B-8F9E-25E78B800B5D}" destId="{7E50C0C0-63E0-4E7B-998B-1A30146621BF}" srcOrd="0" destOrd="0" presId="urn:microsoft.com/office/officeart/2008/layout/HexagonCluster"/>
    <dgm:cxn modelId="{1CDDDB0F-75CA-41E0-9414-A7EEAD38E022}" type="presParOf" srcId="{49435468-EB9A-4431-9E80-D191DF50A26D}" destId="{28F9FC75-8BB9-4C7A-8772-264F6D0B930F}" srcOrd="0" destOrd="0" presId="urn:microsoft.com/office/officeart/2008/layout/HexagonCluster"/>
    <dgm:cxn modelId="{5171B53A-F323-4D09-9672-B54F583DEE46}" type="presParOf" srcId="{28F9FC75-8BB9-4C7A-8772-264F6D0B930F}" destId="{7E50C0C0-63E0-4E7B-998B-1A30146621BF}" srcOrd="0" destOrd="0" presId="urn:microsoft.com/office/officeart/2008/layout/HexagonCluster"/>
    <dgm:cxn modelId="{E22571F6-75E1-47B3-A5DD-1A0E6FF650AF}" type="presParOf" srcId="{49435468-EB9A-4431-9E80-D191DF50A26D}" destId="{04324D83-18CF-41E6-8C5A-92F30AA5929D}" srcOrd="1" destOrd="0" presId="urn:microsoft.com/office/officeart/2008/layout/HexagonCluster"/>
    <dgm:cxn modelId="{1540BFAD-7163-493D-B9A1-D901C4324C87}" type="presParOf" srcId="{04324D83-18CF-41E6-8C5A-92F30AA5929D}" destId="{ABE4CC0C-4C41-4D12-BB04-026EAEDE8351}" srcOrd="0" destOrd="0" presId="urn:microsoft.com/office/officeart/2008/layout/HexagonCluster"/>
    <dgm:cxn modelId="{379DFC00-D0CE-40F3-ADF1-F41FE4922621}" type="presParOf" srcId="{49435468-EB9A-4431-9E80-D191DF50A26D}" destId="{9B61441B-96C1-4948-8B6E-23B7709E8396}" srcOrd="2" destOrd="0" presId="urn:microsoft.com/office/officeart/2008/layout/HexagonCluster"/>
    <dgm:cxn modelId="{13D64012-D11C-4E33-9E5C-F53DED6929D0}" type="presParOf" srcId="{9B61441B-96C1-4948-8B6E-23B7709E8396}" destId="{BF528BA9-16B4-439E-896C-14F877994F43}" srcOrd="0" destOrd="0" presId="urn:microsoft.com/office/officeart/2008/layout/HexagonCluster"/>
    <dgm:cxn modelId="{09F53FBA-648A-4271-A91C-C76021EEB3AA}" type="presParOf" srcId="{49435468-EB9A-4431-9E80-D191DF50A26D}" destId="{BDF65C46-5043-4E29-B9E6-49A0D16F6AB1}" srcOrd="3" destOrd="0" presId="urn:microsoft.com/office/officeart/2008/layout/HexagonCluster"/>
    <dgm:cxn modelId="{F3F8BAF7-91A3-43E9-BB64-D3F79E221FB9}" type="presParOf" srcId="{BDF65C46-5043-4E29-B9E6-49A0D16F6AB1}" destId="{6D5B9CD5-F853-4CC1-B638-7BC9AB4323C9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3ED4C86-C3A7-4516-B462-D53BD76CD396}" type="doc">
      <dgm:prSet loTypeId="urn:microsoft.com/office/officeart/2008/layout/HexagonCluster" loCatId="picture" qsTypeId="urn:microsoft.com/office/officeart/2005/8/quickstyle/3d9" qsCatId="3D" csTypeId="urn:microsoft.com/office/officeart/2005/8/colors/accent1_2" csCatId="accent1" phldr="1"/>
      <dgm:spPr/>
    </dgm:pt>
    <dgm:pt modelId="{E6ACF2C7-25BF-481D-B5D1-025E5EAEF57F}">
      <dgm:prSet phldrT="[Text]"/>
      <dgm:spPr/>
      <dgm:t>
        <a:bodyPr/>
        <a:lstStyle/>
        <a:p>
          <a:r>
            <a:rPr lang="en-US" dirty="0" smtClean="0"/>
            <a:t>Personal Contact</a:t>
          </a:r>
          <a:endParaRPr lang="en-US" dirty="0"/>
        </a:p>
      </dgm:t>
    </dgm:pt>
    <dgm:pt modelId="{83668A2B-AF35-49C6-93FB-C4F66518C170}" type="parTrans" cxnId="{D27395F5-BA19-4972-9803-D8061F62C88F}">
      <dgm:prSet/>
      <dgm:spPr/>
      <dgm:t>
        <a:bodyPr/>
        <a:lstStyle/>
        <a:p>
          <a:endParaRPr lang="en-US"/>
        </a:p>
      </dgm:t>
    </dgm:pt>
    <dgm:pt modelId="{60B04F03-90A3-48A4-A1C9-7E8A0B6B1C77}" type="sibTrans" cxnId="{D27395F5-BA19-4972-9803-D8061F62C88F}">
      <dgm:prSet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</dgm:spPr>
      <dgm:t>
        <a:bodyPr/>
        <a:lstStyle/>
        <a:p>
          <a:endParaRPr lang="en-US"/>
        </a:p>
      </dgm:t>
    </dgm:pt>
    <dgm:pt modelId="{6D8C9D0E-DE03-4C39-A736-C187FA5029AC}">
      <dgm:prSet phldrT="[Text]"/>
      <dgm:spPr/>
      <dgm:t>
        <a:bodyPr/>
        <a:lstStyle/>
        <a:p>
          <a:r>
            <a:rPr lang="en-US" dirty="0" smtClean="0"/>
            <a:t>Training</a:t>
          </a:r>
          <a:endParaRPr lang="en-US" dirty="0"/>
        </a:p>
      </dgm:t>
    </dgm:pt>
    <dgm:pt modelId="{32FBA736-3961-4A0E-BACD-DF5FB3D26374}" type="parTrans" cxnId="{5FF7253D-5B8D-4235-AC95-64287364F5A9}">
      <dgm:prSet/>
      <dgm:spPr/>
      <dgm:t>
        <a:bodyPr/>
        <a:lstStyle/>
        <a:p>
          <a:endParaRPr lang="en-US"/>
        </a:p>
      </dgm:t>
    </dgm:pt>
    <dgm:pt modelId="{C7D62741-C486-4405-8113-391216D3594A}" type="sibTrans" cxnId="{5FF7253D-5B8D-4235-AC95-64287364F5A9}">
      <dgm:prSet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</dgm:spPr>
      <dgm:t>
        <a:bodyPr/>
        <a:lstStyle/>
        <a:p>
          <a:endParaRPr lang="en-US"/>
        </a:p>
      </dgm:t>
    </dgm:pt>
    <dgm:pt modelId="{5256283E-CCFC-4895-B86E-7D24517650D2}">
      <dgm:prSet phldrT="[Text]"/>
      <dgm:spPr/>
      <dgm:t>
        <a:bodyPr/>
        <a:lstStyle/>
        <a:p>
          <a:r>
            <a:rPr lang="en-US" dirty="0" smtClean="0"/>
            <a:t>2 way communication</a:t>
          </a:r>
          <a:endParaRPr lang="en-US" dirty="0"/>
        </a:p>
      </dgm:t>
    </dgm:pt>
    <dgm:pt modelId="{EEADBF9A-6F45-4A7B-80C0-42594FD8DD8C}" type="parTrans" cxnId="{9E666982-1ABA-4710-97A0-BCE42D24D0A7}">
      <dgm:prSet/>
      <dgm:spPr/>
      <dgm:t>
        <a:bodyPr/>
        <a:lstStyle/>
        <a:p>
          <a:endParaRPr lang="en-US"/>
        </a:p>
      </dgm:t>
    </dgm:pt>
    <dgm:pt modelId="{062FA828-74ED-41B0-9729-924E1A6A0A1E}" type="sibTrans" cxnId="{9E666982-1ABA-4710-97A0-BCE42D24D0A7}">
      <dgm:prSet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</dgm:spPr>
      <dgm:t>
        <a:bodyPr/>
        <a:lstStyle/>
        <a:p>
          <a:endParaRPr lang="en-US"/>
        </a:p>
      </dgm:t>
    </dgm:pt>
    <dgm:pt modelId="{54E803FB-1D67-4F0D-873E-774435AA45D2}" type="pres">
      <dgm:prSet presAssocID="{93ED4C86-C3A7-4516-B462-D53BD76CD396}" presName="Name0" presStyleCnt="0">
        <dgm:presLayoutVars>
          <dgm:chMax val="21"/>
          <dgm:chPref val="21"/>
        </dgm:presLayoutVars>
      </dgm:prSet>
      <dgm:spPr/>
    </dgm:pt>
    <dgm:pt modelId="{6C5836BB-78F1-420F-9BF8-DDBDC2E7FA7C}" type="pres">
      <dgm:prSet presAssocID="{E6ACF2C7-25BF-481D-B5D1-025E5EAEF57F}" presName="text1" presStyleCnt="0"/>
      <dgm:spPr/>
    </dgm:pt>
    <dgm:pt modelId="{4530F69F-1E68-4698-BCAD-976C618C9C14}" type="pres">
      <dgm:prSet presAssocID="{E6ACF2C7-25BF-481D-B5D1-025E5EAEF57F}" presName="textRepeatNode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10AE5F-313E-42B6-9C41-79A52AE8CFA4}" type="pres">
      <dgm:prSet presAssocID="{E6ACF2C7-25BF-481D-B5D1-025E5EAEF57F}" presName="textaccent1" presStyleCnt="0"/>
      <dgm:spPr/>
    </dgm:pt>
    <dgm:pt modelId="{F0826E3B-CF93-45A8-ADA4-D05F920A2E1B}" type="pres">
      <dgm:prSet presAssocID="{E6ACF2C7-25BF-481D-B5D1-025E5EAEF57F}" presName="accentRepeatNode" presStyleLbl="solidAlignAcc1" presStyleIdx="0" presStyleCnt="6"/>
      <dgm:spPr/>
    </dgm:pt>
    <dgm:pt modelId="{A726B910-1882-4625-864A-F2B422AEE6FB}" type="pres">
      <dgm:prSet presAssocID="{60B04F03-90A3-48A4-A1C9-7E8A0B6B1C77}" presName="image1" presStyleCnt="0"/>
      <dgm:spPr/>
    </dgm:pt>
    <dgm:pt modelId="{511E3DA5-F652-41B2-86CE-2679D7BA492D}" type="pres">
      <dgm:prSet presAssocID="{60B04F03-90A3-48A4-A1C9-7E8A0B6B1C77}" presName="imageRepeatNode" presStyleLbl="alignAcc1" presStyleIdx="0" presStyleCnt="3"/>
      <dgm:spPr/>
      <dgm:t>
        <a:bodyPr/>
        <a:lstStyle/>
        <a:p>
          <a:endParaRPr lang="en-US"/>
        </a:p>
      </dgm:t>
    </dgm:pt>
    <dgm:pt modelId="{A38F03C2-FB7F-4CBF-87C7-EF695B94DCF6}" type="pres">
      <dgm:prSet presAssocID="{60B04F03-90A3-48A4-A1C9-7E8A0B6B1C77}" presName="imageaccent1" presStyleCnt="0"/>
      <dgm:spPr/>
    </dgm:pt>
    <dgm:pt modelId="{F3415F17-A54F-49D5-B115-0805E71943A7}" type="pres">
      <dgm:prSet presAssocID="{60B04F03-90A3-48A4-A1C9-7E8A0B6B1C77}" presName="accentRepeatNode" presStyleLbl="solidAlignAcc1" presStyleIdx="1" presStyleCnt="6"/>
      <dgm:spPr/>
    </dgm:pt>
    <dgm:pt modelId="{EA023EA2-D911-4482-8C3B-A63CB4599BF3}" type="pres">
      <dgm:prSet presAssocID="{6D8C9D0E-DE03-4C39-A736-C187FA5029AC}" presName="text2" presStyleCnt="0"/>
      <dgm:spPr/>
    </dgm:pt>
    <dgm:pt modelId="{7631D2BD-8EB6-4862-B768-488A2DB54DED}" type="pres">
      <dgm:prSet presAssocID="{6D8C9D0E-DE03-4C39-A736-C187FA5029AC}" presName="textRepeatNode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F2770B-CAF9-4046-9D93-5133F1265813}" type="pres">
      <dgm:prSet presAssocID="{6D8C9D0E-DE03-4C39-A736-C187FA5029AC}" presName="textaccent2" presStyleCnt="0"/>
      <dgm:spPr/>
    </dgm:pt>
    <dgm:pt modelId="{72E9DD22-BC6A-4D8D-B5E3-37380BE4B2A7}" type="pres">
      <dgm:prSet presAssocID="{6D8C9D0E-DE03-4C39-A736-C187FA5029AC}" presName="accentRepeatNode" presStyleLbl="solidAlignAcc1" presStyleIdx="2" presStyleCnt="6"/>
      <dgm:spPr/>
    </dgm:pt>
    <dgm:pt modelId="{A976D78B-53ED-4B73-A792-741876EC4F3A}" type="pres">
      <dgm:prSet presAssocID="{C7D62741-C486-4405-8113-391216D3594A}" presName="image2" presStyleCnt="0"/>
      <dgm:spPr/>
    </dgm:pt>
    <dgm:pt modelId="{ABEA10AE-3B76-41DD-B124-386D425DDCF5}" type="pres">
      <dgm:prSet presAssocID="{C7D62741-C486-4405-8113-391216D3594A}" presName="imageRepeatNode" presStyleLbl="alignAcc1" presStyleIdx="1" presStyleCnt="3"/>
      <dgm:spPr/>
      <dgm:t>
        <a:bodyPr/>
        <a:lstStyle/>
        <a:p>
          <a:endParaRPr lang="en-US"/>
        </a:p>
      </dgm:t>
    </dgm:pt>
    <dgm:pt modelId="{279B2271-0C2E-4FE0-93BA-42660B491276}" type="pres">
      <dgm:prSet presAssocID="{C7D62741-C486-4405-8113-391216D3594A}" presName="imageaccent2" presStyleCnt="0"/>
      <dgm:spPr/>
    </dgm:pt>
    <dgm:pt modelId="{796D23B7-1021-49C8-A5E4-5EECC0368CE4}" type="pres">
      <dgm:prSet presAssocID="{C7D62741-C486-4405-8113-391216D3594A}" presName="accentRepeatNode" presStyleLbl="solidAlignAcc1" presStyleIdx="3" presStyleCnt="6"/>
      <dgm:spPr/>
    </dgm:pt>
    <dgm:pt modelId="{B8DD566A-EE60-4B88-89CB-D6FB7606752B}" type="pres">
      <dgm:prSet presAssocID="{5256283E-CCFC-4895-B86E-7D24517650D2}" presName="text3" presStyleCnt="0"/>
      <dgm:spPr/>
    </dgm:pt>
    <dgm:pt modelId="{2E11CD0E-E489-4073-9FA0-E489431DD8C4}" type="pres">
      <dgm:prSet presAssocID="{5256283E-CCFC-4895-B86E-7D24517650D2}" presName="textRepeatNode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7B7076-C6B2-4C42-87A7-A1987F750872}" type="pres">
      <dgm:prSet presAssocID="{5256283E-CCFC-4895-B86E-7D24517650D2}" presName="textaccent3" presStyleCnt="0"/>
      <dgm:spPr/>
    </dgm:pt>
    <dgm:pt modelId="{ADC8FB0F-EDA1-4976-AD47-432679512299}" type="pres">
      <dgm:prSet presAssocID="{5256283E-CCFC-4895-B86E-7D24517650D2}" presName="accentRepeatNode" presStyleLbl="solidAlignAcc1" presStyleIdx="4" presStyleCnt="6"/>
      <dgm:spPr/>
    </dgm:pt>
    <dgm:pt modelId="{18CC4416-B88C-411A-8D1D-A9C2CF347E15}" type="pres">
      <dgm:prSet presAssocID="{062FA828-74ED-41B0-9729-924E1A6A0A1E}" presName="image3" presStyleCnt="0"/>
      <dgm:spPr/>
    </dgm:pt>
    <dgm:pt modelId="{9CD9A613-AEF2-44E4-9C14-2DBE35B31E5B}" type="pres">
      <dgm:prSet presAssocID="{062FA828-74ED-41B0-9729-924E1A6A0A1E}" presName="imageRepeatNode" presStyleLbl="alignAcc1" presStyleIdx="2" presStyleCnt="3"/>
      <dgm:spPr/>
      <dgm:t>
        <a:bodyPr/>
        <a:lstStyle/>
        <a:p>
          <a:endParaRPr lang="en-US"/>
        </a:p>
      </dgm:t>
    </dgm:pt>
    <dgm:pt modelId="{573670D9-F163-45A4-A150-373ADF2C716D}" type="pres">
      <dgm:prSet presAssocID="{062FA828-74ED-41B0-9729-924E1A6A0A1E}" presName="imageaccent3" presStyleCnt="0"/>
      <dgm:spPr/>
    </dgm:pt>
    <dgm:pt modelId="{4A3017B6-3143-4B95-8A6C-01A22A64CCAB}" type="pres">
      <dgm:prSet presAssocID="{062FA828-74ED-41B0-9729-924E1A6A0A1E}" presName="accentRepeatNode" presStyleLbl="solidAlignAcc1" presStyleIdx="5" presStyleCnt="6"/>
      <dgm:spPr/>
    </dgm:pt>
  </dgm:ptLst>
  <dgm:cxnLst>
    <dgm:cxn modelId="{5FF7253D-5B8D-4235-AC95-64287364F5A9}" srcId="{93ED4C86-C3A7-4516-B462-D53BD76CD396}" destId="{6D8C9D0E-DE03-4C39-A736-C187FA5029AC}" srcOrd="1" destOrd="0" parTransId="{32FBA736-3961-4A0E-BACD-DF5FB3D26374}" sibTransId="{C7D62741-C486-4405-8113-391216D3594A}"/>
    <dgm:cxn modelId="{C4404C03-2CB6-4D48-874B-C59D89F31C45}" type="presOf" srcId="{C7D62741-C486-4405-8113-391216D3594A}" destId="{ABEA10AE-3B76-41DD-B124-386D425DDCF5}" srcOrd="0" destOrd="0" presId="urn:microsoft.com/office/officeart/2008/layout/HexagonCluster"/>
    <dgm:cxn modelId="{9E666982-1ABA-4710-97A0-BCE42D24D0A7}" srcId="{93ED4C86-C3A7-4516-B462-D53BD76CD396}" destId="{5256283E-CCFC-4895-B86E-7D24517650D2}" srcOrd="2" destOrd="0" parTransId="{EEADBF9A-6F45-4A7B-80C0-42594FD8DD8C}" sibTransId="{062FA828-74ED-41B0-9729-924E1A6A0A1E}"/>
    <dgm:cxn modelId="{B9DAA3D9-CB2E-442C-8600-F44DE5EDA63F}" type="presOf" srcId="{93ED4C86-C3A7-4516-B462-D53BD76CD396}" destId="{54E803FB-1D67-4F0D-873E-774435AA45D2}" srcOrd="0" destOrd="0" presId="urn:microsoft.com/office/officeart/2008/layout/HexagonCluster"/>
    <dgm:cxn modelId="{BCAAEC15-EC99-4591-9953-9796BF442DCF}" type="presOf" srcId="{062FA828-74ED-41B0-9729-924E1A6A0A1E}" destId="{9CD9A613-AEF2-44E4-9C14-2DBE35B31E5B}" srcOrd="0" destOrd="0" presId="urn:microsoft.com/office/officeart/2008/layout/HexagonCluster"/>
    <dgm:cxn modelId="{D27395F5-BA19-4972-9803-D8061F62C88F}" srcId="{93ED4C86-C3A7-4516-B462-D53BD76CD396}" destId="{E6ACF2C7-25BF-481D-B5D1-025E5EAEF57F}" srcOrd="0" destOrd="0" parTransId="{83668A2B-AF35-49C6-93FB-C4F66518C170}" sibTransId="{60B04F03-90A3-48A4-A1C9-7E8A0B6B1C77}"/>
    <dgm:cxn modelId="{090921AC-8B55-4908-B196-012C68F968A9}" type="presOf" srcId="{5256283E-CCFC-4895-B86E-7D24517650D2}" destId="{2E11CD0E-E489-4073-9FA0-E489431DD8C4}" srcOrd="0" destOrd="0" presId="urn:microsoft.com/office/officeart/2008/layout/HexagonCluster"/>
    <dgm:cxn modelId="{6B67FE21-AFCE-4F6E-B710-EF4CBD2CB78C}" type="presOf" srcId="{E6ACF2C7-25BF-481D-B5D1-025E5EAEF57F}" destId="{4530F69F-1E68-4698-BCAD-976C618C9C14}" srcOrd="0" destOrd="0" presId="urn:microsoft.com/office/officeart/2008/layout/HexagonCluster"/>
    <dgm:cxn modelId="{A0ACAD96-EF9F-4F1F-BF3D-E70360586E30}" type="presOf" srcId="{60B04F03-90A3-48A4-A1C9-7E8A0B6B1C77}" destId="{511E3DA5-F652-41B2-86CE-2679D7BA492D}" srcOrd="0" destOrd="0" presId="urn:microsoft.com/office/officeart/2008/layout/HexagonCluster"/>
    <dgm:cxn modelId="{DC5EFAF1-DEC7-4B9F-B931-839739B5B4C3}" type="presOf" srcId="{6D8C9D0E-DE03-4C39-A736-C187FA5029AC}" destId="{7631D2BD-8EB6-4862-B768-488A2DB54DED}" srcOrd="0" destOrd="0" presId="urn:microsoft.com/office/officeart/2008/layout/HexagonCluster"/>
    <dgm:cxn modelId="{981702FA-F801-407E-8BE5-D3B9E798DA96}" type="presParOf" srcId="{54E803FB-1D67-4F0D-873E-774435AA45D2}" destId="{6C5836BB-78F1-420F-9BF8-DDBDC2E7FA7C}" srcOrd="0" destOrd="0" presId="urn:microsoft.com/office/officeart/2008/layout/HexagonCluster"/>
    <dgm:cxn modelId="{1F58BCCD-A4FE-4F7E-8F5C-F0A21EF4C74E}" type="presParOf" srcId="{6C5836BB-78F1-420F-9BF8-DDBDC2E7FA7C}" destId="{4530F69F-1E68-4698-BCAD-976C618C9C14}" srcOrd="0" destOrd="0" presId="urn:microsoft.com/office/officeart/2008/layout/HexagonCluster"/>
    <dgm:cxn modelId="{113FA5C2-647E-4160-9A4A-A9A598034390}" type="presParOf" srcId="{54E803FB-1D67-4F0D-873E-774435AA45D2}" destId="{E510AE5F-313E-42B6-9C41-79A52AE8CFA4}" srcOrd="1" destOrd="0" presId="urn:microsoft.com/office/officeart/2008/layout/HexagonCluster"/>
    <dgm:cxn modelId="{212419D6-A944-400F-8E99-71C2CA13BCA6}" type="presParOf" srcId="{E510AE5F-313E-42B6-9C41-79A52AE8CFA4}" destId="{F0826E3B-CF93-45A8-ADA4-D05F920A2E1B}" srcOrd="0" destOrd="0" presId="urn:microsoft.com/office/officeart/2008/layout/HexagonCluster"/>
    <dgm:cxn modelId="{5EECB01B-AF6E-45C2-8593-1BFD1787C8A2}" type="presParOf" srcId="{54E803FB-1D67-4F0D-873E-774435AA45D2}" destId="{A726B910-1882-4625-864A-F2B422AEE6FB}" srcOrd="2" destOrd="0" presId="urn:microsoft.com/office/officeart/2008/layout/HexagonCluster"/>
    <dgm:cxn modelId="{B90D7CED-047E-430E-A18F-640205B94525}" type="presParOf" srcId="{A726B910-1882-4625-864A-F2B422AEE6FB}" destId="{511E3DA5-F652-41B2-86CE-2679D7BA492D}" srcOrd="0" destOrd="0" presId="urn:microsoft.com/office/officeart/2008/layout/HexagonCluster"/>
    <dgm:cxn modelId="{58B8A5CD-93B5-47F8-B686-4CA5FA582CA0}" type="presParOf" srcId="{54E803FB-1D67-4F0D-873E-774435AA45D2}" destId="{A38F03C2-FB7F-4CBF-87C7-EF695B94DCF6}" srcOrd="3" destOrd="0" presId="urn:microsoft.com/office/officeart/2008/layout/HexagonCluster"/>
    <dgm:cxn modelId="{5928B7D9-9FE3-433F-AC0F-4385C55560A4}" type="presParOf" srcId="{A38F03C2-FB7F-4CBF-87C7-EF695B94DCF6}" destId="{F3415F17-A54F-49D5-B115-0805E71943A7}" srcOrd="0" destOrd="0" presId="urn:microsoft.com/office/officeart/2008/layout/HexagonCluster"/>
    <dgm:cxn modelId="{1A7C3A71-8295-408C-AAEA-6F986D666561}" type="presParOf" srcId="{54E803FB-1D67-4F0D-873E-774435AA45D2}" destId="{EA023EA2-D911-4482-8C3B-A63CB4599BF3}" srcOrd="4" destOrd="0" presId="urn:microsoft.com/office/officeart/2008/layout/HexagonCluster"/>
    <dgm:cxn modelId="{D6AFFB21-3F13-4FCC-83C5-F89E87DE9BAA}" type="presParOf" srcId="{EA023EA2-D911-4482-8C3B-A63CB4599BF3}" destId="{7631D2BD-8EB6-4862-B768-488A2DB54DED}" srcOrd="0" destOrd="0" presId="urn:microsoft.com/office/officeart/2008/layout/HexagonCluster"/>
    <dgm:cxn modelId="{6EB3BBAF-1E21-4542-A860-536C72538F03}" type="presParOf" srcId="{54E803FB-1D67-4F0D-873E-774435AA45D2}" destId="{6BF2770B-CAF9-4046-9D93-5133F1265813}" srcOrd="5" destOrd="0" presId="urn:microsoft.com/office/officeart/2008/layout/HexagonCluster"/>
    <dgm:cxn modelId="{64AE7204-341D-45C0-B2EC-8653F356A2D3}" type="presParOf" srcId="{6BF2770B-CAF9-4046-9D93-5133F1265813}" destId="{72E9DD22-BC6A-4D8D-B5E3-37380BE4B2A7}" srcOrd="0" destOrd="0" presId="urn:microsoft.com/office/officeart/2008/layout/HexagonCluster"/>
    <dgm:cxn modelId="{D4979DEA-37C0-47C2-8EE6-3402B272F522}" type="presParOf" srcId="{54E803FB-1D67-4F0D-873E-774435AA45D2}" destId="{A976D78B-53ED-4B73-A792-741876EC4F3A}" srcOrd="6" destOrd="0" presId="urn:microsoft.com/office/officeart/2008/layout/HexagonCluster"/>
    <dgm:cxn modelId="{C4067766-9FB6-4164-8C8F-025658C33F8B}" type="presParOf" srcId="{A976D78B-53ED-4B73-A792-741876EC4F3A}" destId="{ABEA10AE-3B76-41DD-B124-386D425DDCF5}" srcOrd="0" destOrd="0" presId="urn:microsoft.com/office/officeart/2008/layout/HexagonCluster"/>
    <dgm:cxn modelId="{D5B560C8-44CC-470E-9947-3CEA7675EE1D}" type="presParOf" srcId="{54E803FB-1D67-4F0D-873E-774435AA45D2}" destId="{279B2271-0C2E-4FE0-93BA-42660B491276}" srcOrd="7" destOrd="0" presId="urn:microsoft.com/office/officeart/2008/layout/HexagonCluster"/>
    <dgm:cxn modelId="{B479F233-441A-432D-8755-3D81C274A88C}" type="presParOf" srcId="{279B2271-0C2E-4FE0-93BA-42660B491276}" destId="{796D23B7-1021-49C8-A5E4-5EECC0368CE4}" srcOrd="0" destOrd="0" presId="urn:microsoft.com/office/officeart/2008/layout/HexagonCluster"/>
    <dgm:cxn modelId="{95C016A5-0C01-49DD-9872-76991852464E}" type="presParOf" srcId="{54E803FB-1D67-4F0D-873E-774435AA45D2}" destId="{B8DD566A-EE60-4B88-89CB-D6FB7606752B}" srcOrd="8" destOrd="0" presId="urn:microsoft.com/office/officeart/2008/layout/HexagonCluster"/>
    <dgm:cxn modelId="{DEF323E1-99B2-4F76-8421-9EF8A722D1BF}" type="presParOf" srcId="{B8DD566A-EE60-4B88-89CB-D6FB7606752B}" destId="{2E11CD0E-E489-4073-9FA0-E489431DD8C4}" srcOrd="0" destOrd="0" presId="urn:microsoft.com/office/officeart/2008/layout/HexagonCluster"/>
    <dgm:cxn modelId="{202F7B83-C987-446B-A21E-BB30BE405390}" type="presParOf" srcId="{54E803FB-1D67-4F0D-873E-774435AA45D2}" destId="{277B7076-C6B2-4C42-87A7-A1987F750872}" srcOrd="9" destOrd="0" presId="urn:microsoft.com/office/officeart/2008/layout/HexagonCluster"/>
    <dgm:cxn modelId="{231200C0-1C22-4884-AFFC-6EFB2CE3FD8A}" type="presParOf" srcId="{277B7076-C6B2-4C42-87A7-A1987F750872}" destId="{ADC8FB0F-EDA1-4976-AD47-432679512299}" srcOrd="0" destOrd="0" presId="urn:microsoft.com/office/officeart/2008/layout/HexagonCluster"/>
    <dgm:cxn modelId="{4DBE3AFB-B434-44EE-A475-0C9F02721E09}" type="presParOf" srcId="{54E803FB-1D67-4F0D-873E-774435AA45D2}" destId="{18CC4416-B88C-411A-8D1D-A9C2CF347E15}" srcOrd="10" destOrd="0" presId="urn:microsoft.com/office/officeart/2008/layout/HexagonCluster"/>
    <dgm:cxn modelId="{B9A29242-ECD5-487B-9C43-FCA040144F71}" type="presParOf" srcId="{18CC4416-B88C-411A-8D1D-A9C2CF347E15}" destId="{9CD9A613-AEF2-44E4-9C14-2DBE35B31E5B}" srcOrd="0" destOrd="0" presId="urn:microsoft.com/office/officeart/2008/layout/HexagonCluster"/>
    <dgm:cxn modelId="{B123281B-5D2A-4AC7-BC91-7F3B06320761}" type="presParOf" srcId="{54E803FB-1D67-4F0D-873E-774435AA45D2}" destId="{573670D9-F163-45A4-A150-373ADF2C716D}" srcOrd="11" destOrd="0" presId="urn:microsoft.com/office/officeart/2008/layout/HexagonCluster"/>
    <dgm:cxn modelId="{9B08DB1F-AFBC-48BC-AABE-5A4B578E4A62}" type="presParOf" srcId="{573670D9-F163-45A4-A150-373ADF2C716D}" destId="{4A3017B6-3143-4B95-8A6C-01A22A64CCAB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3ED4C86-C3A7-4516-B462-D53BD76CD396}" type="doc">
      <dgm:prSet loTypeId="urn:microsoft.com/office/officeart/2008/layout/HexagonCluster" loCatId="picture" qsTypeId="urn:microsoft.com/office/officeart/2005/8/quickstyle/3d9" qsCatId="3D" csTypeId="urn:microsoft.com/office/officeart/2005/8/colors/accent1_2" csCatId="accent1" phldr="1"/>
      <dgm:spPr/>
    </dgm:pt>
    <dgm:pt modelId="{E6ACF2C7-25BF-481D-B5D1-025E5EAEF57F}">
      <dgm:prSet phldrT="[Text]"/>
      <dgm:spPr/>
      <dgm:t>
        <a:bodyPr/>
        <a:lstStyle/>
        <a:p>
          <a:r>
            <a:rPr lang="en-US" dirty="0" smtClean="0"/>
            <a:t>Personal Contact</a:t>
          </a:r>
          <a:endParaRPr lang="en-US" dirty="0"/>
        </a:p>
      </dgm:t>
    </dgm:pt>
    <dgm:pt modelId="{83668A2B-AF35-49C6-93FB-C4F66518C170}" type="parTrans" cxnId="{D27395F5-BA19-4972-9803-D8061F62C88F}">
      <dgm:prSet/>
      <dgm:spPr/>
      <dgm:t>
        <a:bodyPr/>
        <a:lstStyle/>
        <a:p>
          <a:endParaRPr lang="en-US"/>
        </a:p>
      </dgm:t>
    </dgm:pt>
    <dgm:pt modelId="{60B04F03-90A3-48A4-A1C9-7E8A0B6B1C77}" type="sibTrans" cxnId="{D27395F5-BA19-4972-9803-D8061F62C88F}">
      <dgm:prSet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</dgm:spPr>
      <dgm:t>
        <a:bodyPr/>
        <a:lstStyle/>
        <a:p>
          <a:endParaRPr lang="en-US"/>
        </a:p>
      </dgm:t>
    </dgm:pt>
    <dgm:pt modelId="{54E803FB-1D67-4F0D-873E-774435AA45D2}" type="pres">
      <dgm:prSet presAssocID="{93ED4C86-C3A7-4516-B462-D53BD76CD396}" presName="Name0" presStyleCnt="0">
        <dgm:presLayoutVars>
          <dgm:chMax val="21"/>
          <dgm:chPref val="21"/>
        </dgm:presLayoutVars>
      </dgm:prSet>
      <dgm:spPr/>
    </dgm:pt>
    <dgm:pt modelId="{6C5836BB-78F1-420F-9BF8-DDBDC2E7FA7C}" type="pres">
      <dgm:prSet presAssocID="{E6ACF2C7-25BF-481D-B5D1-025E5EAEF57F}" presName="text1" presStyleCnt="0"/>
      <dgm:spPr/>
    </dgm:pt>
    <dgm:pt modelId="{4530F69F-1E68-4698-BCAD-976C618C9C14}" type="pres">
      <dgm:prSet presAssocID="{E6ACF2C7-25BF-481D-B5D1-025E5EAEF57F}" presName="textRepeatNode" presStyleLbl="align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10AE5F-313E-42B6-9C41-79A52AE8CFA4}" type="pres">
      <dgm:prSet presAssocID="{E6ACF2C7-25BF-481D-B5D1-025E5EAEF57F}" presName="textaccent1" presStyleCnt="0"/>
      <dgm:spPr/>
    </dgm:pt>
    <dgm:pt modelId="{F0826E3B-CF93-45A8-ADA4-D05F920A2E1B}" type="pres">
      <dgm:prSet presAssocID="{E6ACF2C7-25BF-481D-B5D1-025E5EAEF57F}" presName="accentRepeatNode" presStyleLbl="solidAlignAcc1" presStyleIdx="0" presStyleCnt="2"/>
      <dgm:spPr/>
    </dgm:pt>
    <dgm:pt modelId="{A726B910-1882-4625-864A-F2B422AEE6FB}" type="pres">
      <dgm:prSet presAssocID="{60B04F03-90A3-48A4-A1C9-7E8A0B6B1C77}" presName="image1" presStyleCnt="0"/>
      <dgm:spPr/>
    </dgm:pt>
    <dgm:pt modelId="{511E3DA5-F652-41B2-86CE-2679D7BA492D}" type="pres">
      <dgm:prSet presAssocID="{60B04F03-90A3-48A4-A1C9-7E8A0B6B1C77}" presName="imageRepeatNode" presStyleLbl="alignAcc1" presStyleIdx="0" presStyleCnt="1"/>
      <dgm:spPr/>
      <dgm:t>
        <a:bodyPr/>
        <a:lstStyle/>
        <a:p>
          <a:endParaRPr lang="en-US"/>
        </a:p>
      </dgm:t>
    </dgm:pt>
    <dgm:pt modelId="{A38F03C2-FB7F-4CBF-87C7-EF695B94DCF6}" type="pres">
      <dgm:prSet presAssocID="{60B04F03-90A3-48A4-A1C9-7E8A0B6B1C77}" presName="imageaccent1" presStyleCnt="0"/>
      <dgm:spPr/>
    </dgm:pt>
    <dgm:pt modelId="{F3415F17-A54F-49D5-B115-0805E71943A7}" type="pres">
      <dgm:prSet presAssocID="{60B04F03-90A3-48A4-A1C9-7E8A0B6B1C77}" presName="accentRepeatNode" presStyleLbl="solidAlignAcc1" presStyleIdx="1" presStyleCnt="2"/>
      <dgm:spPr/>
    </dgm:pt>
  </dgm:ptLst>
  <dgm:cxnLst>
    <dgm:cxn modelId="{FDC3A02D-0267-414C-AC8A-B6DBDD8D1B2A}" type="presOf" srcId="{60B04F03-90A3-48A4-A1C9-7E8A0B6B1C77}" destId="{511E3DA5-F652-41B2-86CE-2679D7BA492D}" srcOrd="0" destOrd="0" presId="urn:microsoft.com/office/officeart/2008/layout/HexagonCluster"/>
    <dgm:cxn modelId="{D27395F5-BA19-4972-9803-D8061F62C88F}" srcId="{93ED4C86-C3A7-4516-B462-D53BD76CD396}" destId="{E6ACF2C7-25BF-481D-B5D1-025E5EAEF57F}" srcOrd="0" destOrd="0" parTransId="{83668A2B-AF35-49C6-93FB-C4F66518C170}" sibTransId="{60B04F03-90A3-48A4-A1C9-7E8A0B6B1C77}"/>
    <dgm:cxn modelId="{BEEDCF7A-8CF8-4847-B6AF-9667CD436617}" type="presOf" srcId="{93ED4C86-C3A7-4516-B462-D53BD76CD396}" destId="{54E803FB-1D67-4F0D-873E-774435AA45D2}" srcOrd="0" destOrd="0" presId="urn:microsoft.com/office/officeart/2008/layout/HexagonCluster"/>
    <dgm:cxn modelId="{EF62390D-104A-4139-AEF5-8E37FFC3CC24}" type="presOf" srcId="{E6ACF2C7-25BF-481D-B5D1-025E5EAEF57F}" destId="{4530F69F-1E68-4698-BCAD-976C618C9C14}" srcOrd="0" destOrd="0" presId="urn:microsoft.com/office/officeart/2008/layout/HexagonCluster"/>
    <dgm:cxn modelId="{14B7A651-3D51-4F6A-8270-C4D109BC444E}" type="presParOf" srcId="{54E803FB-1D67-4F0D-873E-774435AA45D2}" destId="{6C5836BB-78F1-420F-9BF8-DDBDC2E7FA7C}" srcOrd="0" destOrd="0" presId="urn:microsoft.com/office/officeart/2008/layout/HexagonCluster"/>
    <dgm:cxn modelId="{EA3BF4B8-F363-4BD3-A917-0C10BD4EDD02}" type="presParOf" srcId="{6C5836BB-78F1-420F-9BF8-DDBDC2E7FA7C}" destId="{4530F69F-1E68-4698-BCAD-976C618C9C14}" srcOrd="0" destOrd="0" presId="urn:microsoft.com/office/officeart/2008/layout/HexagonCluster"/>
    <dgm:cxn modelId="{70DDB8CE-088A-49F5-8468-A87351A868D3}" type="presParOf" srcId="{54E803FB-1D67-4F0D-873E-774435AA45D2}" destId="{E510AE5F-313E-42B6-9C41-79A52AE8CFA4}" srcOrd="1" destOrd="0" presId="urn:microsoft.com/office/officeart/2008/layout/HexagonCluster"/>
    <dgm:cxn modelId="{A4FB51CE-7B0B-4379-A661-19BD37A70996}" type="presParOf" srcId="{E510AE5F-313E-42B6-9C41-79A52AE8CFA4}" destId="{F0826E3B-CF93-45A8-ADA4-D05F920A2E1B}" srcOrd="0" destOrd="0" presId="urn:microsoft.com/office/officeart/2008/layout/HexagonCluster"/>
    <dgm:cxn modelId="{DADD1CA1-CB47-4C5C-9FE8-EA040C0443E8}" type="presParOf" srcId="{54E803FB-1D67-4F0D-873E-774435AA45D2}" destId="{A726B910-1882-4625-864A-F2B422AEE6FB}" srcOrd="2" destOrd="0" presId="urn:microsoft.com/office/officeart/2008/layout/HexagonCluster"/>
    <dgm:cxn modelId="{AD8C35EB-BEC2-446C-8546-3E1FA38BE998}" type="presParOf" srcId="{A726B910-1882-4625-864A-F2B422AEE6FB}" destId="{511E3DA5-F652-41B2-86CE-2679D7BA492D}" srcOrd="0" destOrd="0" presId="urn:microsoft.com/office/officeart/2008/layout/HexagonCluster"/>
    <dgm:cxn modelId="{EB67E3BF-4335-4F11-9362-F1DB778CF225}" type="presParOf" srcId="{54E803FB-1D67-4F0D-873E-774435AA45D2}" destId="{A38F03C2-FB7F-4CBF-87C7-EF695B94DCF6}" srcOrd="3" destOrd="0" presId="urn:microsoft.com/office/officeart/2008/layout/HexagonCluster"/>
    <dgm:cxn modelId="{10AEA017-A895-4B34-B489-F81D0E37EF82}" type="presParOf" srcId="{A38F03C2-FB7F-4CBF-87C7-EF695B94DCF6}" destId="{F3415F17-A54F-49D5-B115-0805E71943A7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3ED4C86-C3A7-4516-B462-D53BD76CD396}" type="doc">
      <dgm:prSet loTypeId="urn:microsoft.com/office/officeart/2008/layout/HexagonCluster" loCatId="picture" qsTypeId="urn:microsoft.com/office/officeart/2005/8/quickstyle/3d9" qsCatId="3D" csTypeId="urn:microsoft.com/office/officeart/2005/8/colors/accent1_2" csCatId="accent1" phldr="1"/>
      <dgm:spPr/>
    </dgm:pt>
    <dgm:pt modelId="{6D8C9D0E-DE03-4C39-A736-C187FA5029AC}">
      <dgm:prSet phldrT="[Text]"/>
      <dgm:spPr/>
      <dgm:t>
        <a:bodyPr/>
        <a:lstStyle/>
        <a:p>
          <a:r>
            <a:rPr lang="en-US" dirty="0" smtClean="0"/>
            <a:t>Training</a:t>
          </a:r>
          <a:endParaRPr lang="en-US" dirty="0"/>
        </a:p>
      </dgm:t>
    </dgm:pt>
    <dgm:pt modelId="{32FBA736-3961-4A0E-BACD-DF5FB3D26374}" type="parTrans" cxnId="{5FF7253D-5B8D-4235-AC95-64287364F5A9}">
      <dgm:prSet/>
      <dgm:spPr/>
      <dgm:t>
        <a:bodyPr/>
        <a:lstStyle/>
        <a:p>
          <a:endParaRPr lang="en-US"/>
        </a:p>
      </dgm:t>
    </dgm:pt>
    <dgm:pt modelId="{C7D62741-C486-4405-8113-391216D3594A}" type="sibTrans" cxnId="{5FF7253D-5B8D-4235-AC95-64287364F5A9}">
      <dgm:prSet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</dgm:spPr>
      <dgm:t>
        <a:bodyPr/>
        <a:lstStyle/>
        <a:p>
          <a:endParaRPr lang="en-US"/>
        </a:p>
      </dgm:t>
    </dgm:pt>
    <dgm:pt modelId="{54E803FB-1D67-4F0D-873E-774435AA45D2}" type="pres">
      <dgm:prSet presAssocID="{93ED4C86-C3A7-4516-B462-D53BD76CD396}" presName="Name0" presStyleCnt="0">
        <dgm:presLayoutVars>
          <dgm:chMax val="21"/>
          <dgm:chPref val="21"/>
        </dgm:presLayoutVars>
      </dgm:prSet>
      <dgm:spPr/>
    </dgm:pt>
    <dgm:pt modelId="{E46906EF-43F2-482B-BF02-8111BB3C94C0}" type="pres">
      <dgm:prSet presAssocID="{6D8C9D0E-DE03-4C39-A736-C187FA5029AC}" presName="text1" presStyleCnt="0"/>
      <dgm:spPr/>
    </dgm:pt>
    <dgm:pt modelId="{7631D2BD-8EB6-4862-B768-488A2DB54DED}" type="pres">
      <dgm:prSet presAssocID="{6D8C9D0E-DE03-4C39-A736-C187FA5029AC}" presName="textRepeatNode" presStyleLbl="align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C643B1-0009-4389-9E84-69E368C73839}" type="pres">
      <dgm:prSet presAssocID="{6D8C9D0E-DE03-4C39-A736-C187FA5029AC}" presName="textaccent1" presStyleCnt="0"/>
      <dgm:spPr/>
    </dgm:pt>
    <dgm:pt modelId="{72E9DD22-BC6A-4D8D-B5E3-37380BE4B2A7}" type="pres">
      <dgm:prSet presAssocID="{6D8C9D0E-DE03-4C39-A736-C187FA5029AC}" presName="accentRepeatNode" presStyleLbl="solidAlignAcc1" presStyleIdx="0" presStyleCnt="2"/>
      <dgm:spPr/>
    </dgm:pt>
    <dgm:pt modelId="{980C38DF-E39E-471E-A3F0-ACCE957570AE}" type="pres">
      <dgm:prSet presAssocID="{C7D62741-C486-4405-8113-391216D3594A}" presName="image1" presStyleCnt="0"/>
      <dgm:spPr/>
    </dgm:pt>
    <dgm:pt modelId="{ABEA10AE-3B76-41DD-B124-386D425DDCF5}" type="pres">
      <dgm:prSet presAssocID="{C7D62741-C486-4405-8113-391216D3594A}" presName="imageRepeatNode" presStyleLbl="alignAcc1" presStyleIdx="0" presStyleCnt="1"/>
      <dgm:spPr/>
      <dgm:t>
        <a:bodyPr/>
        <a:lstStyle/>
        <a:p>
          <a:endParaRPr lang="en-US"/>
        </a:p>
      </dgm:t>
    </dgm:pt>
    <dgm:pt modelId="{DCDF8311-1E35-42E5-B391-66F2D027A494}" type="pres">
      <dgm:prSet presAssocID="{C7D62741-C486-4405-8113-391216D3594A}" presName="imageaccent1" presStyleCnt="0"/>
      <dgm:spPr/>
    </dgm:pt>
    <dgm:pt modelId="{796D23B7-1021-49C8-A5E4-5EECC0368CE4}" type="pres">
      <dgm:prSet presAssocID="{C7D62741-C486-4405-8113-391216D3594A}" presName="accentRepeatNode" presStyleLbl="solidAlignAcc1" presStyleIdx="1" presStyleCnt="2"/>
      <dgm:spPr/>
    </dgm:pt>
  </dgm:ptLst>
  <dgm:cxnLst>
    <dgm:cxn modelId="{8E4EA131-56F5-4726-8451-FE33F442AAC0}" type="presOf" srcId="{93ED4C86-C3A7-4516-B462-D53BD76CD396}" destId="{54E803FB-1D67-4F0D-873E-774435AA45D2}" srcOrd="0" destOrd="0" presId="urn:microsoft.com/office/officeart/2008/layout/HexagonCluster"/>
    <dgm:cxn modelId="{5FF7253D-5B8D-4235-AC95-64287364F5A9}" srcId="{93ED4C86-C3A7-4516-B462-D53BD76CD396}" destId="{6D8C9D0E-DE03-4C39-A736-C187FA5029AC}" srcOrd="0" destOrd="0" parTransId="{32FBA736-3961-4A0E-BACD-DF5FB3D26374}" sibTransId="{C7D62741-C486-4405-8113-391216D3594A}"/>
    <dgm:cxn modelId="{58B314AB-AFD7-4D7C-84B0-3D062F10204C}" type="presOf" srcId="{C7D62741-C486-4405-8113-391216D3594A}" destId="{ABEA10AE-3B76-41DD-B124-386D425DDCF5}" srcOrd="0" destOrd="0" presId="urn:microsoft.com/office/officeart/2008/layout/HexagonCluster"/>
    <dgm:cxn modelId="{4040BA9F-AD99-4450-AE3A-B75883D862E6}" type="presOf" srcId="{6D8C9D0E-DE03-4C39-A736-C187FA5029AC}" destId="{7631D2BD-8EB6-4862-B768-488A2DB54DED}" srcOrd="0" destOrd="0" presId="urn:microsoft.com/office/officeart/2008/layout/HexagonCluster"/>
    <dgm:cxn modelId="{C672C40A-307B-4037-B5C6-C1BB2AC5BE0B}" type="presParOf" srcId="{54E803FB-1D67-4F0D-873E-774435AA45D2}" destId="{E46906EF-43F2-482B-BF02-8111BB3C94C0}" srcOrd="0" destOrd="0" presId="urn:microsoft.com/office/officeart/2008/layout/HexagonCluster"/>
    <dgm:cxn modelId="{51DBE728-F6C1-4AE8-B38C-853F63EEEC10}" type="presParOf" srcId="{E46906EF-43F2-482B-BF02-8111BB3C94C0}" destId="{7631D2BD-8EB6-4862-B768-488A2DB54DED}" srcOrd="0" destOrd="0" presId="urn:microsoft.com/office/officeart/2008/layout/HexagonCluster"/>
    <dgm:cxn modelId="{E1251927-290E-4432-B637-69035D2E1DC6}" type="presParOf" srcId="{54E803FB-1D67-4F0D-873E-774435AA45D2}" destId="{C2C643B1-0009-4389-9E84-69E368C73839}" srcOrd="1" destOrd="0" presId="urn:microsoft.com/office/officeart/2008/layout/HexagonCluster"/>
    <dgm:cxn modelId="{51D3E3C4-BD0E-4D64-BF9E-562D26C3A4BB}" type="presParOf" srcId="{C2C643B1-0009-4389-9E84-69E368C73839}" destId="{72E9DD22-BC6A-4D8D-B5E3-37380BE4B2A7}" srcOrd="0" destOrd="0" presId="urn:microsoft.com/office/officeart/2008/layout/HexagonCluster"/>
    <dgm:cxn modelId="{DD42CC01-4813-4C1E-B76B-C2CDD4861EF1}" type="presParOf" srcId="{54E803FB-1D67-4F0D-873E-774435AA45D2}" destId="{980C38DF-E39E-471E-A3F0-ACCE957570AE}" srcOrd="2" destOrd="0" presId="urn:microsoft.com/office/officeart/2008/layout/HexagonCluster"/>
    <dgm:cxn modelId="{B940F067-8471-48FB-B17F-5BAB1C0CD780}" type="presParOf" srcId="{980C38DF-E39E-471E-A3F0-ACCE957570AE}" destId="{ABEA10AE-3B76-41DD-B124-386D425DDCF5}" srcOrd="0" destOrd="0" presId="urn:microsoft.com/office/officeart/2008/layout/HexagonCluster"/>
    <dgm:cxn modelId="{7ECB007F-3415-4E7D-9DF3-9C57F402CA8F}" type="presParOf" srcId="{54E803FB-1D67-4F0D-873E-774435AA45D2}" destId="{DCDF8311-1E35-42E5-B391-66F2D027A494}" srcOrd="3" destOrd="0" presId="urn:microsoft.com/office/officeart/2008/layout/HexagonCluster"/>
    <dgm:cxn modelId="{8AE15EF2-9FF7-4D9F-93D7-CAB75AAC086A}" type="presParOf" srcId="{DCDF8311-1E35-42E5-B391-66F2D027A494}" destId="{796D23B7-1021-49C8-A5E4-5EECC0368CE4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3ED4C86-C3A7-4516-B462-D53BD76CD396}" type="doc">
      <dgm:prSet loTypeId="urn:microsoft.com/office/officeart/2008/layout/HexagonCluster" loCatId="picture" qsTypeId="urn:microsoft.com/office/officeart/2005/8/quickstyle/3d9" qsCatId="3D" csTypeId="urn:microsoft.com/office/officeart/2005/8/colors/accent1_2" csCatId="accent1" phldr="1"/>
      <dgm:spPr/>
    </dgm:pt>
    <dgm:pt modelId="{5256283E-CCFC-4895-B86E-7D24517650D2}">
      <dgm:prSet phldrT="[Text]"/>
      <dgm:spPr/>
      <dgm:t>
        <a:bodyPr/>
        <a:lstStyle/>
        <a:p>
          <a:r>
            <a:rPr lang="en-US" dirty="0" smtClean="0"/>
            <a:t>2 way communication</a:t>
          </a:r>
          <a:endParaRPr lang="en-US" dirty="0"/>
        </a:p>
      </dgm:t>
    </dgm:pt>
    <dgm:pt modelId="{EEADBF9A-6F45-4A7B-80C0-42594FD8DD8C}" type="parTrans" cxnId="{9E666982-1ABA-4710-97A0-BCE42D24D0A7}">
      <dgm:prSet/>
      <dgm:spPr/>
      <dgm:t>
        <a:bodyPr/>
        <a:lstStyle/>
        <a:p>
          <a:endParaRPr lang="en-US"/>
        </a:p>
      </dgm:t>
    </dgm:pt>
    <dgm:pt modelId="{062FA828-74ED-41B0-9729-924E1A6A0A1E}" type="sibTrans" cxnId="{9E666982-1ABA-4710-97A0-BCE42D24D0A7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</dgm:spPr>
      <dgm:t>
        <a:bodyPr/>
        <a:lstStyle/>
        <a:p>
          <a:endParaRPr lang="en-US"/>
        </a:p>
      </dgm:t>
    </dgm:pt>
    <dgm:pt modelId="{54E803FB-1D67-4F0D-873E-774435AA45D2}" type="pres">
      <dgm:prSet presAssocID="{93ED4C86-C3A7-4516-B462-D53BD76CD396}" presName="Name0" presStyleCnt="0">
        <dgm:presLayoutVars>
          <dgm:chMax val="21"/>
          <dgm:chPref val="21"/>
        </dgm:presLayoutVars>
      </dgm:prSet>
      <dgm:spPr/>
    </dgm:pt>
    <dgm:pt modelId="{70066C7A-4C39-48A1-80F5-72CE3C9645D1}" type="pres">
      <dgm:prSet presAssocID="{5256283E-CCFC-4895-B86E-7D24517650D2}" presName="text1" presStyleCnt="0"/>
      <dgm:spPr/>
    </dgm:pt>
    <dgm:pt modelId="{2E11CD0E-E489-4073-9FA0-E489431DD8C4}" type="pres">
      <dgm:prSet presAssocID="{5256283E-CCFC-4895-B86E-7D24517650D2}" presName="textRepeatNode" presStyleLbl="align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9B31BB-3269-4B2C-BFEF-41386FA65B6C}" type="pres">
      <dgm:prSet presAssocID="{5256283E-CCFC-4895-B86E-7D24517650D2}" presName="textaccent1" presStyleCnt="0"/>
      <dgm:spPr/>
    </dgm:pt>
    <dgm:pt modelId="{ADC8FB0F-EDA1-4976-AD47-432679512299}" type="pres">
      <dgm:prSet presAssocID="{5256283E-CCFC-4895-B86E-7D24517650D2}" presName="accentRepeatNode" presStyleLbl="solidAlignAcc1" presStyleIdx="0" presStyleCnt="2"/>
      <dgm:spPr/>
    </dgm:pt>
    <dgm:pt modelId="{6B612FF0-F3C8-4050-8D7E-88F49BD87BA7}" type="pres">
      <dgm:prSet presAssocID="{062FA828-74ED-41B0-9729-924E1A6A0A1E}" presName="image1" presStyleCnt="0"/>
      <dgm:spPr/>
    </dgm:pt>
    <dgm:pt modelId="{9CD9A613-AEF2-44E4-9C14-2DBE35B31E5B}" type="pres">
      <dgm:prSet presAssocID="{062FA828-74ED-41B0-9729-924E1A6A0A1E}" presName="imageRepeatNode" presStyleLbl="alignAcc1" presStyleIdx="0" presStyleCnt="1"/>
      <dgm:spPr/>
      <dgm:t>
        <a:bodyPr/>
        <a:lstStyle/>
        <a:p>
          <a:endParaRPr lang="en-US"/>
        </a:p>
      </dgm:t>
    </dgm:pt>
    <dgm:pt modelId="{61F96307-F94C-4BFA-A835-1AFDC282A462}" type="pres">
      <dgm:prSet presAssocID="{062FA828-74ED-41B0-9729-924E1A6A0A1E}" presName="imageaccent1" presStyleCnt="0"/>
      <dgm:spPr/>
    </dgm:pt>
    <dgm:pt modelId="{4A3017B6-3143-4B95-8A6C-01A22A64CCAB}" type="pres">
      <dgm:prSet presAssocID="{062FA828-74ED-41B0-9729-924E1A6A0A1E}" presName="accentRepeatNode" presStyleLbl="solidAlignAcc1" presStyleIdx="1" presStyleCnt="2"/>
      <dgm:spPr/>
    </dgm:pt>
  </dgm:ptLst>
  <dgm:cxnLst>
    <dgm:cxn modelId="{9E666982-1ABA-4710-97A0-BCE42D24D0A7}" srcId="{93ED4C86-C3A7-4516-B462-D53BD76CD396}" destId="{5256283E-CCFC-4895-B86E-7D24517650D2}" srcOrd="0" destOrd="0" parTransId="{EEADBF9A-6F45-4A7B-80C0-42594FD8DD8C}" sibTransId="{062FA828-74ED-41B0-9729-924E1A6A0A1E}"/>
    <dgm:cxn modelId="{E10D1399-5BAC-4929-8A48-455EFC982D8F}" type="presOf" srcId="{062FA828-74ED-41B0-9729-924E1A6A0A1E}" destId="{9CD9A613-AEF2-44E4-9C14-2DBE35B31E5B}" srcOrd="0" destOrd="0" presId="urn:microsoft.com/office/officeart/2008/layout/HexagonCluster"/>
    <dgm:cxn modelId="{01438A5F-8ECE-4A98-96B9-E270E82FE224}" type="presOf" srcId="{5256283E-CCFC-4895-B86E-7D24517650D2}" destId="{2E11CD0E-E489-4073-9FA0-E489431DD8C4}" srcOrd="0" destOrd="0" presId="urn:microsoft.com/office/officeart/2008/layout/HexagonCluster"/>
    <dgm:cxn modelId="{100DC514-3CAD-4D64-9214-276FA301C1B2}" type="presOf" srcId="{93ED4C86-C3A7-4516-B462-D53BD76CD396}" destId="{54E803FB-1D67-4F0D-873E-774435AA45D2}" srcOrd="0" destOrd="0" presId="urn:microsoft.com/office/officeart/2008/layout/HexagonCluster"/>
    <dgm:cxn modelId="{0B0B9E2B-53B2-4FF5-8652-F84EC719759B}" type="presParOf" srcId="{54E803FB-1D67-4F0D-873E-774435AA45D2}" destId="{70066C7A-4C39-48A1-80F5-72CE3C9645D1}" srcOrd="0" destOrd="0" presId="urn:microsoft.com/office/officeart/2008/layout/HexagonCluster"/>
    <dgm:cxn modelId="{ABF83229-8049-49CD-A43C-A51B21FD33A8}" type="presParOf" srcId="{70066C7A-4C39-48A1-80F5-72CE3C9645D1}" destId="{2E11CD0E-E489-4073-9FA0-E489431DD8C4}" srcOrd="0" destOrd="0" presId="urn:microsoft.com/office/officeart/2008/layout/HexagonCluster"/>
    <dgm:cxn modelId="{2BB705BE-9DEB-4CBD-A056-905C44C00632}" type="presParOf" srcId="{54E803FB-1D67-4F0D-873E-774435AA45D2}" destId="{E99B31BB-3269-4B2C-BFEF-41386FA65B6C}" srcOrd="1" destOrd="0" presId="urn:microsoft.com/office/officeart/2008/layout/HexagonCluster"/>
    <dgm:cxn modelId="{FEC8E382-D323-4DC5-9B56-9ADDA04F24D4}" type="presParOf" srcId="{E99B31BB-3269-4B2C-BFEF-41386FA65B6C}" destId="{ADC8FB0F-EDA1-4976-AD47-432679512299}" srcOrd="0" destOrd="0" presId="urn:microsoft.com/office/officeart/2008/layout/HexagonCluster"/>
    <dgm:cxn modelId="{7F342BF6-D4B8-4FBA-8378-4BE0E90556F2}" type="presParOf" srcId="{54E803FB-1D67-4F0D-873E-774435AA45D2}" destId="{6B612FF0-F3C8-4050-8D7E-88F49BD87BA7}" srcOrd="2" destOrd="0" presId="urn:microsoft.com/office/officeart/2008/layout/HexagonCluster"/>
    <dgm:cxn modelId="{24F4770A-FF75-434A-8063-A6EDCBA7AF00}" type="presParOf" srcId="{6B612FF0-F3C8-4050-8D7E-88F49BD87BA7}" destId="{9CD9A613-AEF2-44E4-9C14-2DBE35B31E5B}" srcOrd="0" destOrd="0" presId="urn:microsoft.com/office/officeart/2008/layout/HexagonCluster"/>
    <dgm:cxn modelId="{4036F44F-2E41-4525-BE6E-414F98E0CCE3}" type="presParOf" srcId="{54E803FB-1D67-4F0D-873E-774435AA45D2}" destId="{61F96307-F94C-4BFA-A835-1AFDC282A462}" srcOrd="3" destOrd="0" presId="urn:microsoft.com/office/officeart/2008/layout/HexagonCluster"/>
    <dgm:cxn modelId="{0D677107-1BBF-4954-8CA6-4DADD5F715EC}" type="presParOf" srcId="{61F96307-F94C-4BFA-A835-1AFDC282A462}" destId="{4A3017B6-3143-4B95-8A6C-01A22A64CCAB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226C087-991B-438F-A97E-D144650941E3}" type="doc">
      <dgm:prSet loTypeId="urn:microsoft.com/office/officeart/2008/layout/HexagonCluster" loCatId="picture" qsTypeId="urn:microsoft.com/office/officeart/2005/8/quickstyle/3d9" qsCatId="3D" csTypeId="urn:microsoft.com/office/officeart/2005/8/colors/accent1_2" csCatId="accent1" phldr="1"/>
      <dgm:spPr/>
    </dgm:pt>
    <dgm:pt modelId="{740B95D7-55CD-47C5-811D-CABA6CD1125B}">
      <dgm:prSet phldrT="[Text]"/>
      <dgm:spPr/>
      <dgm:t>
        <a:bodyPr/>
        <a:lstStyle/>
        <a:p>
          <a:r>
            <a:rPr lang="en-US" dirty="0" smtClean="0"/>
            <a:t>Personal Contact</a:t>
          </a:r>
          <a:endParaRPr lang="en-US" dirty="0"/>
        </a:p>
      </dgm:t>
    </dgm:pt>
    <dgm:pt modelId="{BA15D317-02B3-4125-A97E-B4D5FA3BEA01}" type="parTrans" cxnId="{68470B99-5862-4D5B-9371-AE73EDAAE723}">
      <dgm:prSet/>
      <dgm:spPr/>
      <dgm:t>
        <a:bodyPr/>
        <a:lstStyle/>
        <a:p>
          <a:endParaRPr lang="en-US"/>
        </a:p>
      </dgm:t>
    </dgm:pt>
    <dgm:pt modelId="{AE52D0D2-AC80-44AB-A4E7-01E2038F11DB}" type="sibTrans" cxnId="{68470B99-5862-4D5B-9371-AE73EDAAE723}">
      <dgm:prSet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</dgm:spPr>
      <dgm:t>
        <a:bodyPr/>
        <a:lstStyle/>
        <a:p>
          <a:endParaRPr lang="en-US"/>
        </a:p>
      </dgm:t>
    </dgm:pt>
    <dgm:pt modelId="{952E5385-A016-40A2-9D7F-9EEE61558262}">
      <dgm:prSet phldrT="[Text]"/>
      <dgm:spPr/>
      <dgm:t>
        <a:bodyPr/>
        <a:lstStyle/>
        <a:p>
          <a:r>
            <a:rPr lang="en-US" dirty="0" smtClean="0"/>
            <a:t>Training</a:t>
          </a:r>
          <a:endParaRPr lang="en-US" dirty="0"/>
        </a:p>
      </dgm:t>
    </dgm:pt>
    <dgm:pt modelId="{77BC1F38-8AEF-4B91-928F-F16BC4BD4D34}" type="parTrans" cxnId="{4B428E5A-8F48-444C-963E-8B1CC68EC75D}">
      <dgm:prSet/>
      <dgm:spPr/>
      <dgm:t>
        <a:bodyPr/>
        <a:lstStyle/>
        <a:p>
          <a:endParaRPr lang="en-US"/>
        </a:p>
      </dgm:t>
    </dgm:pt>
    <dgm:pt modelId="{CDFE12D5-20B5-4DB1-A18F-8554125F3350}" type="sibTrans" cxnId="{4B428E5A-8F48-444C-963E-8B1CC68EC75D}">
      <dgm:prSet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</dgm:spPr>
      <dgm:t>
        <a:bodyPr/>
        <a:lstStyle/>
        <a:p>
          <a:endParaRPr lang="en-US"/>
        </a:p>
      </dgm:t>
    </dgm:pt>
    <dgm:pt modelId="{C48B58FA-6475-408F-A3E5-8BE11B922C48}">
      <dgm:prSet phldrT="[Text]"/>
      <dgm:spPr/>
      <dgm:t>
        <a:bodyPr/>
        <a:lstStyle/>
        <a:p>
          <a:r>
            <a:rPr lang="en-US" dirty="0" smtClean="0"/>
            <a:t>Two Way Communications</a:t>
          </a:r>
          <a:endParaRPr lang="en-US" dirty="0"/>
        </a:p>
      </dgm:t>
    </dgm:pt>
    <dgm:pt modelId="{2F3002D9-2259-4777-957B-A1F33A5780CD}" type="parTrans" cxnId="{78ECA39C-8326-488D-A9D7-15FE42AD2F39}">
      <dgm:prSet/>
      <dgm:spPr/>
      <dgm:t>
        <a:bodyPr/>
        <a:lstStyle/>
        <a:p>
          <a:endParaRPr lang="en-US"/>
        </a:p>
      </dgm:t>
    </dgm:pt>
    <dgm:pt modelId="{E2E36C79-2A2B-4411-ACC5-F2C7D31592ED}" type="sibTrans" cxnId="{78ECA39C-8326-488D-A9D7-15FE42AD2F39}">
      <dgm:prSet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</dgm:spPr>
      <dgm:t>
        <a:bodyPr/>
        <a:lstStyle/>
        <a:p>
          <a:endParaRPr lang="en-US"/>
        </a:p>
      </dgm:t>
    </dgm:pt>
    <dgm:pt modelId="{C2AF3336-EE5F-426E-BFBF-5883E431F210}">
      <dgm:prSet phldrT="[Text]"/>
      <dgm:spPr/>
      <dgm:t>
        <a:bodyPr/>
        <a:lstStyle/>
        <a:p>
          <a:r>
            <a:rPr lang="en-US" dirty="0" smtClean="0"/>
            <a:t>Support</a:t>
          </a:r>
          <a:endParaRPr lang="en-US" dirty="0"/>
        </a:p>
      </dgm:t>
    </dgm:pt>
    <dgm:pt modelId="{EFA37FBB-5756-45CF-A0D0-E6F32C0CB6EC}" type="parTrans" cxnId="{A4B8E58C-0160-45A6-B793-AEA5233E7AA0}">
      <dgm:prSet/>
      <dgm:spPr/>
      <dgm:t>
        <a:bodyPr/>
        <a:lstStyle/>
        <a:p>
          <a:endParaRPr lang="en-US"/>
        </a:p>
      </dgm:t>
    </dgm:pt>
    <dgm:pt modelId="{25CAA0A4-1EFE-4229-AE89-881FC022F26D}" type="sibTrans" cxnId="{A4B8E58C-0160-45A6-B793-AEA5233E7AA0}">
      <dgm:prSet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</dgm:spPr>
      <dgm:t>
        <a:bodyPr/>
        <a:lstStyle/>
        <a:p>
          <a:endParaRPr lang="en-US"/>
        </a:p>
      </dgm:t>
    </dgm:pt>
    <dgm:pt modelId="{1A6730E2-417F-4083-911C-9A312A0C8D76}">
      <dgm:prSet phldrT="[Text]"/>
      <dgm:spPr/>
      <dgm:t>
        <a:bodyPr/>
        <a:lstStyle/>
        <a:p>
          <a:r>
            <a:rPr lang="en-US" dirty="0" smtClean="0"/>
            <a:t>Security</a:t>
          </a:r>
          <a:endParaRPr lang="en-US" dirty="0"/>
        </a:p>
      </dgm:t>
    </dgm:pt>
    <dgm:pt modelId="{55576D41-53E6-429F-96E3-0739FF5DFEEA}" type="parTrans" cxnId="{100B9FF6-E031-4B44-984A-8A6F88A3309C}">
      <dgm:prSet/>
      <dgm:spPr/>
      <dgm:t>
        <a:bodyPr/>
        <a:lstStyle/>
        <a:p>
          <a:endParaRPr lang="en-US"/>
        </a:p>
      </dgm:t>
    </dgm:pt>
    <dgm:pt modelId="{A933A6FE-DD5D-432E-A049-7AA361399529}" type="sibTrans" cxnId="{100B9FF6-E031-4B44-984A-8A6F88A3309C}">
      <dgm:prSet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</dgm:spPr>
      <dgm:t>
        <a:bodyPr/>
        <a:lstStyle/>
        <a:p>
          <a:endParaRPr lang="en-US"/>
        </a:p>
      </dgm:t>
    </dgm:pt>
    <dgm:pt modelId="{0BBE5359-E81D-4718-9CBC-A8A77E8D504D}">
      <dgm:prSet phldrT="[Text]"/>
      <dgm:spPr/>
      <dgm:t>
        <a:bodyPr/>
        <a:lstStyle/>
        <a:p>
          <a:r>
            <a:rPr lang="en-US" dirty="0" smtClean="0"/>
            <a:t>Strategic Alignment</a:t>
          </a:r>
          <a:endParaRPr lang="en-US" dirty="0"/>
        </a:p>
      </dgm:t>
    </dgm:pt>
    <dgm:pt modelId="{7FA49F5F-A5E7-46B4-A4A9-6F7BA35E4383}" type="parTrans" cxnId="{F0A3449F-0382-416F-BBA8-7D8CECE5FAC8}">
      <dgm:prSet/>
      <dgm:spPr/>
      <dgm:t>
        <a:bodyPr/>
        <a:lstStyle/>
        <a:p>
          <a:endParaRPr lang="en-US"/>
        </a:p>
      </dgm:t>
    </dgm:pt>
    <dgm:pt modelId="{CD6EC51E-1F9C-4E9E-A0BD-BB971A2A8602}" type="sibTrans" cxnId="{F0A3449F-0382-416F-BBA8-7D8CECE5FAC8}">
      <dgm:prSet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  <dgm:t>
        <a:bodyPr/>
        <a:lstStyle/>
        <a:p>
          <a:endParaRPr lang="en-US"/>
        </a:p>
      </dgm:t>
    </dgm:pt>
    <dgm:pt modelId="{255118C8-1B53-4299-81DF-E49F2C9CB9E1}" type="pres">
      <dgm:prSet presAssocID="{7226C087-991B-438F-A97E-D144650941E3}" presName="Name0" presStyleCnt="0">
        <dgm:presLayoutVars>
          <dgm:chMax val="21"/>
          <dgm:chPref val="21"/>
        </dgm:presLayoutVars>
      </dgm:prSet>
      <dgm:spPr/>
    </dgm:pt>
    <dgm:pt modelId="{E7DEDAEB-9724-4F08-8F69-CB4E71EE01CB}" type="pres">
      <dgm:prSet presAssocID="{740B95D7-55CD-47C5-811D-CABA6CD1125B}" presName="text1" presStyleCnt="0"/>
      <dgm:spPr/>
    </dgm:pt>
    <dgm:pt modelId="{6037AF04-1948-47FC-BEF0-57F1A97564EE}" type="pres">
      <dgm:prSet presAssocID="{740B95D7-55CD-47C5-811D-CABA6CD1125B}" presName="textRepeatNode" presStyleLbl="alignNode1" presStyleIdx="0" presStyleCnt="6" custScaleX="124072" custScaleY="124731" custLinFactNeighborX="49839" custLinFactNeighborY="3950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EC5B3E-EDEC-4F8E-8982-FB3F8BF76834}" type="pres">
      <dgm:prSet presAssocID="{740B95D7-55CD-47C5-811D-CABA6CD1125B}" presName="textaccent1" presStyleCnt="0"/>
      <dgm:spPr/>
    </dgm:pt>
    <dgm:pt modelId="{DC2B4570-CA75-41FD-87B3-DFC5861E6F16}" type="pres">
      <dgm:prSet presAssocID="{740B95D7-55CD-47C5-811D-CABA6CD1125B}" presName="accentRepeatNode" presStyleLbl="solidAlignAcc1" presStyleIdx="0" presStyleCnt="12"/>
      <dgm:spPr/>
    </dgm:pt>
    <dgm:pt modelId="{45795031-A5F5-4C45-84C3-2D7B787D255F}" type="pres">
      <dgm:prSet presAssocID="{AE52D0D2-AC80-44AB-A4E7-01E2038F11DB}" presName="image1" presStyleCnt="0"/>
      <dgm:spPr/>
    </dgm:pt>
    <dgm:pt modelId="{1CC90563-A791-468C-9125-23423FEC1918}" type="pres">
      <dgm:prSet presAssocID="{AE52D0D2-AC80-44AB-A4E7-01E2038F11DB}" presName="imageRepeatNode" presStyleLbl="alignAcc1" presStyleIdx="0" presStyleCnt="6" custScaleX="124072" custScaleY="124731" custLinFactNeighborX="38686" custLinFactNeighborY="33038"/>
      <dgm:spPr/>
      <dgm:t>
        <a:bodyPr/>
        <a:lstStyle/>
        <a:p>
          <a:endParaRPr lang="en-US"/>
        </a:p>
      </dgm:t>
    </dgm:pt>
    <dgm:pt modelId="{6D55401A-C959-42BF-9730-8BE1C02F0669}" type="pres">
      <dgm:prSet presAssocID="{AE52D0D2-AC80-44AB-A4E7-01E2038F11DB}" presName="imageaccent1" presStyleCnt="0"/>
      <dgm:spPr/>
    </dgm:pt>
    <dgm:pt modelId="{31804CE1-DF27-421F-B972-C9250BC02D9F}" type="pres">
      <dgm:prSet presAssocID="{AE52D0D2-AC80-44AB-A4E7-01E2038F11DB}" presName="accentRepeatNode" presStyleLbl="solidAlignAcc1" presStyleIdx="1" presStyleCnt="12"/>
      <dgm:spPr/>
    </dgm:pt>
    <dgm:pt modelId="{A2EB1917-B672-45EB-9B63-BFCAC665708F}" type="pres">
      <dgm:prSet presAssocID="{952E5385-A016-40A2-9D7F-9EEE61558262}" presName="text2" presStyleCnt="0"/>
      <dgm:spPr/>
    </dgm:pt>
    <dgm:pt modelId="{A3A9ED04-3E69-4860-B423-BC38D0E57E56}" type="pres">
      <dgm:prSet presAssocID="{952E5385-A016-40A2-9D7F-9EEE61558262}" presName="textRepeatNode" presStyleLbl="alignNode1" presStyleIdx="1" presStyleCnt="6" custScaleX="124072" custScaleY="124731" custLinFactNeighborX="-36216" custLinFactNeighborY="-2842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9422AB-96C2-46F6-9668-07AD7CA62763}" type="pres">
      <dgm:prSet presAssocID="{952E5385-A016-40A2-9D7F-9EEE61558262}" presName="textaccent2" presStyleCnt="0"/>
      <dgm:spPr/>
    </dgm:pt>
    <dgm:pt modelId="{D77F7704-E7DE-4045-BE3E-402BC6CCE033}" type="pres">
      <dgm:prSet presAssocID="{952E5385-A016-40A2-9D7F-9EEE61558262}" presName="accentRepeatNode" presStyleLbl="solidAlignAcc1" presStyleIdx="2" presStyleCnt="12"/>
      <dgm:spPr/>
    </dgm:pt>
    <dgm:pt modelId="{F118359E-A99D-4B26-9BCB-ACED4A1B3BB7}" type="pres">
      <dgm:prSet presAssocID="{CDFE12D5-20B5-4DB1-A18F-8554125F3350}" presName="image2" presStyleCnt="0"/>
      <dgm:spPr/>
    </dgm:pt>
    <dgm:pt modelId="{FE9AFA4C-204F-4301-8291-6AB639A06FF7}" type="pres">
      <dgm:prSet presAssocID="{CDFE12D5-20B5-4DB1-A18F-8554125F3350}" presName="imageRepeatNode" presStyleLbl="alignAcc1" presStyleIdx="1" presStyleCnt="6" custScaleX="124072" custScaleY="124731" custLinFactNeighborX="-25364" custLinFactNeighborY="-16903"/>
      <dgm:spPr/>
      <dgm:t>
        <a:bodyPr/>
        <a:lstStyle/>
        <a:p>
          <a:endParaRPr lang="en-US"/>
        </a:p>
      </dgm:t>
    </dgm:pt>
    <dgm:pt modelId="{5AEC5A5C-679B-4C12-A1B8-5D44DBB4A5BD}" type="pres">
      <dgm:prSet presAssocID="{CDFE12D5-20B5-4DB1-A18F-8554125F3350}" presName="imageaccent2" presStyleCnt="0"/>
      <dgm:spPr/>
    </dgm:pt>
    <dgm:pt modelId="{78F35F55-468A-4317-98CB-991FC5931DAD}" type="pres">
      <dgm:prSet presAssocID="{CDFE12D5-20B5-4DB1-A18F-8554125F3350}" presName="accentRepeatNode" presStyleLbl="solidAlignAcc1" presStyleIdx="3" presStyleCnt="12"/>
      <dgm:spPr/>
    </dgm:pt>
    <dgm:pt modelId="{4D4C3685-623A-4D56-9C3A-D73D2C13124A}" type="pres">
      <dgm:prSet presAssocID="{C48B58FA-6475-408F-A3E5-8BE11B922C48}" presName="text3" presStyleCnt="0"/>
      <dgm:spPr/>
    </dgm:pt>
    <dgm:pt modelId="{26310A54-805C-4EDD-9F64-64AD029947C0}" type="pres">
      <dgm:prSet presAssocID="{C48B58FA-6475-408F-A3E5-8BE11B922C48}" presName="textRepeatNode" presStyleLbl="alignNode1" presStyleIdx="2" presStyleCnt="6" custScaleX="124072" custScaleY="124731" custLinFactNeighborX="-47369" custLinFactNeighborY="-352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1E22B7-1185-4DA0-9C2A-F8030B2D56E4}" type="pres">
      <dgm:prSet presAssocID="{C48B58FA-6475-408F-A3E5-8BE11B922C48}" presName="textaccent3" presStyleCnt="0"/>
      <dgm:spPr/>
    </dgm:pt>
    <dgm:pt modelId="{B2A73BDF-6F02-4656-B6BF-CE32EC87744D}" type="pres">
      <dgm:prSet presAssocID="{C48B58FA-6475-408F-A3E5-8BE11B922C48}" presName="accentRepeatNode" presStyleLbl="solidAlignAcc1" presStyleIdx="4" presStyleCnt="12"/>
      <dgm:spPr/>
    </dgm:pt>
    <dgm:pt modelId="{A3FC8704-90DA-478C-9E98-B04FCF0BA3E9}" type="pres">
      <dgm:prSet presAssocID="{E2E36C79-2A2B-4411-ACC5-F2C7D31592ED}" presName="image3" presStyleCnt="0"/>
      <dgm:spPr/>
    </dgm:pt>
    <dgm:pt modelId="{D88ABC92-ED6D-41DE-BCE6-06FA1AB68726}" type="pres">
      <dgm:prSet presAssocID="{E2E36C79-2A2B-4411-ACC5-F2C7D31592ED}" presName="imageRepeatNode" presStyleLbl="alignAcc1" presStyleIdx="2" presStyleCnt="6" custScaleX="124072" custScaleY="124731" custLinFactNeighborX="-36216" custLinFactNeighborY="-40971"/>
      <dgm:spPr/>
      <dgm:t>
        <a:bodyPr/>
        <a:lstStyle/>
        <a:p>
          <a:endParaRPr lang="en-US"/>
        </a:p>
      </dgm:t>
    </dgm:pt>
    <dgm:pt modelId="{3A5AD316-B95E-4D4D-A035-7724922B90CB}" type="pres">
      <dgm:prSet presAssocID="{E2E36C79-2A2B-4411-ACC5-F2C7D31592ED}" presName="imageaccent3" presStyleCnt="0"/>
      <dgm:spPr/>
    </dgm:pt>
    <dgm:pt modelId="{2F826C68-AA7B-422E-8B48-4E13D88A9BDD}" type="pres">
      <dgm:prSet presAssocID="{E2E36C79-2A2B-4411-ACC5-F2C7D31592ED}" presName="accentRepeatNode" presStyleLbl="solidAlignAcc1" presStyleIdx="5" presStyleCnt="12"/>
      <dgm:spPr/>
    </dgm:pt>
    <dgm:pt modelId="{E9D92A1E-3D7C-4463-B0C8-12B8EBD05A30}" type="pres">
      <dgm:prSet presAssocID="{C2AF3336-EE5F-426E-BFBF-5883E431F210}" presName="text4" presStyleCnt="0"/>
      <dgm:spPr/>
    </dgm:pt>
    <dgm:pt modelId="{B88A2332-7214-4E20-8B4F-0F6AB67ACB1E}" type="pres">
      <dgm:prSet presAssocID="{C2AF3336-EE5F-426E-BFBF-5883E431F210}" presName="textRepeatNode" presStyleLbl="alignNode1" presStyleIdx="3" presStyleCnt="6" custScaleX="124072" custScaleY="124731" custLinFactNeighborX="-25011" custLinFactNeighborY="-2983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99B195-6AA1-48B1-8CD5-639D1EF0BF81}" type="pres">
      <dgm:prSet presAssocID="{C2AF3336-EE5F-426E-BFBF-5883E431F210}" presName="textaccent4" presStyleCnt="0"/>
      <dgm:spPr/>
    </dgm:pt>
    <dgm:pt modelId="{579B3F7E-5A05-449A-B3BE-A6409F6715D1}" type="pres">
      <dgm:prSet presAssocID="{C2AF3336-EE5F-426E-BFBF-5883E431F210}" presName="accentRepeatNode" presStyleLbl="solidAlignAcc1" presStyleIdx="6" presStyleCnt="12"/>
      <dgm:spPr/>
    </dgm:pt>
    <dgm:pt modelId="{9D5A76A9-2DA1-4D02-AF38-D5E58A83E887}" type="pres">
      <dgm:prSet presAssocID="{25CAA0A4-1EFE-4229-AE89-881FC022F26D}" presName="image4" presStyleCnt="0"/>
      <dgm:spPr/>
    </dgm:pt>
    <dgm:pt modelId="{10422FE1-C95B-4E0C-9BF2-9D54D91D2F0A}" type="pres">
      <dgm:prSet presAssocID="{25CAA0A4-1EFE-4229-AE89-881FC022F26D}" presName="imageRepeatNode" presStyleLbl="alignAcc1" presStyleIdx="3" presStyleCnt="6" custScaleX="124072" custScaleY="124731" custLinFactNeighborX="-13859" custLinFactNeighborY="-24305"/>
      <dgm:spPr/>
      <dgm:t>
        <a:bodyPr/>
        <a:lstStyle/>
        <a:p>
          <a:endParaRPr lang="en-US"/>
        </a:p>
      </dgm:t>
    </dgm:pt>
    <dgm:pt modelId="{717C6558-1677-420F-B550-B2D80922CA19}" type="pres">
      <dgm:prSet presAssocID="{25CAA0A4-1EFE-4229-AE89-881FC022F26D}" presName="imageaccent4" presStyleCnt="0"/>
      <dgm:spPr/>
    </dgm:pt>
    <dgm:pt modelId="{EA4620DD-6D95-4103-A6A0-63EB276E15B0}" type="pres">
      <dgm:prSet presAssocID="{25CAA0A4-1EFE-4229-AE89-881FC022F26D}" presName="accentRepeatNode" presStyleLbl="solidAlignAcc1" presStyleIdx="7" presStyleCnt="12"/>
      <dgm:spPr/>
    </dgm:pt>
    <dgm:pt modelId="{9561DF93-FA35-414D-84C1-1DB2F974B62F}" type="pres">
      <dgm:prSet presAssocID="{1A6730E2-417F-4083-911C-9A312A0C8D76}" presName="text5" presStyleCnt="0"/>
      <dgm:spPr/>
    </dgm:pt>
    <dgm:pt modelId="{B52797A9-7779-46DC-B9DD-92A7691E15E6}" type="pres">
      <dgm:prSet presAssocID="{1A6730E2-417F-4083-911C-9A312A0C8D76}" presName="textRepeatNode" presStyleLbl="alignNode1" presStyleIdx="4" presStyleCnt="6" custScaleX="124072" custScaleY="124731" custLinFactNeighborX="-13859" custLinFactNeighborY="-3850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A8BD6A-3BB0-4F76-BAA1-A728E099AF55}" type="pres">
      <dgm:prSet presAssocID="{1A6730E2-417F-4083-911C-9A312A0C8D76}" presName="textaccent5" presStyleCnt="0"/>
      <dgm:spPr/>
    </dgm:pt>
    <dgm:pt modelId="{D17536BA-E0CC-4E69-8ABA-7C16AA77C883}" type="pres">
      <dgm:prSet presAssocID="{1A6730E2-417F-4083-911C-9A312A0C8D76}" presName="accentRepeatNode" presStyleLbl="solidAlignAcc1" presStyleIdx="8" presStyleCnt="12"/>
      <dgm:spPr/>
    </dgm:pt>
    <dgm:pt modelId="{861FFFB2-9A97-4000-BBC6-C8D387889F22}" type="pres">
      <dgm:prSet presAssocID="{A933A6FE-DD5D-432E-A049-7AA361399529}" presName="image5" presStyleCnt="0"/>
      <dgm:spPr/>
    </dgm:pt>
    <dgm:pt modelId="{7CEFEDCD-744B-4DC4-932B-2D3E97AF2DF6}" type="pres">
      <dgm:prSet presAssocID="{A933A6FE-DD5D-432E-A049-7AA361399529}" presName="imageRepeatNode" presStyleLbl="alignAcc1" presStyleIdx="4" presStyleCnt="6" custScaleX="124072" custScaleY="124731" custLinFactNeighborX="-2706" custLinFactNeighborY="-31320"/>
      <dgm:spPr/>
      <dgm:t>
        <a:bodyPr/>
        <a:lstStyle/>
        <a:p>
          <a:endParaRPr lang="en-US"/>
        </a:p>
      </dgm:t>
    </dgm:pt>
    <dgm:pt modelId="{DA160823-CA3B-4F99-A032-E85614F85F68}" type="pres">
      <dgm:prSet presAssocID="{A933A6FE-DD5D-432E-A049-7AA361399529}" presName="imageaccent5" presStyleCnt="0"/>
      <dgm:spPr/>
    </dgm:pt>
    <dgm:pt modelId="{C1905C08-0564-43D6-A73C-E28720ECD7D4}" type="pres">
      <dgm:prSet presAssocID="{A933A6FE-DD5D-432E-A049-7AA361399529}" presName="accentRepeatNode" presStyleLbl="solidAlignAcc1" presStyleIdx="9" presStyleCnt="12"/>
      <dgm:spPr/>
    </dgm:pt>
    <dgm:pt modelId="{18427B06-F96C-4EDD-BC40-46870A9F4E82}" type="pres">
      <dgm:prSet presAssocID="{0BBE5359-E81D-4718-9CBC-A8A77E8D504D}" presName="text6" presStyleCnt="0"/>
      <dgm:spPr/>
    </dgm:pt>
    <dgm:pt modelId="{3D90DBB3-23E1-4562-83DB-3E6D7631BA14}" type="pres">
      <dgm:prSet presAssocID="{0BBE5359-E81D-4718-9CBC-A8A77E8D504D}" presName="textRepeatNode" presStyleLbl="alignNode1" presStyleIdx="5" presStyleCnt="6" custScaleX="124072" custScaleY="124731" custLinFactNeighborX="-2706" custLinFactNeighborY="-1819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C88A75-57B1-481E-A8E8-54E52CEDCE9E}" type="pres">
      <dgm:prSet presAssocID="{0BBE5359-E81D-4718-9CBC-A8A77E8D504D}" presName="textaccent6" presStyleCnt="0"/>
      <dgm:spPr/>
    </dgm:pt>
    <dgm:pt modelId="{5CBB8E85-C842-4777-A074-7A2C3896765A}" type="pres">
      <dgm:prSet presAssocID="{0BBE5359-E81D-4718-9CBC-A8A77E8D504D}" presName="accentRepeatNode" presStyleLbl="solidAlignAcc1" presStyleIdx="10" presStyleCnt="12"/>
      <dgm:spPr/>
    </dgm:pt>
    <dgm:pt modelId="{3AF05F58-894B-4E4F-9622-4546E6887996}" type="pres">
      <dgm:prSet presAssocID="{CD6EC51E-1F9C-4E9E-A0BD-BB971A2A8602}" presName="image6" presStyleCnt="0"/>
      <dgm:spPr/>
    </dgm:pt>
    <dgm:pt modelId="{C7DF6104-E796-463F-8ACA-BBEEFBEA8A24}" type="pres">
      <dgm:prSet presAssocID="{CD6EC51E-1F9C-4E9E-A0BD-BB971A2A8602}" presName="imageRepeatNode" presStyleLbl="alignAcc1" presStyleIdx="5" presStyleCnt="6" custScaleX="124072" custScaleY="124731" custLinFactNeighborX="-13859" custLinFactNeighborY="-7264"/>
      <dgm:spPr/>
      <dgm:t>
        <a:bodyPr/>
        <a:lstStyle/>
        <a:p>
          <a:endParaRPr lang="en-US"/>
        </a:p>
      </dgm:t>
    </dgm:pt>
    <dgm:pt modelId="{22745758-8564-4268-857B-774A892B2D1E}" type="pres">
      <dgm:prSet presAssocID="{CD6EC51E-1F9C-4E9E-A0BD-BB971A2A8602}" presName="imageaccent6" presStyleCnt="0"/>
      <dgm:spPr/>
    </dgm:pt>
    <dgm:pt modelId="{05928230-1440-48BA-93FD-B5E51311F540}" type="pres">
      <dgm:prSet presAssocID="{CD6EC51E-1F9C-4E9E-A0BD-BB971A2A8602}" presName="accentRepeatNode" presStyleLbl="solidAlignAcc1" presStyleIdx="11" presStyleCnt="12"/>
      <dgm:spPr/>
    </dgm:pt>
  </dgm:ptLst>
  <dgm:cxnLst>
    <dgm:cxn modelId="{68470B99-5862-4D5B-9371-AE73EDAAE723}" srcId="{7226C087-991B-438F-A97E-D144650941E3}" destId="{740B95D7-55CD-47C5-811D-CABA6CD1125B}" srcOrd="0" destOrd="0" parTransId="{BA15D317-02B3-4125-A97E-B4D5FA3BEA01}" sibTransId="{AE52D0D2-AC80-44AB-A4E7-01E2038F11DB}"/>
    <dgm:cxn modelId="{A4B8E58C-0160-45A6-B793-AEA5233E7AA0}" srcId="{7226C087-991B-438F-A97E-D144650941E3}" destId="{C2AF3336-EE5F-426E-BFBF-5883E431F210}" srcOrd="3" destOrd="0" parTransId="{EFA37FBB-5756-45CF-A0D0-E6F32C0CB6EC}" sibTransId="{25CAA0A4-1EFE-4229-AE89-881FC022F26D}"/>
    <dgm:cxn modelId="{F0A3449F-0382-416F-BBA8-7D8CECE5FAC8}" srcId="{7226C087-991B-438F-A97E-D144650941E3}" destId="{0BBE5359-E81D-4718-9CBC-A8A77E8D504D}" srcOrd="5" destOrd="0" parTransId="{7FA49F5F-A5E7-46B4-A4A9-6F7BA35E4383}" sibTransId="{CD6EC51E-1F9C-4E9E-A0BD-BB971A2A8602}"/>
    <dgm:cxn modelId="{942F3617-E4ED-49BD-874F-9D09AF0A69E1}" type="presOf" srcId="{C48B58FA-6475-408F-A3E5-8BE11B922C48}" destId="{26310A54-805C-4EDD-9F64-64AD029947C0}" srcOrd="0" destOrd="0" presId="urn:microsoft.com/office/officeart/2008/layout/HexagonCluster"/>
    <dgm:cxn modelId="{39AC6FB2-D9B9-4B89-BD75-3F11033B860A}" type="presOf" srcId="{7226C087-991B-438F-A97E-D144650941E3}" destId="{255118C8-1B53-4299-81DF-E49F2C9CB9E1}" srcOrd="0" destOrd="0" presId="urn:microsoft.com/office/officeart/2008/layout/HexagonCluster"/>
    <dgm:cxn modelId="{40570CD3-AEE0-4CF2-967E-FB7FFF51935A}" type="presOf" srcId="{1A6730E2-417F-4083-911C-9A312A0C8D76}" destId="{B52797A9-7779-46DC-B9DD-92A7691E15E6}" srcOrd="0" destOrd="0" presId="urn:microsoft.com/office/officeart/2008/layout/HexagonCluster"/>
    <dgm:cxn modelId="{4B33DCFB-5D43-4B83-AE43-EF16E0054820}" type="presOf" srcId="{952E5385-A016-40A2-9D7F-9EEE61558262}" destId="{A3A9ED04-3E69-4860-B423-BC38D0E57E56}" srcOrd="0" destOrd="0" presId="urn:microsoft.com/office/officeart/2008/layout/HexagonCluster"/>
    <dgm:cxn modelId="{BA54F565-7421-4FC6-A74A-1A013E654D40}" type="presOf" srcId="{A933A6FE-DD5D-432E-A049-7AA361399529}" destId="{7CEFEDCD-744B-4DC4-932B-2D3E97AF2DF6}" srcOrd="0" destOrd="0" presId="urn:microsoft.com/office/officeart/2008/layout/HexagonCluster"/>
    <dgm:cxn modelId="{1C7A9729-BC5E-4907-B518-CBC1225E35D1}" type="presOf" srcId="{CD6EC51E-1F9C-4E9E-A0BD-BB971A2A8602}" destId="{C7DF6104-E796-463F-8ACA-BBEEFBEA8A24}" srcOrd="0" destOrd="0" presId="urn:microsoft.com/office/officeart/2008/layout/HexagonCluster"/>
    <dgm:cxn modelId="{78ECA39C-8326-488D-A9D7-15FE42AD2F39}" srcId="{7226C087-991B-438F-A97E-D144650941E3}" destId="{C48B58FA-6475-408F-A3E5-8BE11B922C48}" srcOrd="2" destOrd="0" parTransId="{2F3002D9-2259-4777-957B-A1F33A5780CD}" sibTransId="{E2E36C79-2A2B-4411-ACC5-F2C7D31592ED}"/>
    <dgm:cxn modelId="{4B428E5A-8F48-444C-963E-8B1CC68EC75D}" srcId="{7226C087-991B-438F-A97E-D144650941E3}" destId="{952E5385-A016-40A2-9D7F-9EEE61558262}" srcOrd="1" destOrd="0" parTransId="{77BC1F38-8AEF-4B91-928F-F16BC4BD4D34}" sibTransId="{CDFE12D5-20B5-4DB1-A18F-8554125F3350}"/>
    <dgm:cxn modelId="{1B033795-6F6B-444C-BB70-7F22215CBE63}" type="presOf" srcId="{E2E36C79-2A2B-4411-ACC5-F2C7D31592ED}" destId="{D88ABC92-ED6D-41DE-BCE6-06FA1AB68726}" srcOrd="0" destOrd="0" presId="urn:microsoft.com/office/officeart/2008/layout/HexagonCluster"/>
    <dgm:cxn modelId="{905F4CFB-C340-44CC-B5C5-379873DCD8DF}" type="presOf" srcId="{AE52D0D2-AC80-44AB-A4E7-01E2038F11DB}" destId="{1CC90563-A791-468C-9125-23423FEC1918}" srcOrd="0" destOrd="0" presId="urn:microsoft.com/office/officeart/2008/layout/HexagonCluster"/>
    <dgm:cxn modelId="{BF1F2747-EA36-4875-9843-29B8C7F92BCF}" type="presOf" srcId="{0BBE5359-E81D-4718-9CBC-A8A77E8D504D}" destId="{3D90DBB3-23E1-4562-83DB-3E6D7631BA14}" srcOrd="0" destOrd="0" presId="urn:microsoft.com/office/officeart/2008/layout/HexagonCluster"/>
    <dgm:cxn modelId="{5AF2503D-C3EA-44D5-932F-C62EC3DBC2F0}" type="presOf" srcId="{CDFE12D5-20B5-4DB1-A18F-8554125F3350}" destId="{FE9AFA4C-204F-4301-8291-6AB639A06FF7}" srcOrd="0" destOrd="0" presId="urn:microsoft.com/office/officeart/2008/layout/HexagonCluster"/>
    <dgm:cxn modelId="{100B9FF6-E031-4B44-984A-8A6F88A3309C}" srcId="{7226C087-991B-438F-A97E-D144650941E3}" destId="{1A6730E2-417F-4083-911C-9A312A0C8D76}" srcOrd="4" destOrd="0" parTransId="{55576D41-53E6-429F-96E3-0739FF5DFEEA}" sibTransId="{A933A6FE-DD5D-432E-A049-7AA361399529}"/>
    <dgm:cxn modelId="{F7329528-9884-429C-BAD8-FBD758CCFE39}" type="presOf" srcId="{740B95D7-55CD-47C5-811D-CABA6CD1125B}" destId="{6037AF04-1948-47FC-BEF0-57F1A97564EE}" srcOrd="0" destOrd="0" presId="urn:microsoft.com/office/officeart/2008/layout/HexagonCluster"/>
    <dgm:cxn modelId="{2D96612F-AE68-4A96-AA1F-21EFF69CB48F}" type="presOf" srcId="{C2AF3336-EE5F-426E-BFBF-5883E431F210}" destId="{B88A2332-7214-4E20-8B4F-0F6AB67ACB1E}" srcOrd="0" destOrd="0" presId="urn:microsoft.com/office/officeart/2008/layout/HexagonCluster"/>
    <dgm:cxn modelId="{4D148B6C-CB47-4473-81AB-C335FA78FA37}" type="presOf" srcId="{25CAA0A4-1EFE-4229-AE89-881FC022F26D}" destId="{10422FE1-C95B-4E0C-9BF2-9D54D91D2F0A}" srcOrd="0" destOrd="0" presId="urn:microsoft.com/office/officeart/2008/layout/HexagonCluster"/>
    <dgm:cxn modelId="{6E17D0B8-82DD-4924-8854-2A72FF73C825}" type="presParOf" srcId="{255118C8-1B53-4299-81DF-E49F2C9CB9E1}" destId="{E7DEDAEB-9724-4F08-8F69-CB4E71EE01CB}" srcOrd="0" destOrd="0" presId="urn:microsoft.com/office/officeart/2008/layout/HexagonCluster"/>
    <dgm:cxn modelId="{F3210BE3-7C5E-475A-A4F8-9F7AE86B462C}" type="presParOf" srcId="{E7DEDAEB-9724-4F08-8F69-CB4E71EE01CB}" destId="{6037AF04-1948-47FC-BEF0-57F1A97564EE}" srcOrd="0" destOrd="0" presId="urn:microsoft.com/office/officeart/2008/layout/HexagonCluster"/>
    <dgm:cxn modelId="{7AF53FF2-213E-44DE-8537-54729F039977}" type="presParOf" srcId="{255118C8-1B53-4299-81DF-E49F2C9CB9E1}" destId="{5BEC5B3E-EDEC-4F8E-8982-FB3F8BF76834}" srcOrd="1" destOrd="0" presId="urn:microsoft.com/office/officeart/2008/layout/HexagonCluster"/>
    <dgm:cxn modelId="{12970DB7-7B9C-4175-9F81-F99329476AA3}" type="presParOf" srcId="{5BEC5B3E-EDEC-4F8E-8982-FB3F8BF76834}" destId="{DC2B4570-CA75-41FD-87B3-DFC5861E6F16}" srcOrd="0" destOrd="0" presId="urn:microsoft.com/office/officeart/2008/layout/HexagonCluster"/>
    <dgm:cxn modelId="{817D4333-1E22-445F-9E5D-CFC033DEBA64}" type="presParOf" srcId="{255118C8-1B53-4299-81DF-E49F2C9CB9E1}" destId="{45795031-A5F5-4C45-84C3-2D7B787D255F}" srcOrd="2" destOrd="0" presId="urn:microsoft.com/office/officeart/2008/layout/HexagonCluster"/>
    <dgm:cxn modelId="{27C9A368-50A3-49B1-9E1E-66032B1C1048}" type="presParOf" srcId="{45795031-A5F5-4C45-84C3-2D7B787D255F}" destId="{1CC90563-A791-468C-9125-23423FEC1918}" srcOrd="0" destOrd="0" presId="urn:microsoft.com/office/officeart/2008/layout/HexagonCluster"/>
    <dgm:cxn modelId="{48DD2FCE-6535-41E9-8A29-4CBF8EEAC4DC}" type="presParOf" srcId="{255118C8-1B53-4299-81DF-E49F2C9CB9E1}" destId="{6D55401A-C959-42BF-9730-8BE1C02F0669}" srcOrd="3" destOrd="0" presId="urn:microsoft.com/office/officeart/2008/layout/HexagonCluster"/>
    <dgm:cxn modelId="{9235AEBB-9BA1-4027-ABF8-393A022E85D9}" type="presParOf" srcId="{6D55401A-C959-42BF-9730-8BE1C02F0669}" destId="{31804CE1-DF27-421F-B972-C9250BC02D9F}" srcOrd="0" destOrd="0" presId="urn:microsoft.com/office/officeart/2008/layout/HexagonCluster"/>
    <dgm:cxn modelId="{CBB3FF84-7287-4D35-8B3B-BC25179DCBB1}" type="presParOf" srcId="{255118C8-1B53-4299-81DF-E49F2C9CB9E1}" destId="{A2EB1917-B672-45EB-9B63-BFCAC665708F}" srcOrd="4" destOrd="0" presId="urn:microsoft.com/office/officeart/2008/layout/HexagonCluster"/>
    <dgm:cxn modelId="{A9F02A27-8B5E-426B-A1B6-950EA681F5DE}" type="presParOf" srcId="{A2EB1917-B672-45EB-9B63-BFCAC665708F}" destId="{A3A9ED04-3E69-4860-B423-BC38D0E57E56}" srcOrd="0" destOrd="0" presId="urn:microsoft.com/office/officeart/2008/layout/HexagonCluster"/>
    <dgm:cxn modelId="{DD007EF0-AE27-46AB-B155-4840989EC9DF}" type="presParOf" srcId="{255118C8-1B53-4299-81DF-E49F2C9CB9E1}" destId="{BC9422AB-96C2-46F6-9668-07AD7CA62763}" srcOrd="5" destOrd="0" presId="urn:microsoft.com/office/officeart/2008/layout/HexagonCluster"/>
    <dgm:cxn modelId="{1E784182-B3B6-4EC5-8ADC-0B9553A2544B}" type="presParOf" srcId="{BC9422AB-96C2-46F6-9668-07AD7CA62763}" destId="{D77F7704-E7DE-4045-BE3E-402BC6CCE033}" srcOrd="0" destOrd="0" presId="urn:microsoft.com/office/officeart/2008/layout/HexagonCluster"/>
    <dgm:cxn modelId="{2B047AC0-8240-423B-8193-D8DAD3ACEA50}" type="presParOf" srcId="{255118C8-1B53-4299-81DF-E49F2C9CB9E1}" destId="{F118359E-A99D-4B26-9BCB-ACED4A1B3BB7}" srcOrd="6" destOrd="0" presId="urn:microsoft.com/office/officeart/2008/layout/HexagonCluster"/>
    <dgm:cxn modelId="{626A5A53-4BE3-4995-B94F-83EABB845B14}" type="presParOf" srcId="{F118359E-A99D-4B26-9BCB-ACED4A1B3BB7}" destId="{FE9AFA4C-204F-4301-8291-6AB639A06FF7}" srcOrd="0" destOrd="0" presId="urn:microsoft.com/office/officeart/2008/layout/HexagonCluster"/>
    <dgm:cxn modelId="{E3913CC6-65C8-4B9B-AA91-53E66525A24B}" type="presParOf" srcId="{255118C8-1B53-4299-81DF-E49F2C9CB9E1}" destId="{5AEC5A5C-679B-4C12-A1B8-5D44DBB4A5BD}" srcOrd="7" destOrd="0" presId="urn:microsoft.com/office/officeart/2008/layout/HexagonCluster"/>
    <dgm:cxn modelId="{3451F99E-CDEF-4A34-87B3-7FE9CF74E20D}" type="presParOf" srcId="{5AEC5A5C-679B-4C12-A1B8-5D44DBB4A5BD}" destId="{78F35F55-468A-4317-98CB-991FC5931DAD}" srcOrd="0" destOrd="0" presId="urn:microsoft.com/office/officeart/2008/layout/HexagonCluster"/>
    <dgm:cxn modelId="{79FB1FA1-9963-4AED-A3B3-3769B969462A}" type="presParOf" srcId="{255118C8-1B53-4299-81DF-E49F2C9CB9E1}" destId="{4D4C3685-623A-4D56-9C3A-D73D2C13124A}" srcOrd="8" destOrd="0" presId="urn:microsoft.com/office/officeart/2008/layout/HexagonCluster"/>
    <dgm:cxn modelId="{4FB3DEF6-9520-4BE1-AE99-A48338466BB8}" type="presParOf" srcId="{4D4C3685-623A-4D56-9C3A-D73D2C13124A}" destId="{26310A54-805C-4EDD-9F64-64AD029947C0}" srcOrd="0" destOrd="0" presId="urn:microsoft.com/office/officeart/2008/layout/HexagonCluster"/>
    <dgm:cxn modelId="{55178D19-B2E6-4258-8182-8AFF960AF6A2}" type="presParOf" srcId="{255118C8-1B53-4299-81DF-E49F2C9CB9E1}" destId="{7A1E22B7-1185-4DA0-9C2A-F8030B2D56E4}" srcOrd="9" destOrd="0" presId="urn:microsoft.com/office/officeart/2008/layout/HexagonCluster"/>
    <dgm:cxn modelId="{761B9D9F-14BE-41FC-90A0-60BD26ED3539}" type="presParOf" srcId="{7A1E22B7-1185-4DA0-9C2A-F8030B2D56E4}" destId="{B2A73BDF-6F02-4656-B6BF-CE32EC87744D}" srcOrd="0" destOrd="0" presId="urn:microsoft.com/office/officeart/2008/layout/HexagonCluster"/>
    <dgm:cxn modelId="{17FE42DB-17CE-45E3-A27F-F6A00BDED86E}" type="presParOf" srcId="{255118C8-1B53-4299-81DF-E49F2C9CB9E1}" destId="{A3FC8704-90DA-478C-9E98-B04FCF0BA3E9}" srcOrd="10" destOrd="0" presId="urn:microsoft.com/office/officeart/2008/layout/HexagonCluster"/>
    <dgm:cxn modelId="{D08D7936-AAB0-437B-AD77-F66B095D06C5}" type="presParOf" srcId="{A3FC8704-90DA-478C-9E98-B04FCF0BA3E9}" destId="{D88ABC92-ED6D-41DE-BCE6-06FA1AB68726}" srcOrd="0" destOrd="0" presId="urn:microsoft.com/office/officeart/2008/layout/HexagonCluster"/>
    <dgm:cxn modelId="{621CA323-5012-4F6B-B8CA-467E912C96C2}" type="presParOf" srcId="{255118C8-1B53-4299-81DF-E49F2C9CB9E1}" destId="{3A5AD316-B95E-4D4D-A035-7724922B90CB}" srcOrd="11" destOrd="0" presId="urn:microsoft.com/office/officeart/2008/layout/HexagonCluster"/>
    <dgm:cxn modelId="{98C1C974-E1E9-46CA-BB2B-1EDCF1177492}" type="presParOf" srcId="{3A5AD316-B95E-4D4D-A035-7724922B90CB}" destId="{2F826C68-AA7B-422E-8B48-4E13D88A9BDD}" srcOrd="0" destOrd="0" presId="urn:microsoft.com/office/officeart/2008/layout/HexagonCluster"/>
    <dgm:cxn modelId="{5D7FD48C-9F0D-452C-BF0D-F73B54DF0D7D}" type="presParOf" srcId="{255118C8-1B53-4299-81DF-E49F2C9CB9E1}" destId="{E9D92A1E-3D7C-4463-B0C8-12B8EBD05A30}" srcOrd="12" destOrd="0" presId="urn:microsoft.com/office/officeart/2008/layout/HexagonCluster"/>
    <dgm:cxn modelId="{C15D73E1-F0C7-4C56-AC74-79231CEC7D6B}" type="presParOf" srcId="{E9D92A1E-3D7C-4463-B0C8-12B8EBD05A30}" destId="{B88A2332-7214-4E20-8B4F-0F6AB67ACB1E}" srcOrd="0" destOrd="0" presId="urn:microsoft.com/office/officeart/2008/layout/HexagonCluster"/>
    <dgm:cxn modelId="{4D2D6826-04D9-4A9B-8A65-391E38839C95}" type="presParOf" srcId="{255118C8-1B53-4299-81DF-E49F2C9CB9E1}" destId="{6199B195-6AA1-48B1-8CD5-639D1EF0BF81}" srcOrd="13" destOrd="0" presId="urn:microsoft.com/office/officeart/2008/layout/HexagonCluster"/>
    <dgm:cxn modelId="{A4AEB39A-FDBA-4580-95D3-CE00AC4967E1}" type="presParOf" srcId="{6199B195-6AA1-48B1-8CD5-639D1EF0BF81}" destId="{579B3F7E-5A05-449A-B3BE-A6409F6715D1}" srcOrd="0" destOrd="0" presId="urn:microsoft.com/office/officeart/2008/layout/HexagonCluster"/>
    <dgm:cxn modelId="{F0E0AA28-2B3F-42CE-8CFF-3850BC970653}" type="presParOf" srcId="{255118C8-1B53-4299-81DF-E49F2C9CB9E1}" destId="{9D5A76A9-2DA1-4D02-AF38-D5E58A83E887}" srcOrd="14" destOrd="0" presId="urn:microsoft.com/office/officeart/2008/layout/HexagonCluster"/>
    <dgm:cxn modelId="{C63A41B4-43A8-4EFD-8D52-76DC6E059221}" type="presParOf" srcId="{9D5A76A9-2DA1-4D02-AF38-D5E58A83E887}" destId="{10422FE1-C95B-4E0C-9BF2-9D54D91D2F0A}" srcOrd="0" destOrd="0" presId="urn:microsoft.com/office/officeart/2008/layout/HexagonCluster"/>
    <dgm:cxn modelId="{04777C17-FAD1-4BEF-908A-3ABA4BDA80B9}" type="presParOf" srcId="{255118C8-1B53-4299-81DF-E49F2C9CB9E1}" destId="{717C6558-1677-420F-B550-B2D80922CA19}" srcOrd="15" destOrd="0" presId="urn:microsoft.com/office/officeart/2008/layout/HexagonCluster"/>
    <dgm:cxn modelId="{19A51706-0CB7-4CD5-9D60-D834464B0BED}" type="presParOf" srcId="{717C6558-1677-420F-B550-B2D80922CA19}" destId="{EA4620DD-6D95-4103-A6A0-63EB276E15B0}" srcOrd="0" destOrd="0" presId="urn:microsoft.com/office/officeart/2008/layout/HexagonCluster"/>
    <dgm:cxn modelId="{1D468F32-CEBD-4123-B857-5470A6A40121}" type="presParOf" srcId="{255118C8-1B53-4299-81DF-E49F2C9CB9E1}" destId="{9561DF93-FA35-414D-84C1-1DB2F974B62F}" srcOrd="16" destOrd="0" presId="urn:microsoft.com/office/officeart/2008/layout/HexagonCluster"/>
    <dgm:cxn modelId="{FEA8471C-3B91-4216-9DD9-1A7DCF590FD3}" type="presParOf" srcId="{9561DF93-FA35-414D-84C1-1DB2F974B62F}" destId="{B52797A9-7779-46DC-B9DD-92A7691E15E6}" srcOrd="0" destOrd="0" presId="urn:microsoft.com/office/officeart/2008/layout/HexagonCluster"/>
    <dgm:cxn modelId="{73D626B1-843F-4CDA-B295-56497FACA024}" type="presParOf" srcId="{255118C8-1B53-4299-81DF-E49F2C9CB9E1}" destId="{48A8BD6A-3BB0-4F76-BAA1-A728E099AF55}" srcOrd="17" destOrd="0" presId="urn:microsoft.com/office/officeart/2008/layout/HexagonCluster"/>
    <dgm:cxn modelId="{0CCBB8C9-BDD8-441D-A87B-7C0616E20D6B}" type="presParOf" srcId="{48A8BD6A-3BB0-4F76-BAA1-A728E099AF55}" destId="{D17536BA-E0CC-4E69-8ABA-7C16AA77C883}" srcOrd="0" destOrd="0" presId="urn:microsoft.com/office/officeart/2008/layout/HexagonCluster"/>
    <dgm:cxn modelId="{17958456-9CD3-4F42-9F61-C7EDEA5527AB}" type="presParOf" srcId="{255118C8-1B53-4299-81DF-E49F2C9CB9E1}" destId="{861FFFB2-9A97-4000-BBC6-C8D387889F22}" srcOrd="18" destOrd="0" presId="urn:microsoft.com/office/officeart/2008/layout/HexagonCluster"/>
    <dgm:cxn modelId="{60D79DD7-9906-4BDD-B807-D37385071EC5}" type="presParOf" srcId="{861FFFB2-9A97-4000-BBC6-C8D387889F22}" destId="{7CEFEDCD-744B-4DC4-932B-2D3E97AF2DF6}" srcOrd="0" destOrd="0" presId="urn:microsoft.com/office/officeart/2008/layout/HexagonCluster"/>
    <dgm:cxn modelId="{546271D6-CB45-4540-A1A1-D22A2DF194D8}" type="presParOf" srcId="{255118C8-1B53-4299-81DF-E49F2C9CB9E1}" destId="{DA160823-CA3B-4F99-A032-E85614F85F68}" srcOrd="19" destOrd="0" presId="urn:microsoft.com/office/officeart/2008/layout/HexagonCluster"/>
    <dgm:cxn modelId="{B3A74E06-0EF6-46BB-BDAB-5D5EF8ADFB74}" type="presParOf" srcId="{DA160823-CA3B-4F99-A032-E85614F85F68}" destId="{C1905C08-0564-43D6-A73C-E28720ECD7D4}" srcOrd="0" destOrd="0" presId="urn:microsoft.com/office/officeart/2008/layout/HexagonCluster"/>
    <dgm:cxn modelId="{27AAFB9D-3E4E-4C9B-A400-7B6E30B4E46E}" type="presParOf" srcId="{255118C8-1B53-4299-81DF-E49F2C9CB9E1}" destId="{18427B06-F96C-4EDD-BC40-46870A9F4E82}" srcOrd="20" destOrd="0" presId="urn:microsoft.com/office/officeart/2008/layout/HexagonCluster"/>
    <dgm:cxn modelId="{43B060EE-C9E4-4020-8572-FA3B59F79502}" type="presParOf" srcId="{18427B06-F96C-4EDD-BC40-46870A9F4E82}" destId="{3D90DBB3-23E1-4562-83DB-3E6D7631BA14}" srcOrd="0" destOrd="0" presId="urn:microsoft.com/office/officeart/2008/layout/HexagonCluster"/>
    <dgm:cxn modelId="{30A28449-8CBC-402B-B265-108CCF03B390}" type="presParOf" srcId="{255118C8-1B53-4299-81DF-E49F2C9CB9E1}" destId="{EAC88A75-57B1-481E-A8E8-54E52CEDCE9E}" srcOrd="21" destOrd="0" presId="urn:microsoft.com/office/officeart/2008/layout/HexagonCluster"/>
    <dgm:cxn modelId="{92323569-9A9A-4557-AE12-40A6FDFC1FD3}" type="presParOf" srcId="{EAC88A75-57B1-481E-A8E8-54E52CEDCE9E}" destId="{5CBB8E85-C842-4777-A074-7A2C3896765A}" srcOrd="0" destOrd="0" presId="urn:microsoft.com/office/officeart/2008/layout/HexagonCluster"/>
    <dgm:cxn modelId="{63C4CC4A-2A00-48ED-9D15-27BF75E59A9F}" type="presParOf" srcId="{255118C8-1B53-4299-81DF-E49F2C9CB9E1}" destId="{3AF05F58-894B-4E4F-9622-4546E6887996}" srcOrd="22" destOrd="0" presId="urn:microsoft.com/office/officeart/2008/layout/HexagonCluster"/>
    <dgm:cxn modelId="{D43B8059-1E3E-49F3-98F8-90525B1439F8}" type="presParOf" srcId="{3AF05F58-894B-4E4F-9622-4546E6887996}" destId="{C7DF6104-E796-463F-8ACA-BBEEFBEA8A24}" srcOrd="0" destOrd="0" presId="urn:microsoft.com/office/officeart/2008/layout/HexagonCluster"/>
    <dgm:cxn modelId="{FFD924CB-425D-4B46-A086-1F457607177A}" type="presParOf" srcId="{255118C8-1B53-4299-81DF-E49F2C9CB9E1}" destId="{22745758-8564-4268-857B-774A892B2D1E}" srcOrd="23" destOrd="0" presId="urn:microsoft.com/office/officeart/2008/layout/HexagonCluster"/>
    <dgm:cxn modelId="{F23BCA5C-5ED9-4FB0-9691-D2F04372CA3B}" type="presParOf" srcId="{22745758-8564-4268-857B-774A892B2D1E}" destId="{05928230-1440-48BA-93FD-B5E51311F540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50C0C0-63E0-4E7B-998B-1A30146621BF}">
      <dsp:nvSpPr>
        <dsp:cNvPr id="0" name=""/>
        <dsp:cNvSpPr/>
      </dsp:nvSpPr>
      <dsp:spPr>
        <a:xfrm>
          <a:off x="2464137" y="3030931"/>
          <a:ext cx="2140945" cy="1845868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41909" dir="5400000" rotWithShape="0">
            <a:srgbClr val="000000">
              <a:alpha val="40000"/>
            </a:srgbClr>
          </a:outerShdw>
        </a:effectLst>
        <a:sp3d extrusionH="152250" prstMaterial="matte">
          <a:bevelT w="165100" prst="coolSlant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35560" rIns="0" bIns="35560" numCol="1" spcCol="1270" anchor="ctr" anchorCtr="0">
          <a:noAutofit/>
          <a:sp3d extrusionH="28000" prstMaterial="matte"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Support</a:t>
          </a:r>
          <a:endParaRPr lang="en-US" sz="2800" kern="1200" dirty="0"/>
        </a:p>
      </dsp:txBody>
      <dsp:txXfrm>
        <a:off x="2796371" y="3317375"/>
        <a:ext cx="1476477" cy="1272980"/>
      </dsp:txXfrm>
    </dsp:sp>
    <dsp:sp modelId="{ABE4CC0C-4C41-4D12-BB04-026EAEDE8351}">
      <dsp:nvSpPr>
        <dsp:cNvPr id="0" name=""/>
        <dsp:cNvSpPr/>
      </dsp:nvSpPr>
      <dsp:spPr>
        <a:xfrm>
          <a:off x="2519756" y="3845844"/>
          <a:ext cx="250665" cy="21604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41909" dir="5400000" rotWithShape="0">
            <a:srgbClr val="000000">
              <a:alpha val="40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F528BA9-16B4-439E-896C-14F877994F43}">
      <dsp:nvSpPr>
        <dsp:cNvPr id="0" name=""/>
        <dsp:cNvSpPr/>
      </dsp:nvSpPr>
      <dsp:spPr>
        <a:xfrm>
          <a:off x="634047" y="2039477"/>
          <a:ext cx="2140945" cy="1845868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  <a:ln>
          <a:noFill/>
        </a:ln>
        <a:effectLst>
          <a:outerShdw blurRad="50800" dist="41909" dir="5400000" rotWithShape="0">
            <a:srgbClr val="000000">
              <a:alpha val="40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D5B9CD5-F853-4CC1-B638-7BC9AB4323C9}">
      <dsp:nvSpPr>
        <dsp:cNvPr id="0" name=""/>
        <dsp:cNvSpPr/>
      </dsp:nvSpPr>
      <dsp:spPr>
        <a:xfrm>
          <a:off x="2091567" y="3641506"/>
          <a:ext cx="250665" cy="21604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41909" dir="5400000" rotWithShape="0">
            <a:srgbClr val="000000">
              <a:alpha val="40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BFFDE54-0684-4ED8-A4AF-F86CC58381C0}">
      <dsp:nvSpPr>
        <dsp:cNvPr id="0" name=""/>
        <dsp:cNvSpPr/>
      </dsp:nvSpPr>
      <dsp:spPr>
        <a:xfrm>
          <a:off x="4288131" y="2017532"/>
          <a:ext cx="2140945" cy="1845868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41909" dir="5400000" rotWithShape="0">
            <a:srgbClr val="000000">
              <a:alpha val="40000"/>
            </a:srgbClr>
          </a:outerShdw>
        </a:effectLst>
        <a:sp3d extrusionH="152250" prstMaterial="matte">
          <a:bevelT w="165100" prst="coolSlant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35560" rIns="0" bIns="35560" numCol="1" spcCol="1270" anchor="ctr" anchorCtr="0">
          <a:noAutofit/>
          <a:sp3d extrusionH="28000" prstMaterial="matte"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Security</a:t>
          </a:r>
          <a:endParaRPr lang="en-US" sz="2800" kern="1200" dirty="0"/>
        </a:p>
      </dsp:txBody>
      <dsp:txXfrm>
        <a:off x="4620365" y="2303976"/>
        <a:ext cx="1476477" cy="1272980"/>
      </dsp:txXfrm>
    </dsp:sp>
    <dsp:sp modelId="{6211467C-2EE9-48FD-AAA1-6CA28E3413F6}">
      <dsp:nvSpPr>
        <dsp:cNvPr id="0" name=""/>
        <dsp:cNvSpPr/>
      </dsp:nvSpPr>
      <dsp:spPr>
        <a:xfrm>
          <a:off x="5751746" y="3617610"/>
          <a:ext cx="250665" cy="21604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41909" dir="5400000" rotWithShape="0">
            <a:srgbClr val="000000">
              <a:alpha val="40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55AEFFB-E92E-416F-BFA0-039A94AC6D2C}">
      <dsp:nvSpPr>
        <dsp:cNvPr id="0" name=""/>
        <dsp:cNvSpPr/>
      </dsp:nvSpPr>
      <dsp:spPr>
        <a:xfrm>
          <a:off x="6112126" y="3030931"/>
          <a:ext cx="2140945" cy="1845868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>
          <a:noFill/>
        </a:ln>
        <a:effectLst>
          <a:outerShdw blurRad="50800" dist="41909" dir="5400000" rotWithShape="0">
            <a:srgbClr val="000000">
              <a:alpha val="40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3A4937F-53F8-4E4D-965A-493524DB7206}">
      <dsp:nvSpPr>
        <dsp:cNvPr id="0" name=""/>
        <dsp:cNvSpPr/>
      </dsp:nvSpPr>
      <dsp:spPr>
        <a:xfrm>
          <a:off x="6167745" y="3845844"/>
          <a:ext cx="250665" cy="21604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41909" dir="5400000" rotWithShape="0">
            <a:srgbClr val="000000">
              <a:alpha val="40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461FDB5-8AA8-4371-AB8B-7C85A8D5B638}">
      <dsp:nvSpPr>
        <dsp:cNvPr id="0" name=""/>
        <dsp:cNvSpPr/>
      </dsp:nvSpPr>
      <dsp:spPr>
        <a:xfrm>
          <a:off x="2464137" y="1008522"/>
          <a:ext cx="2140945" cy="1845868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41909" dir="5400000" rotWithShape="0">
            <a:srgbClr val="000000">
              <a:alpha val="40000"/>
            </a:srgbClr>
          </a:outerShdw>
        </a:effectLst>
        <a:sp3d extrusionH="152250" prstMaterial="matte">
          <a:bevelT w="165100" prst="coolSlant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35560" rIns="0" bIns="35560" numCol="1" spcCol="1270" anchor="ctr" anchorCtr="0">
          <a:noAutofit/>
          <a:sp3d extrusionH="28000" prstMaterial="matte"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Strategic Alignment</a:t>
          </a:r>
          <a:endParaRPr lang="en-US" sz="2800" kern="1200" dirty="0"/>
        </a:p>
      </dsp:txBody>
      <dsp:txXfrm>
        <a:off x="2796371" y="1294966"/>
        <a:ext cx="1476477" cy="1272980"/>
      </dsp:txXfrm>
    </dsp:sp>
    <dsp:sp modelId="{A51A8A77-CD1A-4B07-B186-FA1C7CFD11C4}">
      <dsp:nvSpPr>
        <dsp:cNvPr id="0" name=""/>
        <dsp:cNvSpPr/>
      </dsp:nvSpPr>
      <dsp:spPr>
        <a:xfrm>
          <a:off x="3915561" y="1048511"/>
          <a:ext cx="250665" cy="21604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41909" dir="5400000" rotWithShape="0">
            <a:srgbClr val="000000">
              <a:alpha val="40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1DB5071-1BDC-4676-9002-C8278EA8F0EC}">
      <dsp:nvSpPr>
        <dsp:cNvPr id="0" name=""/>
        <dsp:cNvSpPr/>
      </dsp:nvSpPr>
      <dsp:spPr>
        <a:xfrm>
          <a:off x="4288131" y="0"/>
          <a:ext cx="2140945" cy="1845868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>
          <a:noFill/>
        </a:ln>
        <a:effectLst>
          <a:outerShdw blurRad="50800" dist="41909" dir="5400000" rotWithShape="0">
            <a:srgbClr val="000000">
              <a:alpha val="40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04C75F9-876B-4FB0-8093-80993A95F6BF}">
      <dsp:nvSpPr>
        <dsp:cNvPr id="0" name=""/>
        <dsp:cNvSpPr/>
      </dsp:nvSpPr>
      <dsp:spPr>
        <a:xfrm>
          <a:off x="4351369" y="810524"/>
          <a:ext cx="250665" cy="21604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41909" dir="5400000" rotWithShape="0">
            <a:srgbClr val="000000">
              <a:alpha val="40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E5ED6B-8A17-4CDC-99CA-D6B69F2B57DE}">
      <dsp:nvSpPr>
        <dsp:cNvPr id="0" name=""/>
        <dsp:cNvSpPr/>
      </dsp:nvSpPr>
      <dsp:spPr>
        <a:xfrm>
          <a:off x="0" y="1296100"/>
          <a:ext cx="8229600" cy="14829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l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Questions  ?</a:t>
          </a:r>
          <a:endParaRPr lang="en-US" sz="6500" kern="1200" dirty="0"/>
        </a:p>
      </dsp:txBody>
      <dsp:txXfrm>
        <a:off x="72393" y="1368493"/>
        <a:ext cx="8084814" cy="133818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61FDB5-8AA8-4371-AB8B-7C85A8D5B638}">
      <dsp:nvSpPr>
        <dsp:cNvPr id="0" name=""/>
        <dsp:cNvSpPr/>
      </dsp:nvSpPr>
      <dsp:spPr>
        <a:xfrm>
          <a:off x="1828845" y="1188060"/>
          <a:ext cx="2212802" cy="1905585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41909" dir="5400000" rotWithShape="0">
            <a:srgbClr val="000000">
              <a:alpha val="40000"/>
            </a:srgbClr>
          </a:outerShdw>
        </a:effectLst>
        <a:sp3d extrusionH="152250" prstMaterial="matte">
          <a:bevelT w="165100" prst="coolSlant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36830" rIns="0" bIns="36830" numCol="1" spcCol="1270" anchor="ctr" anchorCtr="0">
          <a:noAutofit/>
          <a:sp3d extrusionH="28000" prstMaterial="matte"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Strategic Alignment</a:t>
          </a:r>
          <a:endParaRPr lang="en-US" sz="2900" kern="1200" dirty="0"/>
        </a:p>
      </dsp:txBody>
      <dsp:txXfrm>
        <a:off x="2172044" y="1483610"/>
        <a:ext cx="1526404" cy="1314485"/>
      </dsp:txXfrm>
    </dsp:sp>
    <dsp:sp modelId="{A51A8A77-CD1A-4B07-B186-FA1C7CFD11C4}">
      <dsp:nvSpPr>
        <dsp:cNvPr id="0" name=""/>
        <dsp:cNvSpPr/>
      </dsp:nvSpPr>
      <dsp:spPr>
        <a:xfrm>
          <a:off x="1880174" y="2029548"/>
          <a:ext cx="258261" cy="222901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41909" dir="5400000" rotWithShape="0">
            <a:srgbClr val="000000">
              <a:alpha val="40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1DB5071-1BDC-4676-9002-C8278EA8F0EC}">
      <dsp:nvSpPr>
        <dsp:cNvPr id="0" name=""/>
        <dsp:cNvSpPr/>
      </dsp:nvSpPr>
      <dsp:spPr>
        <a:xfrm>
          <a:off x="0" y="149750"/>
          <a:ext cx="2209973" cy="1905002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>
          <a:noFill/>
        </a:ln>
        <a:effectLst>
          <a:outerShdw blurRad="50800" dist="41909" dir="5400000" rotWithShape="0">
            <a:srgbClr val="000000">
              <a:alpha val="40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04C75F9-876B-4FB0-8093-80993A95F6BF}">
      <dsp:nvSpPr>
        <dsp:cNvPr id="0" name=""/>
        <dsp:cNvSpPr/>
      </dsp:nvSpPr>
      <dsp:spPr>
        <a:xfrm>
          <a:off x="1496218" y="1821215"/>
          <a:ext cx="258261" cy="222901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41909" dir="5400000" rotWithShape="0">
            <a:srgbClr val="000000">
              <a:alpha val="40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FFDE54-0684-4ED8-A4AF-F86CC58381C0}">
      <dsp:nvSpPr>
        <dsp:cNvPr id="0" name=""/>
        <dsp:cNvSpPr/>
      </dsp:nvSpPr>
      <dsp:spPr>
        <a:xfrm>
          <a:off x="1827466" y="1189922"/>
          <a:ext cx="2211133" cy="1904148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41909" dir="5400000" rotWithShape="0">
            <a:srgbClr val="000000">
              <a:alpha val="40000"/>
            </a:srgbClr>
          </a:outerShdw>
        </a:effectLst>
        <a:sp3d extrusionH="152250" prstMaterial="matte">
          <a:bevelT w="165100" prst="coolSlant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49530" rIns="0" bIns="49530" numCol="1" spcCol="1270" anchor="ctr" anchorCtr="0">
          <a:noAutofit/>
          <a:sp3d extrusionH="28000" prstMaterial="matte"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kern="1200" dirty="0" smtClean="0"/>
            <a:t>Security</a:t>
          </a:r>
          <a:endParaRPr lang="en-US" sz="3900" kern="1200" dirty="0"/>
        </a:p>
      </dsp:txBody>
      <dsp:txXfrm>
        <a:off x="2170406" y="1485250"/>
        <a:ext cx="1525253" cy="1313492"/>
      </dsp:txXfrm>
    </dsp:sp>
    <dsp:sp modelId="{6211467C-2EE9-48FD-AAA1-6CA28E3413F6}">
      <dsp:nvSpPr>
        <dsp:cNvPr id="0" name=""/>
        <dsp:cNvSpPr/>
      </dsp:nvSpPr>
      <dsp:spPr>
        <a:xfrm>
          <a:off x="1878756" y="2030775"/>
          <a:ext cx="258066" cy="22273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41909" dir="5400000" rotWithShape="0">
            <a:srgbClr val="000000">
              <a:alpha val="40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55AEFFB-E92E-416F-BFA0-039A94AC6D2C}">
      <dsp:nvSpPr>
        <dsp:cNvPr id="0" name=""/>
        <dsp:cNvSpPr/>
      </dsp:nvSpPr>
      <dsp:spPr>
        <a:xfrm>
          <a:off x="0" y="182528"/>
          <a:ext cx="2208306" cy="1903566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>
          <a:noFill/>
        </a:ln>
        <a:effectLst>
          <a:outerShdw blurRad="50800" dist="41909" dir="5400000" rotWithShape="0">
            <a:srgbClr val="000000">
              <a:alpha val="40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3A4937F-53F8-4E4D-965A-493524DB7206}">
      <dsp:nvSpPr>
        <dsp:cNvPr id="0" name=""/>
        <dsp:cNvSpPr/>
      </dsp:nvSpPr>
      <dsp:spPr>
        <a:xfrm>
          <a:off x="1495089" y="1822600"/>
          <a:ext cx="258066" cy="22273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41909" dir="5400000" rotWithShape="0">
            <a:srgbClr val="000000">
              <a:alpha val="40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50C0C0-63E0-4E7B-998B-1A30146621BF}">
      <dsp:nvSpPr>
        <dsp:cNvPr id="0" name=""/>
        <dsp:cNvSpPr/>
      </dsp:nvSpPr>
      <dsp:spPr>
        <a:xfrm>
          <a:off x="1827466" y="1188398"/>
          <a:ext cx="2211133" cy="1904148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41909" dir="5400000" rotWithShape="0">
            <a:srgbClr val="000000">
              <a:alpha val="40000"/>
            </a:srgbClr>
          </a:outerShdw>
        </a:effectLst>
        <a:sp3d extrusionH="152250" prstMaterial="matte">
          <a:bevelT w="165100" prst="coolSlant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48260" rIns="0" bIns="48260" numCol="1" spcCol="1270" anchor="ctr" anchorCtr="0">
          <a:noAutofit/>
          <a:sp3d extrusionH="28000" prstMaterial="matte"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 smtClean="0"/>
            <a:t>Support</a:t>
          </a:r>
          <a:endParaRPr lang="en-US" sz="3800" kern="1200" dirty="0"/>
        </a:p>
      </dsp:txBody>
      <dsp:txXfrm>
        <a:off x="2170406" y="1483726"/>
        <a:ext cx="1525253" cy="1313492"/>
      </dsp:txXfrm>
    </dsp:sp>
    <dsp:sp modelId="{ABE4CC0C-4C41-4D12-BB04-026EAEDE8351}">
      <dsp:nvSpPr>
        <dsp:cNvPr id="0" name=""/>
        <dsp:cNvSpPr/>
      </dsp:nvSpPr>
      <dsp:spPr>
        <a:xfrm>
          <a:off x="1878756" y="2029251"/>
          <a:ext cx="258066" cy="22273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41909" dir="5400000" rotWithShape="0">
            <a:srgbClr val="000000">
              <a:alpha val="40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F528BA9-16B4-439E-896C-14F877994F43}">
      <dsp:nvSpPr>
        <dsp:cNvPr id="0" name=""/>
        <dsp:cNvSpPr/>
      </dsp:nvSpPr>
      <dsp:spPr>
        <a:xfrm>
          <a:off x="0" y="181004"/>
          <a:ext cx="2208306" cy="1903566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  <a:ln>
          <a:noFill/>
        </a:ln>
        <a:effectLst>
          <a:outerShdw blurRad="50800" dist="41909" dir="5400000" rotWithShape="0">
            <a:srgbClr val="000000">
              <a:alpha val="40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D5B9CD5-F853-4CC1-B638-7BC9AB4323C9}">
      <dsp:nvSpPr>
        <dsp:cNvPr id="0" name=""/>
        <dsp:cNvSpPr/>
      </dsp:nvSpPr>
      <dsp:spPr>
        <a:xfrm>
          <a:off x="1495089" y="1821076"/>
          <a:ext cx="258066" cy="22273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41909" dir="5400000" rotWithShape="0">
            <a:srgbClr val="000000">
              <a:alpha val="40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30F69F-1E68-4698-BCAD-976C618C9C14}">
      <dsp:nvSpPr>
        <dsp:cNvPr id="0" name=""/>
        <dsp:cNvSpPr/>
      </dsp:nvSpPr>
      <dsp:spPr>
        <a:xfrm>
          <a:off x="2465798" y="3029036"/>
          <a:ext cx="2139607" cy="1844715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41909" dir="5400000" rotWithShape="0">
            <a:srgbClr val="000000">
              <a:alpha val="40000"/>
            </a:srgbClr>
          </a:outerShdw>
        </a:effectLst>
        <a:sp3d extrusionH="152250" prstMaterial="matte">
          <a:bevelT w="165100" prst="coolSlant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24130" rIns="0" bIns="24130" numCol="1" spcCol="1270" anchor="ctr" anchorCtr="0">
          <a:noAutofit/>
          <a:sp3d extrusionH="28000" prstMaterial="matte"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Personal Contact</a:t>
          </a:r>
          <a:endParaRPr lang="en-US" sz="1900" kern="1200" dirty="0"/>
        </a:p>
      </dsp:txBody>
      <dsp:txXfrm>
        <a:off x="2797825" y="3315301"/>
        <a:ext cx="1475553" cy="1272185"/>
      </dsp:txXfrm>
    </dsp:sp>
    <dsp:sp modelId="{F0826E3B-CF93-45A8-ADA4-D05F920A2E1B}">
      <dsp:nvSpPr>
        <dsp:cNvPr id="0" name=""/>
        <dsp:cNvSpPr/>
      </dsp:nvSpPr>
      <dsp:spPr>
        <a:xfrm>
          <a:off x="2521382" y="3843440"/>
          <a:ext cx="250509" cy="21590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41909" dir="5400000" rotWithShape="0">
            <a:srgbClr val="000000">
              <a:alpha val="40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11E3DA5-F652-41B2-86CE-2679D7BA492D}">
      <dsp:nvSpPr>
        <dsp:cNvPr id="0" name=""/>
        <dsp:cNvSpPr/>
      </dsp:nvSpPr>
      <dsp:spPr>
        <a:xfrm>
          <a:off x="636852" y="2038203"/>
          <a:ext cx="2139607" cy="1844715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  <a:ln>
          <a:noFill/>
        </a:ln>
        <a:effectLst>
          <a:outerShdw blurRad="50800" dist="41909" dir="5400000" rotWithShape="0">
            <a:srgbClr val="000000">
              <a:alpha val="40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3415F17-A54F-49D5-B115-0805E71943A7}">
      <dsp:nvSpPr>
        <dsp:cNvPr id="0" name=""/>
        <dsp:cNvSpPr/>
      </dsp:nvSpPr>
      <dsp:spPr>
        <a:xfrm>
          <a:off x="2093461" y="3639230"/>
          <a:ext cx="250509" cy="21590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41909" dir="5400000" rotWithShape="0">
            <a:srgbClr val="000000">
              <a:alpha val="40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631D2BD-8EB6-4862-B768-488A2DB54DED}">
      <dsp:nvSpPr>
        <dsp:cNvPr id="0" name=""/>
        <dsp:cNvSpPr/>
      </dsp:nvSpPr>
      <dsp:spPr>
        <a:xfrm>
          <a:off x="4288653" y="2016271"/>
          <a:ext cx="2139607" cy="1844715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41909" dir="5400000" rotWithShape="0">
            <a:srgbClr val="000000">
              <a:alpha val="40000"/>
            </a:srgbClr>
          </a:outerShdw>
        </a:effectLst>
        <a:sp3d extrusionH="152250" prstMaterial="matte">
          <a:bevelT w="165100" prst="coolSlant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24130" rIns="0" bIns="24130" numCol="1" spcCol="1270" anchor="ctr" anchorCtr="0">
          <a:noAutofit/>
          <a:sp3d extrusionH="28000" prstMaterial="matte"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Training</a:t>
          </a:r>
          <a:endParaRPr lang="en-US" sz="1900" kern="1200" dirty="0"/>
        </a:p>
      </dsp:txBody>
      <dsp:txXfrm>
        <a:off x="4620680" y="2302536"/>
        <a:ext cx="1475553" cy="1272185"/>
      </dsp:txXfrm>
    </dsp:sp>
    <dsp:sp modelId="{72E9DD22-BC6A-4D8D-B5E3-37380BE4B2A7}">
      <dsp:nvSpPr>
        <dsp:cNvPr id="0" name=""/>
        <dsp:cNvSpPr/>
      </dsp:nvSpPr>
      <dsp:spPr>
        <a:xfrm>
          <a:off x="5751352" y="3615349"/>
          <a:ext cx="250509" cy="21590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41909" dir="5400000" rotWithShape="0">
            <a:srgbClr val="000000">
              <a:alpha val="40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BEA10AE-3B76-41DD-B124-386D425DDCF5}">
      <dsp:nvSpPr>
        <dsp:cNvPr id="0" name=""/>
        <dsp:cNvSpPr/>
      </dsp:nvSpPr>
      <dsp:spPr>
        <a:xfrm>
          <a:off x="6111507" y="3029036"/>
          <a:ext cx="2139607" cy="1844715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  <a:ln>
          <a:noFill/>
        </a:ln>
        <a:effectLst>
          <a:outerShdw blurRad="50800" dist="41909" dir="5400000" rotWithShape="0">
            <a:srgbClr val="000000">
              <a:alpha val="40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96D23B7-1021-49C8-A5E4-5EECC0368CE4}">
      <dsp:nvSpPr>
        <dsp:cNvPr id="0" name=""/>
        <dsp:cNvSpPr/>
      </dsp:nvSpPr>
      <dsp:spPr>
        <a:xfrm>
          <a:off x="6167091" y="3843440"/>
          <a:ext cx="250509" cy="21590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41909" dir="5400000" rotWithShape="0">
            <a:srgbClr val="000000">
              <a:alpha val="40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E11CD0E-E489-4073-9FA0-E489431DD8C4}">
      <dsp:nvSpPr>
        <dsp:cNvPr id="0" name=""/>
        <dsp:cNvSpPr/>
      </dsp:nvSpPr>
      <dsp:spPr>
        <a:xfrm>
          <a:off x="2465798" y="1007891"/>
          <a:ext cx="2139607" cy="1844715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41909" dir="5400000" rotWithShape="0">
            <a:srgbClr val="000000">
              <a:alpha val="40000"/>
            </a:srgbClr>
          </a:outerShdw>
        </a:effectLst>
        <a:sp3d extrusionH="152250" prstMaterial="matte">
          <a:bevelT w="165100" prst="coolSlant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24130" rIns="0" bIns="24130" numCol="1" spcCol="1270" anchor="ctr" anchorCtr="0">
          <a:noAutofit/>
          <a:sp3d extrusionH="28000" prstMaterial="matte"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2 way communication</a:t>
          </a:r>
          <a:endParaRPr lang="en-US" sz="1900" kern="1200" dirty="0"/>
        </a:p>
      </dsp:txBody>
      <dsp:txXfrm>
        <a:off x="2797825" y="1294156"/>
        <a:ext cx="1475553" cy="1272185"/>
      </dsp:txXfrm>
    </dsp:sp>
    <dsp:sp modelId="{ADC8FB0F-EDA1-4976-AD47-432679512299}">
      <dsp:nvSpPr>
        <dsp:cNvPr id="0" name=""/>
        <dsp:cNvSpPr/>
      </dsp:nvSpPr>
      <dsp:spPr>
        <a:xfrm>
          <a:off x="3916315" y="1047856"/>
          <a:ext cx="250509" cy="21590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41909" dir="5400000" rotWithShape="0">
            <a:srgbClr val="000000">
              <a:alpha val="40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CD9A613-AEF2-44E4-9C14-2DBE35B31E5B}">
      <dsp:nvSpPr>
        <dsp:cNvPr id="0" name=""/>
        <dsp:cNvSpPr/>
      </dsp:nvSpPr>
      <dsp:spPr>
        <a:xfrm>
          <a:off x="4288653" y="0"/>
          <a:ext cx="2139607" cy="1844715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  <a:ln>
          <a:noFill/>
        </a:ln>
        <a:effectLst>
          <a:outerShdw blurRad="50800" dist="41909" dir="5400000" rotWithShape="0">
            <a:srgbClr val="000000">
              <a:alpha val="40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A3017B6-3143-4B95-8A6C-01A22A64CCAB}">
      <dsp:nvSpPr>
        <dsp:cNvPr id="0" name=""/>
        <dsp:cNvSpPr/>
      </dsp:nvSpPr>
      <dsp:spPr>
        <a:xfrm>
          <a:off x="4351851" y="810017"/>
          <a:ext cx="250509" cy="21590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41909" dir="5400000" rotWithShape="0">
            <a:srgbClr val="000000">
              <a:alpha val="40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30F69F-1E68-4698-BCAD-976C618C9C14}">
      <dsp:nvSpPr>
        <dsp:cNvPr id="0" name=""/>
        <dsp:cNvSpPr/>
      </dsp:nvSpPr>
      <dsp:spPr>
        <a:xfrm>
          <a:off x="1828845" y="1188060"/>
          <a:ext cx="2212802" cy="1905585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41909" dir="5400000" rotWithShape="0">
            <a:srgbClr val="000000">
              <a:alpha val="40000"/>
            </a:srgbClr>
          </a:outerShdw>
        </a:effectLst>
        <a:sp3d extrusionH="152250" prstMaterial="matte">
          <a:bevelT w="165100" prst="coolSlant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45720" rIns="0" bIns="45720" numCol="1" spcCol="1270" anchor="ctr" anchorCtr="0">
          <a:noAutofit/>
          <a:sp3d extrusionH="28000" prstMaterial="matte"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Personal Contact</a:t>
          </a:r>
          <a:endParaRPr lang="en-US" sz="3600" kern="1200" dirty="0"/>
        </a:p>
      </dsp:txBody>
      <dsp:txXfrm>
        <a:off x="2172044" y="1483610"/>
        <a:ext cx="1526404" cy="1314485"/>
      </dsp:txXfrm>
    </dsp:sp>
    <dsp:sp modelId="{F0826E3B-CF93-45A8-ADA4-D05F920A2E1B}">
      <dsp:nvSpPr>
        <dsp:cNvPr id="0" name=""/>
        <dsp:cNvSpPr/>
      </dsp:nvSpPr>
      <dsp:spPr>
        <a:xfrm>
          <a:off x="1880174" y="2029548"/>
          <a:ext cx="258261" cy="222901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41909" dir="5400000" rotWithShape="0">
            <a:srgbClr val="000000">
              <a:alpha val="40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11E3DA5-F652-41B2-86CE-2679D7BA492D}">
      <dsp:nvSpPr>
        <dsp:cNvPr id="0" name=""/>
        <dsp:cNvSpPr/>
      </dsp:nvSpPr>
      <dsp:spPr>
        <a:xfrm>
          <a:off x="0" y="179906"/>
          <a:ext cx="2209973" cy="1905002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  <a:ln>
          <a:noFill/>
        </a:ln>
        <a:effectLst>
          <a:outerShdw blurRad="50800" dist="41909" dir="5400000" rotWithShape="0">
            <a:srgbClr val="000000">
              <a:alpha val="40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3415F17-A54F-49D5-B115-0805E71943A7}">
      <dsp:nvSpPr>
        <dsp:cNvPr id="0" name=""/>
        <dsp:cNvSpPr/>
      </dsp:nvSpPr>
      <dsp:spPr>
        <a:xfrm>
          <a:off x="1496218" y="1821215"/>
          <a:ext cx="258261" cy="222901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41909" dir="5400000" rotWithShape="0">
            <a:srgbClr val="000000">
              <a:alpha val="40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31D2BD-8EB6-4862-B768-488A2DB54DED}">
      <dsp:nvSpPr>
        <dsp:cNvPr id="0" name=""/>
        <dsp:cNvSpPr/>
      </dsp:nvSpPr>
      <dsp:spPr>
        <a:xfrm>
          <a:off x="1828845" y="1188060"/>
          <a:ext cx="2212802" cy="1905585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41909" dir="5400000" rotWithShape="0">
            <a:srgbClr val="000000">
              <a:alpha val="40000"/>
            </a:srgbClr>
          </a:outerShdw>
        </a:effectLst>
        <a:sp3d extrusionH="152250" prstMaterial="matte">
          <a:bevelT w="165100" prst="coolSlant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46990" rIns="0" bIns="46990" numCol="1" spcCol="1270" anchor="ctr" anchorCtr="0">
          <a:noAutofit/>
          <a:sp3d extrusionH="28000" prstMaterial="matte"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 smtClean="0"/>
            <a:t>Training</a:t>
          </a:r>
          <a:endParaRPr lang="en-US" sz="3700" kern="1200" dirty="0"/>
        </a:p>
      </dsp:txBody>
      <dsp:txXfrm>
        <a:off x="2172044" y="1483610"/>
        <a:ext cx="1526404" cy="1314485"/>
      </dsp:txXfrm>
    </dsp:sp>
    <dsp:sp modelId="{72E9DD22-BC6A-4D8D-B5E3-37380BE4B2A7}">
      <dsp:nvSpPr>
        <dsp:cNvPr id="0" name=""/>
        <dsp:cNvSpPr/>
      </dsp:nvSpPr>
      <dsp:spPr>
        <a:xfrm>
          <a:off x="1880174" y="2029548"/>
          <a:ext cx="258261" cy="222901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41909" dir="5400000" rotWithShape="0">
            <a:srgbClr val="000000">
              <a:alpha val="40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BEA10AE-3B76-41DD-B124-386D425DDCF5}">
      <dsp:nvSpPr>
        <dsp:cNvPr id="0" name=""/>
        <dsp:cNvSpPr/>
      </dsp:nvSpPr>
      <dsp:spPr>
        <a:xfrm>
          <a:off x="0" y="179906"/>
          <a:ext cx="2209973" cy="1905002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  <a:ln>
          <a:noFill/>
        </a:ln>
        <a:effectLst>
          <a:outerShdw blurRad="50800" dist="41909" dir="5400000" rotWithShape="0">
            <a:srgbClr val="000000">
              <a:alpha val="40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96D23B7-1021-49C8-A5E4-5EECC0368CE4}">
      <dsp:nvSpPr>
        <dsp:cNvPr id="0" name=""/>
        <dsp:cNvSpPr/>
      </dsp:nvSpPr>
      <dsp:spPr>
        <a:xfrm>
          <a:off x="1496218" y="1821215"/>
          <a:ext cx="258261" cy="222901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41909" dir="5400000" rotWithShape="0">
            <a:srgbClr val="000000">
              <a:alpha val="40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11CD0E-E489-4073-9FA0-E489431DD8C4}">
      <dsp:nvSpPr>
        <dsp:cNvPr id="0" name=""/>
        <dsp:cNvSpPr/>
      </dsp:nvSpPr>
      <dsp:spPr>
        <a:xfrm>
          <a:off x="1828845" y="1188060"/>
          <a:ext cx="2212802" cy="1905585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41909" dir="5400000" rotWithShape="0">
            <a:srgbClr val="000000">
              <a:alpha val="40000"/>
            </a:srgbClr>
          </a:outerShdw>
        </a:effectLst>
        <a:sp3d extrusionH="152250" prstMaterial="matte">
          <a:bevelT w="165100" prst="coolSlant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24130" rIns="0" bIns="24130" numCol="1" spcCol="1270" anchor="ctr" anchorCtr="0">
          <a:noAutofit/>
          <a:sp3d extrusionH="28000" prstMaterial="matte"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2 way communication</a:t>
          </a:r>
          <a:endParaRPr lang="en-US" sz="1900" kern="1200" dirty="0"/>
        </a:p>
      </dsp:txBody>
      <dsp:txXfrm>
        <a:off x="2172044" y="1483610"/>
        <a:ext cx="1526404" cy="1314485"/>
      </dsp:txXfrm>
    </dsp:sp>
    <dsp:sp modelId="{ADC8FB0F-EDA1-4976-AD47-432679512299}">
      <dsp:nvSpPr>
        <dsp:cNvPr id="0" name=""/>
        <dsp:cNvSpPr/>
      </dsp:nvSpPr>
      <dsp:spPr>
        <a:xfrm>
          <a:off x="1880174" y="2029548"/>
          <a:ext cx="258261" cy="222901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41909" dir="5400000" rotWithShape="0">
            <a:srgbClr val="000000">
              <a:alpha val="40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CD9A613-AEF2-44E4-9C14-2DBE35B31E5B}">
      <dsp:nvSpPr>
        <dsp:cNvPr id="0" name=""/>
        <dsp:cNvSpPr/>
      </dsp:nvSpPr>
      <dsp:spPr>
        <a:xfrm>
          <a:off x="0" y="179906"/>
          <a:ext cx="2209973" cy="1905002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  <a:ln>
          <a:noFill/>
        </a:ln>
        <a:effectLst>
          <a:outerShdw blurRad="50800" dist="41909" dir="5400000" rotWithShape="0">
            <a:srgbClr val="000000">
              <a:alpha val="40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A3017B6-3143-4B95-8A6C-01A22A64CCAB}">
      <dsp:nvSpPr>
        <dsp:cNvPr id="0" name=""/>
        <dsp:cNvSpPr/>
      </dsp:nvSpPr>
      <dsp:spPr>
        <a:xfrm>
          <a:off x="1496218" y="1821215"/>
          <a:ext cx="258261" cy="222901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41909" dir="5400000" rotWithShape="0">
            <a:srgbClr val="000000">
              <a:alpha val="40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37AF04-1948-47FC-BEF0-57F1A97564EE}">
      <dsp:nvSpPr>
        <dsp:cNvPr id="0" name=""/>
        <dsp:cNvSpPr/>
      </dsp:nvSpPr>
      <dsp:spPr>
        <a:xfrm>
          <a:off x="2136006" y="3651891"/>
          <a:ext cx="2139694" cy="1847081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41909" dir="5400000" rotWithShape="0">
            <a:srgbClr val="000000">
              <a:alpha val="40000"/>
            </a:srgbClr>
          </a:outerShdw>
        </a:effectLst>
        <a:sp3d extrusionH="152250" prstMaterial="matte">
          <a:bevelT w="165100" prst="coolSlant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21590" rIns="0" bIns="21590" numCol="1" spcCol="1270" anchor="ctr" anchorCtr="0">
          <a:noAutofit/>
          <a:sp3d extrusionH="28000" prstMaterial="matte"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Personal Contact</a:t>
          </a:r>
          <a:endParaRPr lang="en-US" sz="1700" kern="1200" dirty="0"/>
        </a:p>
      </dsp:txBody>
      <dsp:txXfrm>
        <a:off x="2468237" y="3938688"/>
        <a:ext cx="1475232" cy="1273487"/>
      </dsp:txXfrm>
    </dsp:sp>
    <dsp:sp modelId="{DC2B4570-CA75-41FD-87B3-DFC5861E6F16}">
      <dsp:nvSpPr>
        <dsp:cNvPr id="0" name=""/>
        <dsp:cNvSpPr/>
      </dsp:nvSpPr>
      <dsp:spPr>
        <a:xfrm>
          <a:off x="1525219" y="3912216"/>
          <a:ext cx="201168" cy="17354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41909" dir="5400000" rotWithShape="0">
            <a:srgbClr val="000000">
              <a:alpha val="40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CC90563-A791-468C-9125-23423FEC1918}">
      <dsp:nvSpPr>
        <dsp:cNvPr id="0" name=""/>
        <dsp:cNvSpPr/>
      </dsp:nvSpPr>
      <dsp:spPr>
        <a:xfrm>
          <a:off x="459594" y="2737492"/>
          <a:ext cx="2139694" cy="1847081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ln>
          <a:noFill/>
        </a:ln>
        <a:effectLst>
          <a:outerShdw blurRad="50800" dist="41909" dir="5400000" rotWithShape="0">
            <a:srgbClr val="000000">
              <a:alpha val="40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1804CE1-DF27-421F-B972-C9250BC02D9F}">
      <dsp:nvSpPr>
        <dsp:cNvPr id="0" name=""/>
        <dsp:cNvSpPr/>
      </dsp:nvSpPr>
      <dsp:spPr>
        <a:xfrm>
          <a:off x="1181404" y="3715786"/>
          <a:ext cx="201168" cy="17354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41909" dir="5400000" rotWithShape="0">
            <a:srgbClr val="000000">
              <a:alpha val="40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3A9ED04-3E69-4860-B423-BC38D0E57E56}">
      <dsp:nvSpPr>
        <dsp:cNvPr id="0" name=""/>
        <dsp:cNvSpPr/>
      </dsp:nvSpPr>
      <dsp:spPr>
        <a:xfrm>
          <a:off x="2136008" y="1823099"/>
          <a:ext cx="2139694" cy="1847081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41909" dir="5400000" rotWithShape="0">
            <a:srgbClr val="000000">
              <a:alpha val="40000"/>
            </a:srgbClr>
          </a:outerShdw>
        </a:effectLst>
        <a:sp3d extrusionH="152250" prstMaterial="matte">
          <a:bevelT w="165100" prst="coolSlant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21590" rIns="0" bIns="21590" numCol="1" spcCol="1270" anchor="ctr" anchorCtr="0">
          <a:noAutofit/>
          <a:sp3d extrusionH="28000" prstMaterial="matte"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Training</a:t>
          </a:r>
          <a:endParaRPr lang="en-US" sz="1700" kern="1200" dirty="0"/>
        </a:p>
      </dsp:txBody>
      <dsp:txXfrm>
        <a:off x="2468239" y="2109896"/>
        <a:ext cx="1475232" cy="1273487"/>
      </dsp:txXfrm>
    </dsp:sp>
    <dsp:sp modelId="{D77F7704-E7DE-4045-BE3E-402BC6CCE033}">
      <dsp:nvSpPr>
        <dsp:cNvPr id="0" name=""/>
        <dsp:cNvSpPr/>
      </dsp:nvSpPr>
      <dsp:spPr>
        <a:xfrm>
          <a:off x="4155033" y="3707681"/>
          <a:ext cx="201168" cy="17354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41909" dir="5400000" rotWithShape="0">
            <a:srgbClr val="000000">
              <a:alpha val="40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E9AFA4C-204F-4301-8291-6AB639A06FF7}">
      <dsp:nvSpPr>
        <dsp:cNvPr id="0" name=""/>
        <dsp:cNvSpPr/>
      </dsp:nvSpPr>
      <dsp:spPr>
        <a:xfrm>
          <a:off x="3806314" y="2813696"/>
          <a:ext cx="2139694" cy="1847081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  <a:ln>
          <a:noFill/>
        </a:ln>
        <a:effectLst>
          <a:outerShdw blurRad="50800" dist="41909" dir="5400000" rotWithShape="0">
            <a:srgbClr val="000000">
              <a:alpha val="40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8F35F55-468A-4317-98CB-991FC5931DAD}">
      <dsp:nvSpPr>
        <dsp:cNvPr id="0" name=""/>
        <dsp:cNvSpPr/>
      </dsp:nvSpPr>
      <dsp:spPr>
        <a:xfrm>
          <a:off x="4493361" y="3906017"/>
          <a:ext cx="201168" cy="17354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41909" dir="5400000" rotWithShape="0">
            <a:srgbClr val="000000">
              <a:alpha val="40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6310A54-805C-4EDD-9F64-64AD029947C0}">
      <dsp:nvSpPr>
        <dsp:cNvPr id="0" name=""/>
        <dsp:cNvSpPr/>
      </dsp:nvSpPr>
      <dsp:spPr>
        <a:xfrm>
          <a:off x="459597" y="908701"/>
          <a:ext cx="2139694" cy="1847081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41909" dir="5400000" rotWithShape="0">
            <a:srgbClr val="000000">
              <a:alpha val="40000"/>
            </a:srgbClr>
          </a:outerShdw>
        </a:effectLst>
        <a:sp3d extrusionH="152250" prstMaterial="matte">
          <a:bevelT w="165100" prst="coolSlant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21590" rIns="0" bIns="21590" numCol="1" spcCol="1270" anchor="ctr" anchorCtr="0">
          <a:noAutofit/>
          <a:sp3d extrusionH="28000" prstMaterial="matte"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Two Way Communications</a:t>
          </a:r>
          <a:endParaRPr lang="en-US" sz="1700" kern="1200" dirty="0"/>
        </a:p>
      </dsp:txBody>
      <dsp:txXfrm>
        <a:off x="791828" y="1195498"/>
        <a:ext cx="1475232" cy="1273487"/>
      </dsp:txXfrm>
    </dsp:sp>
    <dsp:sp modelId="{B2A73BDF-6F02-4656-B6BF-CE32EC87744D}">
      <dsp:nvSpPr>
        <dsp:cNvPr id="0" name=""/>
        <dsp:cNvSpPr/>
      </dsp:nvSpPr>
      <dsp:spPr>
        <a:xfrm>
          <a:off x="2665476" y="1641353"/>
          <a:ext cx="201168" cy="17354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41909" dir="5400000" rotWithShape="0">
            <a:srgbClr val="000000">
              <a:alpha val="40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88ABC92-ED6D-41DE-BCE6-06FA1AB68726}">
      <dsp:nvSpPr>
        <dsp:cNvPr id="0" name=""/>
        <dsp:cNvSpPr/>
      </dsp:nvSpPr>
      <dsp:spPr>
        <a:xfrm>
          <a:off x="2136008" y="4"/>
          <a:ext cx="2139694" cy="1847081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  <a:ln>
          <a:noFill/>
        </a:ln>
        <a:effectLst>
          <a:outerShdw blurRad="50800" dist="41909" dir="5400000" rotWithShape="0">
            <a:srgbClr val="000000">
              <a:alpha val="40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F826C68-AA7B-422E-8B48-4E13D88A9BDD}">
      <dsp:nvSpPr>
        <dsp:cNvPr id="0" name=""/>
        <dsp:cNvSpPr/>
      </dsp:nvSpPr>
      <dsp:spPr>
        <a:xfrm>
          <a:off x="3016605" y="1445877"/>
          <a:ext cx="201168" cy="17354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41909" dir="5400000" rotWithShape="0">
            <a:srgbClr val="000000">
              <a:alpha val="40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88A2332-7214-4E20-8B4F-0F6AB67ACB1E}">
      <dsp:nvSpPr>
        <dsp:cNvPr id="0" name=""/>
        <dsp:cNvSpPr/>
      </dsp:nvSpPr>
      <dsp:spPr>
        <a:xfrm>
          <a:off x="3812402" y="984900"/>
          <a:ext cx="2139694" cy="1847081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41909" dir="5400000" rotWithShape="0">
            <a:srgbClr val="000000">
              <a:alpha val="40000"/>
            </a:srgbClr>
          </a:outerShdw>
        </a:effectLst>
        <a:sp3d extrusionH="152250" prstMaterial="matte">
          <a:bevelT w="165100" prst="coolSlant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21590" rIns="0" bIns="21590" numCol="1" spcCol="1270" anchor="ctr" anchorCtr="0">
          <a:noAutofit/>
          <a:sp3d extrusionH="28000" prstMaterial="matte"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Support</a:t>
          </a:r>
          <a:endParaRPr lang="en-US" sz="1700" kern="1200" dirty="0"/>
        </a:p>
      </dsp:txBody>
      <dsp:txXfrm>
        <a:off x="4144633" y="1271697"/>
        <a:ext cx="1475232" cy="1273487"/>
      </dsp:txXfrm>
    </dsp:sp>
    <dsp:sp modelId="{579B3F7E-5A05-449A-B3BE-A6409F6715D1}">
      <dsp:nvSpPr>
        <dsp:cNvPr id="0" name=""/>
        <dsp:cNvSpPr/>
      </dsp:nvSpPr>
      <dsp:spPr>
        <a:xfrm>
          <a:off x="5943600" y="2265924"/>
          <a:ext cx="201168" cy="17354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41909" dir="5400000" rotWithShape="0">
            <a:srgbClr val="000000">
              <a:alpha val="40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0422FE1-C95B-4E0C-9BF2-9D54D91D2F0A}">
      <dsp:nvSpPr>
        <dsp:cNvPr id="0" name=""/>
        <dsp:cNvSpPr/>
      </dsp:nvSpPr>
      <dsp:spPr>
        <a:xfrm>
          <a:off x="5488796" y="1899293"/>
          <a:ext cx="2139694" cy="1847081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  <a:ln>
          <a:noFill/>
        </a:ln>
        <a:effectLst>
          <a:outerShdw blurRad="50800" dist="41909" dir="5400000" rotWithShape="0">
            <a:srgbClr val="000000">
              <a:alpha val="40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A4620DD-6D95-4103-A6A0-63EB276E15B0}">
      <dsp:nvSpPr>
        <dsp:cNvPr id="0" name=""/>
        <dsp:cNvSpPr/>
      </dsp:nvSpPr>
      <dsp:spPr>
        <a:xfrm>
          <a:off x="6271869" y="2469028"/>
          <a:ext cx="201168" cy="17354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41909" dir="5400000" rotWithShape="0">
            <a:srgbClr val="000000">
              <a:alpha val="40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52797A9-7779-46DC-B9DD-92A7691E15E6}">
      <dsp:nvSpPr>
        <dsp:cNvPr id="0" name=""/>
        <dsp:cNvSpPr/>
      </dsp:nvSpPr>
      <dsp:spPr>
        <a:xfrm>
          <a:off x="5488796" y="52211"/>
          <a:ext cx="2139694" cy="1847081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41909" dir="5400000" rotWithShape="0">
            <a:srgbClr val="000000">
              <a:alpha val="40000"/>
            </a:srgbClr>
          </a:outerShdw>
        </a:effectLst>
        <a:sp3d extrusionH="152250" prstMaterial="matte">
          <a:bevelT w="165100" prst="coolSlant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21590" rIns="0" bIns="21590" numCol="1" spcCol="1270" anchor="ctr" anchorCtr="0">
          <a:noAutofit/>
          <a:sp3d extrusionH="28000" prstMaterial="matte"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Security</a:t>
          </a:r>
          <a:endParaRPr lang="en-US" sz="1700" kern="1200" dirty="0"/>
        </a:p>
      </dsp:txBody>
      <dsp:txXfrm>
        <a:off x="5821027" y="339008"/>
        <a:ext cx="1475232" cy="1273487"/>
      </dsp:txXfrm>
    </dsp:sp>
    <dsp:sp modelId="{D17536BA-E0CC-4E69-8ABA-7C16AA77C883}">
      <dsp:nvSpPr>
        <dsp:cNvPr id="0" name=""/>
        <dsp:cNvSpPr/>
      </dsp:nvSpPr>
      <dsp:spPr>
        <a:xfrm>
          <a:off x="7427671" y="1469238"/>
          <a:ext cx="201168" cy="17354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41909" dir="5400000" rotWithShape="0">
            <a:srgbClr val="000000">
              <a:alpha val="40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CEFEDCD-744B-4DC4-932B-2D3E97AF2DF6}">
      <dsp:nvSpPr>
        <dsp:cNvPr id="0" name=""/>
        <dsp:cNvSpPr/>
      </dsp:nvSpPr>
      <dsp:spPr>
        <a:xfrm>
          <a:off x="7165207" y="984900"/>
          <a:ext cx="2139694" cy="1847081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>
          <a:noFill/>
        </a:ln>
        <a:effectLst>
          <a:outerShdw blurRad="50800" dist="41909" dir="5400000" rotWithShape="0">
            <a:srgbClr val="000000">
              <a:alpha val="40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1905C08-0564-43D6-A73C-E28720ECD7D4}">
      <dsp:nvSpPr>
        <dsp:cNvPr id="0" name=""/>
        <dsp:cNvSpPr/>
      </dsp:nvSpPr>
      <dsp:spPr>
        <a:xfrm>
          <a:off x="7763256" y="1664715"/>
          <a:ext cx="201168" cy="17354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41909" dir="5400000" rotWithShape="0">
            <a:srgbClr val="000000">
              <a:alpha val="40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D90DBB3-23E1-4562-83DB-3E6D7631BA14}">
      <dsp:nvSpPr>
        <dsp:cNvPr id="0" name=""/>
        <dsp:cNvSpPr/>
      </dsp:nvSpPr>
      <dsp:spPr>
        <a:xfrm>
          <a:off x="7165207" y="2813694"/>
          <a:ext cx="2139694" cy="1847081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41909" dir="5400000" rotWithShape="0">
            <a:srgbClr val="000000">
              <a:alpha val="40000"/>
            </a:srgbClr>
          </a:outerShdw>
        </a:effectLst>
        <a:sp3d extrusionH="152250" prstMaterial="matte">
          <a:bevelT w="165100" prst="coolSlant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21590" rIns="0" bIns="21590" numCol="1" spcCol="1270" anchor="ctr" anchorCtr="0">
          <a:noAutofit/>
          <a:sp3d extrusionH="28000" prstMaterial="matte"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Strategic Alignment</a:t>
          </a:r>
          <a:endParaRPr lang="en-US" sz="1700" kern="1200" dirty="0"/>
        </a:p>
      </dsp:txBody>
      <dsp:txXfrm>
        <a:off x="7497438" y="3100491"/>
        <a:ext cx="1475232" cy="1273487"/>
      </dsp:txXfrm>
    </dsp:sp>
    <dsp:sp modelId="{5CBB8E85-C842-4777-A074-7A2C3896765A}">
      <dsp:nvSpPr>
        <dsp:cNvPr id="0" name=""/>
        <dsp:cNvSpPr/>
      </dsp:nvSpPr>
      <dsp:spPr>
        <a:xfrm>
          <a:off x="7761427" y="4563009"/>
          <a:ext cx="201168" cy="17354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41909" dir="5400000" rotWithShape="0">
            <a:srgbClr val="000000">
              <a:alpha val="40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7DF6104-E796-463F-8ACA-BBEEFBEA8A24}">
      <dsp:nvSpPr>
        <dsp:cNvPr id="0" name=""/>
        <dsp:cNvSpPr/>
      </dsp:nvSpPr>
      <dsp:spPr>
        <a:xfrm>
          <a:off x="5488796" y="3786018"/>
          <a:ext cx="2139694" cy="1847081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>
          <a:noFill/>
        </a:ln>
        <a:effectLst>
          <a:outerShdw blurRad="50800" dist="41909" dir="5400000" rotWithShape="0">
            <a:srgbClr val="000000">
              <a:alpha val="40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5928230-1440-48BA-93FD-B5E51311F540}">
      <dsp:nvSpPr>
        <dsp:cNvPr id="0" name=""/>
        <dsp:cNvSpPr/>
      </dsp:nvSpPr>
      <dsp:spPr>
        <a:xfrm>
          <a:off x="7441387" y="4726541"/>
          <a:ext cx="201168" cy="17354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41909" dir="5400000" rotWithShape="0">
            <a:srgbClr val="000000">
              <a:alpha val="40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9144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236220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A5B106F6-4E34-4344-BB44-44032F8D0FED}" type="datetimeFigureOut">
              <a:rPr lang="en-US" smtClean="0"/>
              <a:t>2/2/2011</a:t>
            </a:fld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59BE5B-640D-4D3E-A04A-4C48E3EF0D79}" type="slidenum">
              <a:rPr lang="en-US" smtClean="0"/>
              <a:t>‹#›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106F6-4E34-4344-BB44-44032F8D0FED}" type="datetimeFigureOut">
              <a:rPr lang="en-US" smtClean="0"/>
              <a:t>2/2/2011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9BE5B-640D-4D3E-A04A-4C48E3EF0D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267200" y="3429000"/>
            <a:ext cx="6858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106F6-4E34-4344-BB44-44032F8D0FED}" type="datetimeFigureOut">
              <a:rPr lang="en-US" smtClean="0"/>
              <a:t>2/2/2011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9BE5B-640D-4D3E-A04A-4C48E3EF0D79}" type="slidenum">
              <a:rPr lang="en-US" smtClean="0"/>
              <a:t>‹#›</a:t>
            </a:fld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5B106F6-4E34-4344-BB44-44032F8D0FED}" type="datetimeFigureOut">
              <a:rPr lang="en-US" smtClean="0"/>
              <a:t>2/2/2011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859BE5B-640D-4D3E-A04A-4C48E3EF0D79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106F6-4E34-4344-BB44-44032F8D0FED}" type="datetimeFigureOut">
              <a:rPr lang="en-US" smtClean="0"/>
              <a:t>2/2/2011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59BE5B-640D-4D3E-A04A-4C48E3EF0D79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A5B106F6-4E34-4344-BB44-44032F8D0FED}" type="datetimeFigureOut">
              <a:rPr lang="en-US" smtClean="0"/>
              <a:t>2/2/2011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859BE5B-640D-4D3E-A04A-4C48E3EF0D79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A5B106F6-4E34-4344-BB44-44032F8D0FED}" type="datetimeFigureOut">
              <a:rPr lang="en-US" smtClean="0"/>
              <a:t>2/2/2011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859BE5B-640D-4D3E-A04A-4C48E3EF0D79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106F6-4E34-4344-BB44-44032F8D0FED}" type="datetimeFigureOut">
              <a:rPr lang="en-US" smtClean="0"/>
              <a:t>2/2/2011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59BE5B-640D-4D3E-A04A-4C48E3EF0D79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106F6-4E34-4344-BB44-44032F8D0FED}" type="datetimeFigureOut">
              <a:rPr lang="en-US" smtClean="0"/>
              <a:t>2/2/2011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59BE5B-640D-4D3E-A04A-4C48E3EF0D7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A5B106F6-4E34-4344-BB44-44032F8D0FED}" type="datetimeFigureOut">
              <a:rPr lang="en-US" smtClean="0"/>
              <a:t>2/2/2011</a:t>
            </a:fld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859BE5B-640D-4D3E-A04A-4C48E3EF0D79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5" y="273180"/>
            <a:ext cx="3181350" cy="292100"/>
          </a:xfrm>
        </p:spPr>
        <p:txBody>
          <a:bodyPr/>
          <a:lstStyle/>
          <a:p>
            <a:fld id="{A5B106F6-4E34-4344-BB44-44032F8D0FED}" type="datetimeFigureOut">
              <a:rPr lang="en-US" smtClean="0"/>
              <a:t>2/2/2011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fld id="{5859BE5B-640D-4D3E-A04A-4C48E3EF0D79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6486525"/>
            <a:ext cx="6248400" cy="2921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3"/>
            <a:ext cx="9144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fld id="{A5B106F6-4E34-4344-BB44-44032F8D0FED}" type="datetimeFigureOut">
              <a:rPr lang="en-US" smtClean="0"/>
              <a:t>2/2/2011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5859BE5B-640D-4D3E-A04A-4C48E3EF0D79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oit.boisestate.edu/email/files/2011/02/Google-Apps-Charting-the-Course.pdf" TargetMode="External"/><Relationship Id="rId7" Type="http://schemas.openxmlformats.org/officeDocument/2006/relationships/hyperlink" Target="http://www.educause.edu/Resources/ImplementingGoogleAppsforFacul/216957" TargetMode="External"/><Relationship Id="rId2" Type="http://schemas.openxmlformats.org/officeDocument/2006/relationships/hyperlink" Target="http://helpdesk.boisestate.edu/files/gapps_ctc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broncobytes.boisestate.edu/" TargetMode="External"/><Relationship Id="rId5" Type="http://schemas.openxmlformats.org/officeDocument/2006/relationships/hyperlink" Target="http://oit.boisestate.edu/email/" TargetMode="External"/><Relationship Id="rId4" Type="http://schemas.openxmlformats.org/officeDocument/2006/relationships/hyperlink" Target="http://helpdesk.boisestate.edu/email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0" y="762000"/>
            <a:ext cx="5943600" cy="6900156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152400"/>
            <a:ext cx="6400800" cy="16764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Moving faculty and staff to Google </a:t>
            </a:r>
            <a:r>
              <a:rPr lang="en-US" sz="2800" dirty="0"/>
              <a:t>Apps for Education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514600" y="2020824"/>
            <a:ext cx="6400800" cy="40751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Tx/>
              <a:buNone/>
              <a:defRPr sz="2000" b="0" i="0" kern="1200" cap="none" spc="30" baseline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Tx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2pPr>
            <a:lvl3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3pPr>
            <a:lvl4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Tx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4pPr>
            <a:lvl5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Tx/>
              <a:buNone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5pPr>
            <a:lvl6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Mark Fitzgerald</a:t>
            </a:r>
          </a:p>
          <a:p>
            <a:r>
              <a:rPr lang="en-US" dirty="0" smtClean="0"/>
              <a:t>Boise State University</a:t>
            </a:r>
          </a:p>
          <a:p>
            <a:r>
              <a:rPr lang="en-US" dirty="0" smtClean="0"/>
              <a:t>markfitzgerald@boisestate.edu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5487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758216374"/>
              </p:ext>
            </p:extLst>
          </p:nvPr>
        </p:nvGraphicFramePr>
        <p:xfrm>
          <a:off x="228600" y="1828800"/>
          <a:ext cx="8887968" cy="48737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we did 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9369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342900" indent="-342900" algn="l">
              <a:buFont typeface="Arial" pitchFamily="34" charset="0"/>
              <a:buChar char="•"/>
            </a:pPr>
            <a:r>
              <a:rPr lang="en-US" dirty="0" smtClean="0"/>
              <a:t>Visited each user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dirty="0" smtClean="0"/>
              <a:t>Worth the work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dirty="0" smtClean="0"/>
              <a:t>Gave people the chance to ask questions and dispel rumors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we did it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011294346"/>
              </p:ext>
            </p:extLst>
          </p:nvPr>
        </p:nvGraphicFramePr>
        <p:xfrm>
          <a:off x="457200" y="1828800"/>
          <a:ext cx="4041648" cy="3273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32197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342900" indent="-342900" algn="l">
              <a:buFont typeface="Arial" pitchFamily="34" charset="0"/>
              <a:buChar char="•"/>
            </a:pPr>
            <a:r>
              <a:rPr lang="en-US" dirty="0" smtClean="0"/>
              <a:t>Task Specific Videos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dirty="0" smtClean="0"/>
              <a:t>Presentations: Getting to Know Google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dirty="0" smtClean="0"/>
              <a:t>Special Topic Seminars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dirty="0" smtClean="0"/>
              <a:t>Instructor Led Training Classes</a:t>
            </a:r>
          </a:p>
          <a:p>
            <a:pPr marL="342900" indent="-342900" algn="l">
              <a:buFont typeface="Arial" pitchFamily="34" charset="0"/>
              <a:buChar char="•"/>
            </a:pPr>
            <a:endParaRPr lang="en-US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we did it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417811791"/>
              </p:ext>
            </p:extLst>
          </p:nvPr>
        </p:nvGraphicFramePr>
        <p:xfrm>
          <a:off x="457200" y="1828800"/>
          <a:ext cx="4041648" cy="3273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34415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342900" indent="-342900" algn="l">
              <a:buFont typeface="Arial" pitchFamily="34" charset="0"/>
              <a:buChar char="•"/>
            </a:pPr>
            <a:r>
              <a:rPr lang="en-US" dirty="0" smtClean="0"/>
              <a:t>1 Way Communications: Emails, Website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dirty="0" smtClean="0"/>
              <a:t>Invigoration of our Blog, </a:t>
            </a:r>
            <a:r>
              <a:rPr lang="en-US" dirty="0" err="1" smtClean="0"/>
              <a:t>BroncoBytes</a:t>
            </a:r>
            <a:r>
              <a:rPr lang="en-US" dirty="0" smtClean="0"/>
              <a:t>, as  a two way communication tool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dirty="0" smtClean="0"/>
              <a:t>Pre-migration </a:t>
            </a:r>
            <a:r>
              <a:rPr lang="en-US" dirty="0"/>
              <a:t>Preparation Meetings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dirty="0"/>
              <a:t>Post Migration Q&amp;A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dirty="0" smtClean="0"/>
              <a:t>Emails to every manager/department chair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we did it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417471834"/>
              </p:ext>
            </p:extLst>
          </p:nvPr>
        </p:nvGraphicFramePr>
        <p:xfrm>
          <a:off x="457200" y="1828800"/>
          <a:ext cx="4041648" cy="3273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50655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3065245186"/>
              </p:ext>
            </p:extLst>
          </p:nvPr>
        </p:nvGraphicFramePr>
        <p:xfrm>
          <a:off x="-76200" y="815406"/>
          <a:ext cx="9144000" cy="63473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we learned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2593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Change is never easy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You are never going to please everyone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The issue is not about technology; it is about people and process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Should have communicated our strategic alignment much earlier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It is not about the cost savings, it is about matching technology with the need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Don’t just say you know business process, show you understand it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we learned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5164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Google Apps is not email – it is a collaboration platform</a:t>
            </a:r>
          </a:p>
          <a:p>
            <a:endParaRPr lang="en-US" dirty="0"/>
          </a:p>
          <a:p>
            <a:r>
              <a:rPr lang="en-US" dirty="0" smtClean="0"/>
              <a:t>Documents</a:t>
            </a:r>
          </a:p>
          <a:p>
            <a:r>
              <a:rPr lang="en-US" dirty="0" smtClean="0"/>
              <a:t>Forms</a:t>
            </a:r>
          </a:p>
          <a:p>
            <a:r>
              <a:rPr lang="en-US" dirty="0" smtClean="0"/>
              <a:t>Sites</a:t>
            </a:r>
          </a:p>
          <a:p>
            <a:r>
              <a:rPr lang="en-US" dirty="0" smtClean="0"/>
              <a:t>Blogs</a:t>
            </a:r>
          </a:p>
          <a:p>
            <a:r>
              <a:rPr lang="en-US" dirty="0" smtClean="0"/>
              <a:t>Mail</a:t>
            </a:r>
          </a:p>
          <a:p>
            <a:r>
              <a:rPr lang="en-US" dirty="0" smtClean="0"/>
              <a:t>Calendaring</a:t>
            </a:r>
          </a:p>
          <a:p>
            <a:r>
              <a:rPr lang="en-US" dirty="0" smtClean="0"/>
              <a:t>Tasks</a:t>
            </a:r>
          </a:p>
          <a:p>
            <a:r>
              <a:rPr lang="en-US" dirty="0" smtClean="0"/>
              <a:t>Contacts</a:t>
            </a:r>
          </a:p>
          <a:p>
            <a:r>
              <a:rPr lang="en-US" dirty="0" smtClean="0"/>
              <a:t>Instant Messaging</a:t>
            </a:r>
          </a:p>
          <a:p>
            <a:r>
              <a:rPr lang="en-US" dirty="0" smtClean="0"/>
              <a:t>Voice and Video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Google is different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9475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It is a challenge to have features change on a daily or weekly basis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You have to search out information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To fully embrace you have to learn to think differently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(EG labels instead of folders)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Google is different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8567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342900" indent="-342900">
              <a:buFont typeface="Arial" pitchFamily="34" charset="0"/>
              <a:buChar char="•"/>
            </a:pPr>
            <a:r>
              <a:rPr lang="en-US" dirty="0"/>
              <a:t>Learn to share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/>
              <a:t>Learn to trust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/>
              <a:t>Learn new ways to work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/>
              <a:t>Learn to work </a:t>
            </a:r>
            <a:r>
              <a:rPr lang="en-US" dirty="0" smtClean="0"/>
              <a:t>together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Google is different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1495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Absolutely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Would we do it again?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2590800"/>
            <a:ext cx="2381250" cy="284797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076754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8530" y="2020888"/>
            <a:ext cx="5706940" cy="407511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 Boise state University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5501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205425592"/>
              </p:ext>
            </p:extLst>
          </p:nvPr>
        </p:nvGraphicFramePr>
        <p:xfrm>
          <a:off x="457200" y="2020824"/>
          <a:ext cx="8229600" cy="4075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2618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Strategic Alignment: </a:t>
            </a:r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oit.boisestate.edu/email/files/2011/02/Google-Apps-Charting-the-Course.pdf</a:t>
            </a:r>
            <a:endParaRPr lang="en-US" dirty="0" smtClean="0"/>
          </a:p>
          <a:p>
            <a:r>
              <a:rPr lang="en-US" dirty="0" smtClean="0">
                <a:hlinkClick r:id="rId4"/>
              </a:rPr>
              <a:t>Documentation</a:t>
            </a:r>
            <a:r>
              <a:rPr lang="en-US" dirty="0" smtClean="0">
                <a:hlinkClick r:id="rId4"/>
              </a:rPr>
              <a:t>: </a:t>
            </a:r>
            <a:r>
              <a:rPr lang="en-US" dirty="0">
                <a:hlinkClick r:id="rId5"/>
              </a:rPr>
              <a:t>http://oit.boisestate.edu/email</a:t>
            </a:r>
            <a:r>
              <a:rPr lang="en-US" dirty="0" smtClean="0">
                <a:hlinkClick r:id="rId5"/>
              </a:rPr>
              <a:t>/</a:t>
            </a:r>
            <a:endParaRPr lang="en-US" dirty="0" smtClean="0"/>
          </a:p>
          <a:p>
            <a:r>
              <a:rPr lang="en-US" dirty="0" smtClean="0">
                <a:hlinkClick r:id="rId6"/>
              </a:rPr>
              <a:t>Our Blog: http://broncobytes.boisestate.edu</a:t>
            </a:r>
            <a:r>
              <a:rPr lang="en-US" dirty="0" smtClean="0"/>
              <a:t> </a:t>
            </a:r>
          </a:p>
          <a:p>
            <a:r>
              <a:rPr lang="en-US" dirty="0" smtClean="0">
                <a:hlinkClick r:id="rId7"/>
              </a:rPr>
              <a:t>ECAR Study: www.educause.edu/Resources/ImplementingGoogleAppsforFacul/216957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5869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The choice</a:t>
            </a:r>
          </a:p>
          <a:p>
            <a:r>
              <a:rPr lang="en-US" dirty="0"/>
              <a:t>Why we did not make the move</a:t>
            </a:r>
          </a:p>
          <a:p>
            <a:r>
              <a:rPr lang="en-US" dirty="0" smtClean="0"/>
              <a:t>Why we did move</a:t>
            </a:r>
          </a:p>
          <a:p>
            <a:r>
              <a:rPr lang="en-US" dirty="0" smtClean="0"/>
              <a:t>How we did the move</a:t>
            </a:r>
          </a:p>
          <a:p>
            <a:r>
              <a:rPr lang="en-US" dirty="0" smtClean="0"/>
              <a:t>What we learned from the move</a:t>
            </a:r>
          </a:p>
          <a:p>
            <a:r>
              <a:rPr lang="en-US" dirty="0" smtClean="0"/>
              <a:t>How Google is different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Agenda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6575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039" r="6584"/>
          <a:stretch/>
        </p:blipFill>
        <p:spPr>
          <a:xfrm>
            <a:off x="2971800" y="3302000"/>
            <a:ext cx="3080659" cy="35560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choice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29" y="2055564"/>
            <a:ext cx="2209800" cy="21633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1676400"/>
            <a:ext cx="2921661" cy="2921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457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153150" y="5181600"/>
            <a:ext cx="2133600" cy="950976"/>
          </a:xfrm>
        </p:spPr>
        <p:txBody>
          <a:bodyPr/>
          <a:lstStyle/>
          <a:p>
            <a:r>
              <a:rPr lang="en-US" dirty="0" smtClean="0"/>
              <a:t>To say we are in the cloud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we didn’t do it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2057400"/>
            <a:ext cx="2857500" cy="28575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362200"/>
            <a:ext cx="4857750" cy="20669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isometricOffAxis2Right">
              <a:rot lat="1080000" lon="19800000" rev="0"/>
            </a:camera>
            <a:lightRig rig="threePt" dir="t"/>
          </a:scene3d>
          <a:sp3d contourW="6350" prstMaterial="matte">
            <a:bevelT w="6350" h="101600"/>
            <a:contourClr>
              <a:srgbClr val="969696"/>
            </a:contourClr>
          </a:sp3d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1676400" y="4914900"/>
            <a:ext cx="2133600" cy="9509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Tx/>
              <a:buNone/>
              <a:defRPr sz="2000" b="0" i="0" kern="1200" cap="none" spc="30" baseline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Tx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2pPr>
            <a:lvl3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3pPr>
            <a:lvl4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Tx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4pPr>
            <a:lvl5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Tx/>
              <a:buNone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5pPr>
            <a:lvl6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To Save Money!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0916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we did it</a:t>
            </a:r>
            <a:endParaRPr lang="en-US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248381734"/>
              </p:ext>
            </p:extLst>
          </p:nvPr>
        </p:nvGraphicFramePr>
        <p:xfrm>
          <a:off x="228600" y="1828800"/>
          <a:ext cx="888712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28570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342900" indent="-342900" algn="l">
              <a:buFont typeface="Arial" pitchFamily="34" charset="0"/>
              <a:buChar char="•"/>
            </a:pPr>
            <a:r>
              <a:rPr lang="en-US" dirty="0" smtClean="0"/>
              <a:t>Responsive to customer feedback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dirty="0"/>
              <a:t>Platform Independence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dirty="0" smtClean="0"/>
              <a:t>Make a difference in the classroom and research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dirty="0" smtClean="0"/>
              <a:t>Align technology with the destination of the University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we did it</a:t>
            </a:r>
            <a:endParaRPr lang="en-US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946357688"/>
              </p:ext>
            </p:extLst>
          </p:nvPr>
        </p:nvGraphicFramePr>
        <p:xfrm>
          <a:off x="457200" y="1828800"/>
          <a:ext cx="4041648" cy="3273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65956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pPr marL="457200" lvl="0" indent="-457200" algn="l">
              <a:buFont typeface="Arial" pitchFamily="34" charset="0"/>
              <a:buChar char="•"/>
            </a:pPr>
            <a:r>
              <a:rPr lang="en-US" dirty="0"/>
              <a:t>Do we trust our limited network and system engineering resources to protect our data better than the security staff and resources available to Google?</a:t>
            </a:r>
          </a:p>
          <a:p>
            <a:pPr marL="457200" lvl="0" indent="-457200" algn="l">
              <a:buFont typeface="Arial" pitchFamily="34" charset="0"/>
              <a:buChar char="•"/>
            </a:pPr>
            <a:r>
              <a:rPr lang="en-US" dirty="0" smtClean="0"/>
              <a:t>Do </a:t>
            </a:r>
            <a:r>
              <a:rPr lang="en-US" dirty="0"/>
              <a:t>we still own the data?</a:t>
            </a:r>
          </a:p>
          <a:p>
            <a:pPr marL="457200" lvl="0" indent="-457200" algn="l">
              <a:buFont typeface="Arial" pitchFamily="34" charset="0"/>
              <a:buChar char="•"/>
            </a:pPr>
            <a:r>
              <a:rPr lang="en-US" dirty="0" smtClean="0"/>
              <a:t>Will </a:t>
            </a:r>
            <a:r>
              <a:rPr lang="en-US" dirty="0"/>
              <a:t>our data be used in ways that we, as owners of the data, do not approve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we did it</a:t>
            </a:r>
            <a:endParaRPr lang="en-US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827125154"/>
              </p:ext>
            </p:extLst>
          </p:nvPr>
        </p:nvGraphicFramePr>
        <p:xfrm>
          <a:off x="457200" y="1828800"/>
          <a:ext cx="4038600" cy="3276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357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342900" indent="-342900" algn="l">
              <a:buFont typeface="Arial" pitchFamily="34" charset="0"/>
              <a:buChar char="•"/>
            </a:pPr>
            <a:r>
              <a:rPr lang="en-US" dirty="0" smtClean="0"/>
              <a:t>Free up system engineers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dirty="0" smtClean="0"/>
              <a:t>Reduce calls to the help desk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dirty="0" smtClean="0"/>
              <a:t>Few training classes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dirty="0" smtClean="0"/>
              <a:t>More intuitive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dirty="0" smtClean="0"/>
              <a:t>Less to install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we did it</a:t>
            </a:r>
            <a:endParaRPr lang="en-US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895552616"/>
              </p:ext>
            </p:extLst>
          </p:nvPr>
        </p:nvGraphicFramePr>
        <p:xfrm>
          <a:off x="457200" y="1828800"/>
          <a:ext cx="4038600" cy="3273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357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ackTie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Tie</Template>
  <TotalTime>1740</TotalTime>
  <Words>468</Words>
  <Application>Microsoft Office PowerPoint</Application>
  <PresentationFormat>On-screen Show (4:3)</PresentationFormat>
  <Paragraphs>106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BlackTie</vt:lpstr>
      <vt:lpstr>Moving faculty and staff to Google Apps for Education</vt:lpstr>
      <vt:lpstr>About Boise state University</vt:lpstr>
      <vt:lpstr>Our Agenda</vt:lpstr>
      <vt:lpstr>The choice</vt:lpstr>
      <vt:lpstr>Why we didn’t do it</vt:lpstr>
      <vt:lpstr>Why we did it</vt:lpstr>
      <vt:lpstr>Why we did it</vt:lpstr>
      <vt:lpstr>Why we did it</vt:lpstr>
      <vt:lpstr>Why we did it</vt:lpstr>
      <vt:lpstr>How we did it</vt:lpstr>
      <vt:lpstr>How we did it</vt:lpstr>
      <vt:lpstr>How we did it</vt:lpstr>
      <vt:lpstr>How we did it</vt:lpstr>
      <vt:lpstr>What we learned</vt:lpstr>
      <vt:lpstr>What we learned</vt:lpstr>
      <vt:lpstr>Google is different</vt:lpstr>
      <vt:lpstr>Google is different</vt:lpstr>
      <vt:lpstr>Google is different</vt:lpstr>
      <vt:lpstr>Would we do it again?</vt:lpstr>
      <vt:lpstr>Questions</vt:lpstr>
      <vt:lpstr>Resources</vt:lpstr>
    </vt:vector>
  </TitlesOfParts>
  <Company>Boise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Google Apps for Education</dc:title>
  <dc:creator>Mark Fitzgerald</dc:creator>
  <cp:lastModifiedBy>Mark Fitzgerald</cp:lastModifiedBy>
  <cp:revision>20</cp:revision>
  <dcterms:created xsi:type="dcterms:W3CDTF">2010-12-23T17:43:10Z</dcterms:created>
  <dcterms:modified xsi:type="dcterms:W3CDTF">2011-02-02T21:06:50Z</dcterms:modified>
</cp:coreProperties>
</file>