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934" autoAdjust="0"/>
  </p:normalViewPr>
  <p:slideViewPr>
    <p:cSldViewPr>
      <p:cViewPr varScale="1">
        <p:scale>
          <a:sx n="74" d="100"/>
          <a:sy n="74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D1408-79FF-4D25-8F0B-5A2298971D01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EF381-CC59-41F2-B45D-3382A12E1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you can do!</a:t>
            </a:r>
            <a:r>
              <a:rPr lang="en-US" baseline="0" dirty="0" smtClean="0"/>
              <a:t>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Extremely easy to set up and edit.  5 to 10 minutes.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Can have multiple administrators, one person is not left with primary responsibility.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Can spotlight related organizations, i.e. we spotlight other campus organizations.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Great place to post staff and organization photos, videos, and other multi-media items.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Does not require much technical/computer knowledge.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Once you hit 25 followers can create a custom URL.  Easier to refer people to your page, post on websites, email, business cards, etc.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EF381-CC59-41F2-B45D-3382A12E17D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</a:t>
            </a:r>
            <a:r>
              <a:rPr lang="en-US" baseline="0" dirty="0" smtClean="0"/>
              <a:t> useful? 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See what people think of your organization.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Quickly respond to feedback.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Can instantly update organizational information and </a:t>
            </a:r>
            <a:r>
              <a:rPr lang="en-US" baseline="0" dirty="0" err="1" smtClean="0"/>
              <a:t>Facebook</a:t>
            </a:r>
            <a:r>
              <a:rPr lang="en-US" baseline="0" dirty="0" smtClean="0"/>
              <a:t> takes care of letting everyone know that you have updated information (hours, closings, special events, etc.”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Ability to send out event notices and remind “fans” that something is going on. </a:t>
            </a:r>
          </a:p>
          <a:p>
            <a:pPr marL="228600" indent="-228600">
              <a:buNone/>
            </a:pPr>
            <a:endParaRPr lang="en-US" baseline="0" dirty="0" smtClean="0"/>
          </a:p>
          <a:p>
            <a:pPr marL="22860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EF381-CC59-41F2-B45D-3382A12E17D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</a:t>
            </a:r>
            <a:r>
              <a:rPr lang="en-US" baseline="0" dirty="0" smtClean="0"/>
              <a:t> Insights:</a:t>
            </a:r>
          </a:p>
          <a:p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Who, What, When, Where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See Daily interaction</a:t>
            </a:r>
            <a:br>
              <a:rPr lang="en-US" baseline="0" dirty="0" smtClean="0"/>
            </a:br>
            <a:r>
              <a:rPr lang="en-US" baseline="0" dirty="0" smtClean="0"/>
              <a:t>Daily Likes, Daily Comments, Monthly Active Users, Post Views (# of times people (fans and non) have viewed a “story” posted by your page)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User Demographics (including pirates)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EF381-CC59-41F2-B45D-3382A12E17D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Disadvantages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Are they paying attention, overloading “fans” , are you lost in the clutter (newsfeed)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Balancing Updates (over or under Updating news feed)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Maintaining page, need to have people willing to stay on top of page edits/stories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Having a presence but not maintaining or doing anything with it</a:t>
            </a:r>
            <a:r>
              <a:rPr lang="en-US" baseline="0" smtClean="0"/>
              <a:t>, stagnation.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In order to have interactivity, must allow posting by fans which can have drawbacks (</a:t>
            </a:r>
            <a:r>
              <a:rPr lang="en-US" baseline="0" dirty="0" err="1" smtClean="0"/>
              <a:t>Janda</a:t>
            </a:r>
            <a:r>
              <a:rPr lang="en-US" baseline="0" dirty="0" smtClean="0"/>
              <a:t>, ex). Can “block” people, organizations, problem posters. Does need relatively regular monitoring.</a:t>
            </a:r>
          </a:p>
          <a:p>
            <a:pPr marL="228600" indent="-228600">
              <a:buAutoNum type="arabicPeriod"/>
            </a:pPr>
            <a:r>
              <a:rPr lang="en-US" baseline="0" dirty="0" err="1" smtClean="0"/>
              <a:t>Facebook</a:t>
            </a:r>
            <a:r>
              <a:rPr lang="en-US" baseline="0" dirty="0" smtClean="0"/>
              <a:t> “Advertising”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EF381-CC59-41F2-B45D-3382A12E17D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D18-8CD8-4609-AB05-187A44B08D8B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648963C-9B00-4F3C-887A-2350BF2362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D18-8CD8-4609-AB05-187A44B08D8B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963C-9B00-4F3C-887A-2350BF236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D18-8CD8-4609-AB05-187A44B08D8B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963C-9B00-4F3C-887A-2350BF236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D18-8CD8-4609-AB05-187A44B08D8B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963C-9B00-4F3C-887A-2350BF2362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D18-8CD8-4609-AB05-187A44B08D8B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648963C-9B00-4F3C-887A-2350BF236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D18-8CD8-4609-AB05-187A44B08D8B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963C-9B00-4F3C-887A-2350BF2362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D18-8CD8-4609-AB05-187A44B08D8B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963C-9B00-4F3C-887A-2350BF2362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D18-8CD8-4609-AB05-187A44B08D8B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963C-9B00-4F3C-887A-2350BF236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D18-8CD8-4609-AB05-187A44B08D8B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963C-9B00-4F3C-887A-2350BF236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D18-8CD8-4609-AB05-187A44B08D8B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963C-9B00-4F3C-887A-2350BF2362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0ED18-8CD8-4609-AB05-187A44B08D8B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648963C-9B00-4F3C-887A-2350BF2362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90ED18-8CD8-4609-AB05-187A44B08D8B}" type="datetimeFigureOut">
              <a:rPr lang="en-US" smtClean="0"/>
              <a:pPr/>
              <a:t>2/16/2011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648963C-9B00-4F3C-887A-2350BF236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arah_Northam@tamu-commerce.edu" TargetMode="External"/><Relationship Id="rId2" Type="http://schemas.openxmlformats.org/officeDocument/2006/relationships/hyperlink" Target="mailto:Adam_Northam@tamu-commerce.edu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facebook.com/TAMUCLibraries" TargetMode="External"/><Relationship Id="rId4" Type="http://schemas.openxmlformats.org/officeDocument/2006/relationships/hyperlink" Target="http://www.facebook.com/tamuc.lib.digit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Using </a:t>
            </a:r>
            <a:r>
              <a:rPr lang="en-US" sz="6000" dirty="0" err="1" smtClean="0"/>
              <a:t>Facebook</a:t>
            </a:r>
            <a:r>
              <a:rPr lang="en-US" sz="6000" dirty="0" smtClean="0"/>
              <a:t> to Promote Your Organization</a:t>
            </a:r>
            <a:endParaRPr lang="en-US" sz="6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LIKE THIS!</a:t>
            </a:r>
            <a:endParaRPr lang="en-US" sz="96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6019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28600"/>
            <a:ext cx="10144125" cy="800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loud 9"/>
          <p:cNvSpPr/>
          <p:nvPr/>
        </p:nvSpPr>
        <p:spPr>
          <a:xfrm rot="21352783">
            <a:off x="1247638" y="2636255"/>
            <a:ext cx="1295400" cy="83820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See who “likes” you! </a:t>
            </a:r>
          </a:p>
        </p:txBody>
      </p:sp>
      <p:sp>
        <p:nvSpPr>
          <p:cNvPr id="11" name="Cloud 10"/>
          <p:cNvSpPr/>
          <p:nvPr/>
        </p:nvSpPr>
        <p:spPr>
          <a:xfrm rot="20314755">
            <a:off x="-110414" y="5275812"/>
            <a:ext cx="1828800" cy="1292889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Link back to related organizations! </a:t>
            </a:r>
          </a:p>
        </p:txBody>
      </p:sp>
      <p:sp>
        <p:nvSpPr>
          <p:cNvPr id="13" name="Cloud 12"/>
          <p:cNvSpPr/>
          <p:nvPr/>
        </p:nvSpPr>
        <p:spPr>
          <a:xfrm rot="21222005">
            <a:off x="7520609" y="1468719"/>
            <a:ext cx="1828800" cy="106680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Can have multiple administrators</a:t>
            </a:r>
          </a:p>
        </p:txBody>
      </p:sp>
      <p:sp>
        <p:nvSpPr>
          <p:cNvPr id="17" name="Cloud 16"/>
          <p:cNvSpPr/>
          <p:nvPr/>
        </p:nvSpPr>
        <p:spPr>
          <a:xfrm rot="20627290">
            <a:off x="4364513" y="502617"/>
            <a:ext cx="990600" cy="83820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Simple to edit.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582275" cy="8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loud 2"/>
          <p:cNvSpPr/>
          <p:nvPr/>
        </p:nvSpPr>
        <p:spPr>
          <a:xfrm rot="20752296">
            <a:off x="1674927" y="4712519"/>
            <a:ext cx="1621346" cy="190500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Instant feedback from followers!</a:t>
            </a:r>
          </a:p>
        </p:txBody>
      </p:sp>
      <p:sp>
        <p:nvSpPr>
          <p:cNvPr id="4" name="Cloud 3"/>
          <p:cNvSpPr/>
          <p:nvPr/>
        </p:nvSpPr>
        <p:spPr>
          <a:xfrm rot="21309507">
            <a:off x="1852666" y="1172056"/>
            <a:ext cx="1752600" cy="167640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Keep followers updated! </a:t>
            </a:r>
          </a:p>
        </p:txBody>
      </p:sp>
      <p:sp>
        <p:nvSpPr>
          <p:cNvPr id="5" name="Cloud 4"/>
          <p:cNvSpPr/>
          <p:nvPr/>
        </p:nvSpPr>
        <p:spPr>
          <a:xfrm>
            <a:off x="6705600" y="4038600"/>
            <a:ext cx="1752600" cy="121920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Respond directly to feedback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a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2603"/>
            <a:ext cx="9067800" cy="669539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11906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loud 3"/>
          <p:cNvSpPr/>
          <p:nvPr/>
        </p:nvSpPr>
        <p:spPr>
          <a:xfrm>
            <a:off x="5943600" y="0"/>
            <a:ext cx="1371600" cy="114300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Insights is a built-in Stat Tool</a:t>
            </a:r>
          </a:p>
        </p:txBody>
      </p:sp>
      <p:sp>
        <p:nvSpPr>
          <p:cNvPr id="5" name="Cloud 4"/>
          <p:cNvSpPr/>
          <p:nvPr/>
        </p:nvSpPr>
        <p:spPr>
          <a:xfrm rot="21114884">
            <a:off x="-188793" y="3242286"/>
            <a:ext cx="1804790" cy="1777177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See your demographics: Who &amp; Where</a:t>
            </a:r>
          </a:p>
        </p:txBody>
      </p:sp>
      <p:sp>
        <p:nvSpPr>
          <p:cNvPr id="6" name="Cloud 5"/>
          <p:cNvSpPr/>
          <p:nvPr/>
        </p:nvSpPr>
        <p:spPr>
          <a:xfrm>
            <a:off x="3124200" y="1905000"/>
            <a:ext cx="2133600" cy="1295400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Track daily interactions, including comments and “likes”.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971800"/>
            <a:ext cx="16764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loud 7"/>
          <p:cNvSpPr/>
          <p:nvPr/>
        </p:nvSpPr>
        <p:spPr>
          <a:xfrm rot="20810840">
            <a:off x="7259050" y="4725758"/>
            <a:ext cx="1468486" cy="1015283"/>
          </a:xfrm>
          <a:prstGeom prst="cloud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See who’s referring you!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76200"/>
            <a:ext cx="8763000" cy="65436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Explosion 2 2"/>
          <p:cNvSpPr/>
          <p:nvPr/>
        </p:nvSpPr>
        <p:spPr>
          <a:xfrm>
            <a:off x="4953000" y="5181600"/>
            <a:ext cx="2514600" cy="1981200"/>
          </a:xfrm>
          <a:prstGeom prst="irregularSeal2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Facebook’s</a:t>
            </a:r>
            <a:endParaRPr lang="en-US" sz="1200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“Advertising”</a:t>
            </a:r>
          </a:p>
        </p:txBody>
      </p:sp>
      <p:sp>
        <p:nvSpPr>
          <p:cNvPr id="4" name="Explosion 2 3"/>
          <p:cNvSpPr/>
          <p:nvPr/>
        </p:nvSpPr>
        <p:spPr>
          <a:xfrm rot="20894266">
            <a:off x="997279" y="1459959"/>
            <a:ext cx="1530793" cy="1329573"/>
          </a:xfrm>
          <a:prstGeom prst="irregularSeal2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Are “fans” seeing you? </a:t>
            </a:r>
          </a:p>
        </p:txBody>
      </p:sp>
      <p:sp>
        <p:nvSpPr>
          <p:cNvPr id="5" name="Explosion 2 4"/>
          <p:cNvSpPr/>
          <p:nvPr/>
        </p:nvSpPr>
        <p:spPr>
          <a:xfrm>
            <a:off x="4419600" y="3429000"/>
            <a:ext cx="1981200" cy="1066800"/>
          </a:xfrm>
          <a:prstGeom prst="irregularSeal2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Balancing “Updates”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2667000"/>
            <a:ext cx="762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2743200"/>
            <a:ext cx="762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Thanks!</a:t>
            </a:r>
            <a:endParaRPr lang="en-US" sz="8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2547938"/>
            <a:ext cx="8610600" cy="3548062"/>
          </a:xfrm>
        </p:spPr>
        <p:txBody>
          <a:bodyPr/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Contact us: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Adam C. Northam				Sarah H. Northam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Digital Collections Librarian			Business Reference Librarian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Texas A&amp;M University-Commerce		Texas A&amp;M University-Commerce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  <a:hlinkClick r:id="rId2"/>
              </a:rPr>
              <a:t>Adam_Northam@tamu-commerce.edu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1600" dirty="0" smtClean="0">
                <a:latin typeface="Arial" pitchFamily="34" charset="0"/>
                <a:cs typeface="Arial" pitchFamily="34" charset="0"/>
                <a:hlinkClick r:id="rId3"/>
              </a:rPr>
              <a:t>Sarah_Northam@tamu-commerce.edu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u="sng" dirty="0" smtClean="0">
                <a:latin typeface="Arial" pitchFamily="34" charset="0"/>
                <a:cs typeface="Arial" pitchFamily="34" charset="0"/>
                <a:hlinkClick r:id="rId4"/>
              </a:rPr>
              <a:t>http://www.facebook.com/tamuc.lib.digital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sz="1400" dirty="0" smtClean="0">
                <a:latin typeface="Arial" pitchFamily="34" charset="0"/>
                <a:cs typeface="Arial" pitchFamily="34" charset="0"/>
                <a:hlinkClick r:id="rId5"/>
              </a:rPr>
              <a:t>http://www.facebook.com/TAMUCLibraries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en-US" sz="1400" u="sng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LIKE THIS!&amp;quot;&quot;/&gt;&lt;property id=&quot;20307&quot; value=&quot;256&quot;/&gt;&lt;/object&gt;&lt;object type=&quot;3&quot; unique_id=&quot;10026&quot;&gt;&lt;property id=&quot;20148&quot; value=&quot;5&quot;/&gt;&lt;property id=&quot;20300&quot; value=&quot;Slide 2&quot;/&gt;&lt;property id=&quot;20307&quot; value=&quot;257&quot;/&gt;&lt;/object&gt;&lt;object type=&quot;3&quot; unique_id=&quot;10047&quot;&gt;&lt;property id=&quot;20148&quot; value=&quot;5&quot;/&gt;&lt;property id=&quot;20300&quot; value=&quot;Slide 3&quot;/&gt;&lt;property id=&quot;20307&quot; value=&quot;258&quot;/&gt;&lt;/object&gt;&lt;object type=&quot;3&quot; unique_id=&quot;10048&quot;&gt;&lt;property id=&quot;20148&quot; value=&quot;5&quot;/&gt;&lt;property id=&quot;20300&quot; value=&quot;Slide 4&quot;/&gt;&lt;property id=&quot;20307&quot; value=&quot;259&quot;/&gt;&lt;/object&gt;&lt;object type=&quot;3&quot; unique_id=&quot;10061&quot;&gt;&lt;property id=&quot;20148&quot; value=&quot;5&quot;/&gt;&lt;property id=&quot;20300&quot; value=&quot;Slide 5&quot;/&gt;&lt;property id=&quot;20307&quot; value=&quot;260&quot;/&gt;&lt;/object&gt;&lt;object type=&quot;3&quot; unique_id=&quot;10090&quot;&gt;&lt;property id=&quot;20148&quot; value=&quot;5&quot;/&gt;&lt;property id=&quot;20300&quot; value=&quot;Slide 6 - &amp;quot;Thanks!&amp;quot;&quot;/&gt;&lt;property id=&quot;20307&quot; value=&quot;261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oncourse">
      <a:dk1>
        <a:sysClr val="windowText" lastClr="133D6A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>
        <a:solidFill>
          <a:schemeClr val="bg2"/>
        </a:solidFill>
      </a:spPr>
      <a:bodyPr rtlCol="0" anchor="ctr"/>
      <a:lstStyle>
        <a:defPPr algn="ctr">
          <a:defRPr dirty="0" smtClean="0">
            <a:solidFill>
              <a:schemeClr val="accent4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133D6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194</TotalTime>
  <Words>372</Words>
  <Application>Microsoft Office PowerPoint</Application>
  <PresentationFormat>On-screen Show (4:3)</PresentationFormat>
  <Paragraphs>54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LIKE THIS!</vt:lpstr>
      <vt:lpstr>Slide 2</vt:lpstr>
      <vt:lpstr>Slide 3</vt:lpstr>
      <vt:lpstr>Slide 4</vt:lpstr>
      <vt:lpstr>Slide 5</vt:lpstr>
      <vt:lpstr>Thanks!</vt:lpstr>
    </vt:vector>
  </TitlesOfParts>
  <Company>Texas A&amp;M - Commerce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northamsarah</dc:creator>
  <cp:lastModifiedBy>Adam Northam</cp:lastModifiedBy>
  <cp:revision>28</cp:revision>
  <dcterms:created xsi:type="dcterms:W3CDTF">2011-02-14T20:10:05Z</dcterms:created>
  <dcterms:modified xsi:type="dcterms:W3CDTF">2011-02-16T17:50:19Z</dcterms:modified>
</cp:coreProperties>
</file>