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1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71" r:id="rId9"/>
    <p:sldId id="272" r:id="rId10"/>
    <p:sldId id="262" r:id="rId11"/>
    <p:sldId id="263" r:id="rId12"/>
    <p:sldId id="265" r:id="rId13"/>
    <p:sldId id="269" r:id="rId14"/>
    <p:sldId id="26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233D26B-DFC2-4248-8ED0-AD3E108CBDD7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694C003-38E8-486A-9BFD-47E55D87241C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059EAA3-934B-41DB-B3B1-806F4BE5CC37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F97F932-D99A-4087-BFB1-EA42FAFC8D2C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9C96367-2F2B-4F6E-ACF4-15FA13738E10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FB3498D-21C7-408B-8EF5-5B55DEF0BFD5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4DB246E-8FD1-42FF-94A4-E4133095C37A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A93939D4-B818-4372-B1EE-7CB6D5BBC74A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F35E438-4D0D-4834-B658-A90420491D98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6F8ADFA-7142-4015-85E6-1712F15FA709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4A581E0-D653-4D78-A48F-41D80498BC7E}" type="datetime1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B3AFFF1-9C47-49F0-AE12-AF188F3F4E82}" type="datetime1">
              <a:rPr lang="en-US" smtClean="0"/>
              <a:pPr/>
              <a:t>2/20/12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ep.arizona.edu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ineinitiatives.oia.arizona.edu/content/welcom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mprogram.org/" TargetMode="Externa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io.osu.edu/grants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osu.edu/I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osu.edu/impactblog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-900000">
            <a:off x="672078" y="3991625"/>
            <a:ext cx="5985159" cy="16061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Ideas Labs: Breaking Down the Silos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-900000">
            <a:off x="2394413" y="5607071"/>
            <a:ext cx="4655297" cy="1128495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Melody Buckner, MS</a:t>
            </a:r>
            <a:br>
              <a:rPr lang="en-US" sz="2400" dirty="0" smtClean="0"/>
            </a:br>
            <a:r>
              <a:rPr lang="en-US" sz="2400" dirty="0" smtClean="0"/>
              <a:t>University of Arizona</a:t>
            </a:r>
          </a:p>
          <a:p>
            <a:r>
              <a:rPr lang="en-US" sz="2400" dirty="0" smtClean="0"/>
              <a:t>Robert Griffiths, PhD</a:t>
            </a:r>
            <a:br>
              <a:rPr lang="en-US" sz="2400" dirty="0" smtClean="0"/>
            </a:br>
            <a:r>
              <a:rPr lang="en-US" sz="2400" dirty="0" smtClean="0"/>
              <a:t>Ohio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425">
            <a:off x="936318" y="703226"/>
            <a:ext cx="2272104" cy="25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5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of Arizona</a:t>
            </a:r>
            <a:br>
              <a:rPr lang="en-US" dirty="0" smtClean="0"/>
            </a:br>
            <a:r>
              <a:rPr lang="en-US" sz="2400" dirty="0" smtClean="0"/>
              <a:t>Online Initiative Grants and </a:t>
            </a:r>
            <a:br>
              <a:rPr lang="en-US" sz="2400" dirty="0" smtClean="0"/>
            </a:br>
            <a:r>
              <a:rPr lang="en-US" sz="2400" dirty="0" smtClean="0"/>
              <a:t>Online Education Project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31980" y="959716"/>
            <a:ext cx="4658735" cy="5077623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2010 – 2011 Online Initiative Grants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13 programs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60+ faculty/graduate students</a:t>
            </a:r>
          </a:p>
          <a:p>
            <a:pPr lvl="1">
              <a:buFont typeface="Arial"/>
              <a:buChar char="•"/>
            </a:pPr>
            <a:r>
              <a:rPr lang="en-US" dirty="0">
                <a:hlinkClick r:id="rId2"/>
              </a:rPr>
              <a:t>http://onlineinitiatives.oia.arizona.edu/content/</a:t>
            </a:r>
            <a:r>
              <a:rPr lang="en-US" dirty="0" smtClean="0">
                <a:hlinkClick r:id="rId2"/>
              </a:rPr>
              <a:t>welcome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2011 – 2012 Online Education Project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Expanded to 4 options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Hybrid Courses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Bottleneck Courses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Summer/Winter Courses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Fully Online Programs (30 courses)</a:t>
            </a:r>
          </a:p>
          <a:p>
            <a:pPr lvl="1">
              <a:buFont typeface="Arial"/>
              <a:buChar char="•"/>
            </a:pPr>
            <a:r>
              <a:rPr lang="en-US" dirty="0">
                <a:hlinkClick r:id="rId3"/>
              </a:rPr>
              <a:t>http://oep.arizona.edu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4582">
            <a:off x="7372649" y="5091525"/>
            <a:ext cx="1492057" cy="15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18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of Arizona</a:t>
            </a:r>
            <a:br>
              <a:rPr lang="en-US" dirty="0" smtClean="0"/>
            </a:br>
            <a:r>
              <a:rPr lang="en-US" sz="2400" dirty="0" smtClean="0"/>
              <a:t>Online Initiative Grants and </a:t>
            </a:r>
            <a:br>
              <a:rPr lang="en-US" sz="2400" dirty="0" smtClean="0"/>
            </a:br>
            <a:r>
              <a:rPr lang="en-US" sz="2400" dirty="0" smtClean="0"/>
              <a:t>Online Education Project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31980" y="959716"/>
            <a:ext cx="4658735" cy="5077623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2010 – 2011 Online Initiative Grants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Start the Ideas Lab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3 Labs for the grant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Open forum to share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Experts among the faculty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Resource Experts</a:t>
            </a:r>
          </a:p>
          <a:p>
            <a:pPr>
              <a:buFont typeface="Arial"/>
              <a:buChar char="•"/>
            </a:pPr>
            <a:r>
              <a:rPr lang="en-US" dirty="0" smtClean="0"/>
              <a:t>2011 – 2012 Online Education Project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Option A – C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3 Labs for the grant with focus topics for all faculty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Option D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3 Labs for each program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Specifically for their interest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4582">
            <a:off x="7372649" y="5091525"/>
            <a:ext cx="1492057" cy="15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1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on in an Idea 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University of Arizona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Faculty share challenges and successes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Faculty experts present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Timelines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Module Demos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Communication Strategies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Outside experts present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QM Peer Review Process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Library Resources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How to use Elluminate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3" y="177801"/>
            <a:ext cx="1780563" cy="13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on in an Idea Lab?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Agenda from an Ideas Lab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Welcome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Presentations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Timeline for Instruction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D2L Module Demo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Online Initiative Posters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Quality Matters Review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Time to Share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Each group reports on progress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Faculty Learning Community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Spending Report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LATTe</a:t>
            </a:r>
            <a:r>
              <a:rPr lang="en-US" dirty="0" smtClean="0"/>
              <a:t> Meeting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Looing to the next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3" y="177801"/>
            <a:ext cx="1780563" cy="13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Matters as a Development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277293" y="1070473"/>
            <a:ext cx="5514599" cy="507762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Quality Matters Rubric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8 General Standards or Categories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40 Review Standards</a:t>
            </a:r>
          </a:p>
          <a:p>
            <a:pPr>
              <a:buFont typeface="Arial"/>
              <a:buChar char="•"/>
            </a:pPr>
            <a:r>
              <a:rPr lang="en-US" dirty="0" smtClean="0"/>
              <a:t>UA QM Design Rubric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Kept 8 General Standards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Used 21 of the Review Standards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QM_Pr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" y="272338"/>
            <a:ext cx="1879600" cy="14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Matters as a Development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277293" y="1070473"/>
            <a:ext cx="5514599" cy="507762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Rubric used for: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Design Tool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Peer Review Tool</a:t>
            </a:r>
          </a:p>
          <a:p>
            <a:pPr>
              <a:buFont typeface="Arial"/>
              <a:buChar char="•"/>
            </a:pPr>
            <a:r>
              <a:rPr lang="en-US" dirty="0" smtClean="0"/>
              <a:t>Quality Matters Website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http://www.qmprogram.org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QM_Pr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" y="272338"/>
            <a:ext cx="1879600" cy="14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3432398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Matters Standards for Ideas Labs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277293" y="1070473"/>
            <a:ext cx="5514599" cy="507762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Application of QM Standards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course learning objectives describe outcomes that are measureable.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learning activities promote the achievement of the stated learning objectives.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The course employs accessible technologies and provides guidance on how to obtain accommodation.</a:t>
            </a:r>
          </a:p>
        </p:txBody>
      </p:sp>
      <p:pic>
        <p:nvPicPr>
          <p:cNvPr id="4" name="Picture 3" descr="QM_Pr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" y="272338"/>
            <a:ext cx="1879600" cy="14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0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Do you have funding opportunities on your campus?</a:t>
            </a:r>
          </a:p>
          <a:p>
            <a:pPr>
              <a:buFont typeface="Arial"/>
              <a:buChar char="•"/>
            </a:pPr>
            <a:r>
              <a:rPr lang="en-US" dirty="0" smtClean="0"/>
              <a:t>Do either of these approaches resonate with your campus situation?</a:t>
            </a:r>
          </a:p>
          <a:p>
            <a:pPr>
              <a:buFont typeface="Arial"/>
              <a:buChar char="•"/>
            </a:pPr>
            <a:r>
              <a:rPr lang="en-US" dirty="0" smtClean="0"/>
              <a:t>How would you build excitement or a passion for idea labs?</a:t>
            </a:r>
          </a:p>
          <a:p>
            <a:pPr>
              <a:buFont typeface="Arial"/>
              <a:buChar char="•"/>
            </a:pPr>
            <a:r>
              <a:rPr lang="en-US" dirty="0" smtClean="0"/>
              <a:t>Who are </a:t>
            </a:r>
            <a:r>
              <a:rPr lang="en-US" smtClean="0"/>
              <a:t>key </a:t>
            </a:r>
            <a:r>
              <a:rPr lang="en-US" smtClean="0"/>
              <a:t>contacts </a:t>
            </a:r>
            <a:r>
              <a:rPr lang="en-US" dirty="0" smtClean="0"/>
              <a:t>on you your campus for idea labs?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2" y="189923"/>
            <a:ext cx="1641099" cy="256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33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Ohio State University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Impact Grant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Ideas Labs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University of Arizona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Online Initiative Grant and Online Education Program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Ideas Labs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Quality Matters as a Guide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Take-</a:t>
            </a:r>
            <a:r>
              <a:rPr lang="en-US" sz="2400" dirty="0" err="1" smtClean="0"/>
              <a:t>Aways</a:t>
            </a:r>
            <a:r>
              <a:rPr lang="en-US" sz="2400" dirty="0" smtClean="0"/>
              <a:t> and Questions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4582">
            <a:off x="7359281" y="5051421"/>
            <a:ext cx="1492057" cy="151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8323">
            <a:off x="496232" y="4797663"/>
            <a:ext cx="1608056" cy="1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9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riffiths.44@osu.edu </a:t>
            </a:r>
            <a:br>
              <a:rPr lang="en-US" sz="2800" dirty="0" smtClean="0"/>
            </a:br>
            <a:r>
              <a:rPr lang="en-US" sz="2800" dirty="0" smtClean="0"/>
              <a:t>twitter: @griffiths44</a:t>
            </a:r>
            <a:endParaRPr lang="en-US" sz="2800" dirty="0"/>
          </a:p>
        </p:txBody>
      </p:sp>
      <p:pic>
        <p:nvPicPr>
          <p:cNvPr id="6" name="Content Placeholder 5" descr="griffith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" t="4659" r="596" b="22675"/>
          <a:stretch/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8323">
            <a:off x="496232" y="4797663"/>
            <a:ext cx="1608056" cy="1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62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Ohio State University</a:t>
            </a:r>
            <a:br>
              <a:rPr lang="en-US" dirty="0" smtClean="0"/>
            </a:br>
            <a:r>
              <a:rPr lang="en-US" dirty="0" smtClean="0"/>
              <a:t>Impact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Silo Removal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Individual -&gt; Departments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Semester Conversion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>
                <a:hlinkClick r:id="rId2"/>
              </a:rPr>
              <a:t>http://go.osu.edu/IG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hlinkClick r:id="rId3"/>
              </a:rPr>
              <a:t>http://ocio.osu.edu/grants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5336">
            <a:off x="6654806" y="469401"/>
            <a:ext cx="1993061" cy="220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4004">
            <a:off x="496232" y="4797663"/>
            <a:ext cx="1608056" cy="1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2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Impact Grant</a:t>
            </a:r>
            <a:br>
              <a:rPr lang="en-US" sz="4000" dirty="0" smtClean="0"/>
            </a:br>
            <a:r>
              <a:rPr lang="en-US" sz="4000" dirty="0" smtClean="0"/>
              <a:t>Key Stipulations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Research Project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Key or Large Course (250+)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$10,000; $5,000 phased funding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200 support hours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Buy-in for department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Cascading design, sharing results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Collaboration with recipients, various central units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8323">
            <a:off x="496232" y="5059977"/>
            <a:ext cx="1608056" cy="1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60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State </a:t>
            </a:r>
            <a:r>
              <a:rPr lang="en-US" dirty="0" smtClean="0"/>
              <a:t>University</a:t>
            </a:r>
            <a:br>
              <a:rPr lang="en-US" dirty="0" smtClean="0"/>
            </a:br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Planning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2-3 months; Project Charter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$10,000 after charter completed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Preparation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5-6 months; Training</a:t>
            </a:r>
            <a:r>
              <a:rPr lang="en-US" sz="2000" dirty="0"/>
              <a:t>, Project Work, Assessment </a:t>
            </a:r>
            <a:r>
              <a:rPr lang="en-US" sz="2000" dirty="0" smtClean="0"/>
              <a:t>Plan, </a:t>
            </a:r>
            <a:r>
              <a:rPr lang="en-US" sz="2000" dirty="0"/>
              <a:t>and IRB </a:t>
            </a:r>
            <a:r>
              <a:rPr lang="en-US" sz="2000" dirty="0" smtClean="0"/>
              <a:t>Approval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$5,000 after IRB approval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Production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3-4 months; Implementation </a:t>
            </a:r>
            <a:r>
              <a:rPr lang="en-US" sz="2000" dirty="0"/>
              <a:t>and Report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Blogging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hlinkClick r:id="rId2"/>
              </a:rPr>
              <a:t>http://go.osu.edu/</a:t>
            </a:r>
            <a:r>
              <a:rPr lang="en-US" sz="1600" dirty="0" smtClean="0">
                <a:hlinkClick r:id="rId2"/>
              </a:rPr>
              <a:t>impactblog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8323">
            <a:off x="496232" y="4949529"/>
            <a:ext cx="1608056" cy="1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0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Ohio State University</a:t>
            </a:r>
            <a:br>
              <a:rPr lang="en-US" dirty="0" smtClean="0"/>
            </a:br>
            <a:r>
              <a:rPr lang="en-US" dirty="0" smtClean="0"/>
              <a:t>Ideas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Monthly and as requested</a:t>
            </a:r>
          </a:p>
          <a:p>
            <a:pPr>
              <a:buFont typeface="Arial"/>
              <a:buChar char="•"/>
            </a:pPr>
            <a:r>
              <a:rPr lang="en-US" dirty="0" smtClean="0"/>
              <a:t>Discussion-based</a:t>
            </a:r>
          </a:p>
          <a:p>
            <a:pPr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utside experts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Previous recipients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Librarians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Accessibility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Quality Matters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IRB</a:t>
            </a:r>
          </a:p>
          <a:p>
            <a:pPr>
              <a:buFont typeface="Arial"/>
              <a:buChar char="•"/>
            </a:pPr>
            <a:r>
              <a:rPr lang="en-US" dirty="0" smtClean="0"/>
              <a:t>Silo breakdown, builds self-efficacy</a:t>
            </a:r>
          </a:p>
          <a:p>
            <a:pPr>
              <a:buFont typeface="Arial"/>
              <a:buChar char="•"/>
            </a:pPr>
            <a:r>
              <a:rPr lang="en-US" dirty="0" smtClean="0"/>
              <a:t>Perceptions change during grant process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8323">
            <a:off x="496232" y="4949529"/>
            <a:ext cx="1608056" cy="1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88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Grant</a:t>
            </a:r>
            <a:br>
              <a:rPr lang="en-US" dirty="0" smtClean="0"/>
            </a:br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Expansion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Hired 2 FTE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 </a:t>
            </a:r>
            <a:r>
              <a:rPr lang="en-US" dirty="0" smtClean="0">
                <a:sym typeface="Wingdings"/>
              </a:rPr>
              <a:t> 6 recipients/year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Program-based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Expand previous work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Communities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HyFlex</a:t>
            </a:r>
            <a:r>
              <a:rPr lang="en-US" dirty="0" smtClean="0"/>
              <a:t> Model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Virtual Labs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Lecture Capture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Individualized Instruction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8323">
            <a:off x="496232" y="4949529"/>
            <a:ext cx="1608056" cy="1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mbuckner@arizona.edu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twitter: @Melody236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4582">
            <a:off x="7372649" y="5091525"/>
            <a:ext cx="1492057" cy="1512637"/>
          </a:xfrm>
          <a:prstGeom prst="rect">
            <a:avLst/>
          </a:prstGeom>
        </p:spPr>
      </p:pic>
      <p:pic>
        <p:nvPicPr>
          <p:cNvPr id="10" name="Content Placeholder 9" descr="MJB_squar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r="6995"/>
          <a:stretch>
            <a:fillRect/>
          </a:stretch>
        </p:blipFill>
        <p:spPr>
          <a:xfrm rot="900000">
            <a:off x="3806150" y="1491378"/>
            <a:ext cx="3493213" cy="3807304"/>
          </a:xfrm>
        </p:spPr>
      </p:pic>
    </p:spTree>
    <p:extLst>
      <p:ext uri="{BB962C8B-B14F-4D97-AF65-F5344CB8AC3E}">
        <p14:creationId xmlns:p14="http://schemas.microsoft.com/office/powerpoint/2010/main" val="1363415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715</TotalTime>
  <Words>572</Words>
  <Application>Microsoft Macintosh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Kilter</vt:lpstr>
      <vt:lpstr>Ideas Labs: Breaking Down the Silos</vt:lpstr>
      <vt:lpstr>Presentation Overview</vt:lpstr>
      <vt:lpstr>griffiths.44@osu.edu  twitter: @griffiths44</vt:lpstr>
      <vt:lpstr>Ohio State University Impact Grants</vt:lpstr>
      <vt:lpstr>Impact Grant Key Stipulations</vt:lpstr>
      <vt:lpstr>Ohio State University The Process</vt:lpstr>
      <vt:lpstr>Ohio State University Ideas Labs</vt:lpstr>
      <vt:lpstr>Impact Grant Expansion</vt:lpstr>
      <vt:lpstr>mbuckner@arizona.edu twitter: @Melody236</vt:lpstr>
      <vt:lpstr>University of Arizona Online Initiative Grants and  Online Education Project</vt:lpstr>
      <vt:lpstr>University of Arizona Online Initiative Grants and  Online Education Project</vt:lpstr>
      <vt:lpstr>What goes on in an Idea Lab?</vt:lpstr>
      <vt:lpstr>What goes on in an Idea Lab?</vt:lpstr>
      <vt:lpstr>Quality Matters as a Development Guide</vt:lpstr>
      <vt:lpstr>Quality Matters as a Development Guide</vt:lpstr>
      <vt:lpstr>Quality Matters Standards for Ideas Labs Activities</vt:lpstr>
      <vt:lpstr>Questions 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Labs: Breaking Down the Silos</dc:title>
  <dc:creator>Melody Buckner</dc:creator>
  <cp:lastModifiedBy>Melody Buckner</cp:lastModifiedBy>
  <cp:revision>26</cp:revision>
  <dcterms:created xsi:type="dcterms:W3CDTF">2012-02-12T16:10:40Z</dcterms:created>
  <dcterms:modified xsi:type="dcterms:W3CDTF">2012-02-20T21:38:44Z</dcterms:modified>
</cp:coreProperties>
</file>