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1"/>
  </p:notesMasterIdLst>
  <p:sldIdLst>
    <p:sldId id="257" r:id="rId2"/>
    <p:sldId id="268" r:id="rId3"/>
    <p:sldId id="258" r:id="rId4"/>
    <p:sldId id="260" r:id="rId5"/>
    <p:sldId id="269" r:id="rId6"/>
    <p:sldId id="270" r:id="rId7"/>
    <p:sldId id="271" r:id="rId8"/>
    <p:sldId id="272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  <p14:sldId id="268"/>
          </p14:sldIdLst>
        </p14:section>
        <p14:section name="Divider" id="{4D810FCF-0ADD-0345-AFBF-9AC0BF5CA536}">
          <p14:sldIdLst>
            <p14:sldId id="258"/>
          </p14:sldIdLst>
        </p14:section>
        <p14:section name="Content" id="{6D2F19DD-4CA8-6F4E-9292-A7C41B87577C}">
          <p14:sldIdLst>
            <p14:sldId id="260"/>
            <p14:sldId id="269"/>
            <p14:sldId id="270"/>
            <p14:sldId id="271"/>
            <p14:sldId id="272"/>
          </p14:sldIdLst>
        </p14:section>
        <p14:section name="Interaction" id="{F2C0CFF2-7594-C04A-9910-F1426A27AF3C}">
          <p14:sldIdLst>
            <p14:sldId id="26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3" autoAdjust="0"/>
  </p:normalViewPr>
  <p:slideViewPr>
    <p:cSldViewPr>
      <p:cViewPr>
        <p:scale>
          <a:sx n="100" d="100"/>
          <a:sy n="100" d="100"/>
        </p:scale>
        <p:origin x="-1932" y="-8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 # 1 • Presenter # 2 • Presenter # 3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00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 # 1 • Presenter # 2 • Presenter # 3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1504950"/>
            <a:ext cx="7010400" cy="20002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2876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7543800" cy="571500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76350"/>
            <a:ext cx="7848600" cy="291465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6834</TotalTime>
  <Words>40</Words>
  <Application>Microsoft Office PowerPoint</Application>
  <PresentationFormat>On-screen Show (16:9)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9_Default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Darria Nelson</cp:lastModifiedBy>
  <cp:revision>107</cp:revision>
  <dcterms:created xsi:type="dcterms:W3CDTF">2012-08-08T18:23:13Z</dcterms:created>
  <dcterms:modified xsi:type="dcterms:W3CDTF">2017-07-31T16:55:32Z</dcterms:modified>
</cp:coreProperties>
</file>