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09601" y="3253048"/>
            <a:ext cx="7942810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3622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9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2209800"/>
            <a:ext cx="6952211" cy="3810000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150000"/>
              </a:lnSpc>
              <a:buClr>
                <a:schemeClr val="accent3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 sz="240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09600" y="2590800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9600" y="1447800"/>
            <a:ext cx="77142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1F497D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Reminder to fill out session evaluation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5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82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1905000"/>
            <a:ext cx="44958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“Potential quote space to support a key point or overall presentation topic.”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8" r:id="rId5"/>
    <p:sldLayoutId id="2147483660" r:id="rId6"/>
    <p:sldLayoutId id="2147483654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609600" y="5943600"/>
            <a:ext cx="8096595" cy="50073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5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199" y="1066800"/>
            <a:ext cx="5867401" cy="99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3124200" y="6172200"/>
            <a:ext cx="5867400" cy="5145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24200" y="2057400"/>
            <a:ext cx="5867400" cy="533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2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29971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752600" y="1524000"/>
            <a:ext cx="7010400" cy="4267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0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>
          <a:xfrm>
            <a:off x="381000" y="2438400"/>
            <a:ext cx="8305800" cy="5007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381000" y="152400"/>
            <a:ext cx="8382000" cy="1219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9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48600" cy="72997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337724"/>
            <a:ext cx="7848600" cy="47582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00794"/>
            <a:ext cx="3644514" cy="1504406"/>
          </a:xfrm>
        </p:spPr>
        <p:txBody>
          <a:bodyPr/>
          <a:lstStyle/>
          <a:p>
            <a:endParaRPr lang="en-US" sz="1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981200"/>
            <a:ext cx="4191000" cy="455240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6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2133600"/>
            <a:ext cx="8153400" cy="4343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4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38097"/>
      </p:ext>
    </p:extLst>
  </p:cSld>
  <p:clrMapOvr>
    <a:masterClrMapping/>
  </p:clrMapOvr>
</p:sld>
</file>

<file path=ppt/theme/theme1.xml><?xml version="1.0" encoding="utf-8"?>
<a:theme xmlns:a="http://schemas.openxmlformats.org/drawingml/2006/main" name="NC14_N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NC14_New_Template</Template>
  <TotalTime>1742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NC14_New_Template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James Berg</cp:lastModifiedBy>
  <cp:revision>25</cp:revision>
  <dcterms:created xsi:type="dcterms:W3CDTF">2015-01-30T20:57:05Z</dcterms:created>
  <dcterms:modified xsi:type="dcterms:W3CDTF">2017-03-24T19:35:06Z</dcterms:modified>
</cp:coreProperties>
</file>